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sldIdLst>
    <p:sldId id="256" r:id="rId2"/>
    <p:sldId id="261" r:id="rId3"/>
    <p:sldId id="775" r:id="rId4"/>
    <p:sldId id="9137" r:id="rId5"/>
    <p:sldId id="763" r:id="rId6"/>
    <p:sldId id="764" r:id="rId7"/>
    <p:sldId id="767" r:id="rId8"/>
    <p:sldId id="778" r:id="rId9"/>
    <p:sldId id="777" r:id="rId10"/>
    <p:sldId id="776" r:id="rId11"/>
    <p:sldId id="769" r:id="rId12"/>
    <p:sldId id="779" r:id="rId13"/>
    <p:sldId id="9127" r:id="rId14"/>
    <p:sldId id="266" r:id="rId15"/>
    <p:sldId id="9129" r:id="rId16"/>
    <p:sldId id="9121" r:id="rId17"/>
    <p:sldId id="609" r:id="rId18"/>
    <p:sldId id="258" r:id="rId19"/>
    <p:sldId id="287" r:id="rId20"/>
    <p:sldId id="573" r:id="rId21"/>
    <p:sldId id="613" r:id="rId22"/>
    <p:sldId id="9126" r:id="rId23"/>
    <p:sldId id="771" r:id="rId24"/>
    <p:sldId id="772" r:id="rId25"/>
    <p:sldId id="774" r:id="rId26"/>
    <p:sldId id="265" r:id="rId27"/>
    <p:sldId id="9135" r:id="rId28"/>
    <p:sldId id="9136" r:id="rId29"/>
    <p:sldId id="278" r:id="rId30"/>
    <p:sldId id="279" r:id="rId31"/>
    <p:sldId id="9134" r:id="rId32"/>
    <p:sldId id="282" r:id="rId33"/>
    <p:sldId id="283" r:id="rId34"/>
    <p:sldId id="281" r:id="rId35"/>
    <p:sldId id="768" r:id="rId36"/>
    <p:sldId id="755" r:id="rId37"/>
    <p:sldId id="267" r:id="rId38"/>
    <p:sldId id="765" r:id="rId39"/>
  </p:sldIdLst>
  <p:sldSz cx="12192000" cy="6858000"/>
  <p:notesSz cx="12192000" cy="6858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023D7A-4965-104A-B295-0E37801E6654}" v="7" dt="2023-02-13T17:07:35.67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7" autoAdjust="0"/>
    <p:restoredTop sz="94694"/>
  </p:normalViewPr>
  <p:slideViewPr>
    <p:cSldViewPr>
      <p:cViewPr varScale="1">
        <p:scale>
          <a:sx n="83" d="100"/>
          <a:sy n="83" d="100"/>
        </p:scale>
        <p:origin x="667" y="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4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B246F0-FE32-4A35-B7F9-670B9221563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it-IT"/>
        </a:p>
      </dgm:t>
    </dgm:pt>
    <dgm:pt modelId="{1392D12B-D324-4C40-AC4D-C04639DB517E}">
      <dgm:prSet phldrT="[Testo]"/>
      <dgm:spPr/>
      <dgm:t>
        <a:bodyPr/>
        <a:lstStyle/>
        <a:p>
          <a:r>
            <a:rPr lang="it-IT" dirty="0"/>
            <a:t>Assicurare la connettività, l'interoperabilità e lo scambio continuo di dati tra promuovere maggiori e meglio coordinati investimenti nella rete elettrica quale fattore abilitante per un sistema energetico più intelligente e più resiliente; </a:t>
          </a:r>
        </a:p>
      </dgm:t>
    </dgm:pt>
    <dgm:pt modelId="{EA2E87CA-DAE8-4B3B-AD6C-16003E5CFC88}" type="parTrans" cxnId="{FBACD599-81A4-4694-B1FC-B6D93257885F}">
      <dgm:prSet/>
      <dgm:spPr/>
      <dgm:t>
        <a:bodyPr/>
        <a:lstStyle/>
        <a:p>
          <a:endParaRPr lang="it-IT"/>
        </a:p>
      </dgm:t>
    </dgm:pt>
    <dgm:pt modelId="{DE413F86-53EF-4381-9296-2C78CF3702A7}" type="sibTrans" cxnId="{FBACD599-81A4-4694-B1FC-B6D93257885F}">
      <dgm:prSet/>
      <dgm:spPr/>
      <dgm:t>
        <a:bodyPr/>
        <a:lstStyle/>
        <a:p>
          <a:endParaRPr lang="it-IT"/>
        </a:p>
      </dgm:t>
    </dgm:pt>
    <dgm:pt modelId="{354BF424-8F22-42A4-93BD-84D0F0596341}">
      <dgm:prSet phldrT="[Testo]"/>
      <dgm:spPr/>
      <dgm:t>
        <a:bodyPr/>
        <a:lstStyle/>
        <a:p>
          <a:r>
            <a:rPr lang="it-IT" dirty="0"/>
            <a:t>Responsabilizzare i consumatori, compresi i più vulnerabili o con scarse competenze digitali</a:t>
          </a:r>
        </a:p>
      </dgm:t>
    </dgm:pt>
    <dgm:pt modelId="{27940216-5861-4BE6-ACB1-1CD0AE8F7542}" type="parTrans" cxnId="{AC3706E8-9EB9-44B6-BCB0-C9254908B473}">
      <dgm:prSet/>
      <dgm:spPr/>
      <dgm:t>
        <a:bodyPr/>
        <a:lstStyle/>
        <a:p>
          <a:endParaRPr lang="it-IT"/>
        </a:p>
      </dgm:t>
    </dgm:pt>
    <dgm:pt modelId="{E0D1FE5E-D7E8-49AC-A45C-CC0E48C22F5B}" type="sibTrans" cxnId="{AC3706E8-9EB9-44B6-BCB0-C9254908B473}">
      <dgm:prSet/>
      <dgm:spPr/>
      <dgm:t>
        <a:bodyPr/>
        <a:lstStyle/>
        <a:p>
          <a:endParaRPr lang="it-IT"/>
        </a:p>
      </dgm:t>
    </dgm:pt>
    <dgm:pt modelId="{473BC4AE-5C4F-4F45-A4A8-39357F5AE81A}">
      <dgm:prSet phldrT="[Testo]"/>
      <dgm:spPr/>
      <dgm:t>
        <a:bodyPr/>
        <a:lstStyle/>
        <a:p>
          <a:r>
            <a:rPr lang="it-IT" dirty="0"/>
            <a:t>Migliorare la sicurezza informatica affrontare il consumo energetico delle tecnologie digitali</a:t>
          </a:r>
        </a:p>
      </dgm:t>
    </dgm:pt>
    <dgm:pt modelId="{6BC85638-28AE-4412-9F9B-4AF8E85D6EFF}" type="parTrans" cxnId="{E4FA2B28-AC57-460E-9134-A4EE59BF5054}">
      <dgm:prSet/>
      <dgm:spPr/>
      <dgm:t>
        <a:bodyPr/>
        <a:lstStyle/>
        <a:p>
          <a:endParaRPr lang="it-IT"/>
        </a:p>
      </dgm:t>
    </dgm:pt>
    <dgm:pt modelId="{08529CD8-D23E-4185-8667-50E205A8E6A2}" type="sibTrans" cxnId="{E4FA2B28-AC57-460E-9134-A4EE59BF5054}">
      <dgm:prSet/>
      <dgm:spPr/>
      <dgm:t>
        <a:bodyPr/>
        <a:lstStyle/>
        <a:p>
          <a:endParaRPr lang="it-IT"/>
        </a:p>
      </dgm:t>
    </dgm:pt>
    <dgm:pt modelId="{61B249C4-5CE5-4F19-A44B-EF7E59ACC1B5}">
      <dgm:prSet phldrT="[Testo]"/>
      <dgm:spPr/>
      <dgm:t>
        <a:bodyPr/>
        <a:lstStyle/>
        <a:p>
          <a:r>
            <a:rPr lang="it-IT" dirty="0"/>
            <a:t>Progettare una governance efficace, attraverso una progettazione strutturale e congiunta delle autorità pubbliche in collaborazione con il settore privato</a:t>
          </a:r>
        </a:p>
      </dgm:t>
    </dgm:pt>
    <dgm:pt modelId="{FF03B21E-CBC1-49E5-BB67-D2CCB3E1B4D6}" type="parTrans" cxnId="{41D70337-AEC5-4BF6-9D33-4F411CEFE47D}">
      <dgm:prSet/>
      <dgm:spPr/>
      <dgm:t>
        <a:bodyPr/>
        <a:lstStyle/>
        <a:p>
          <a:endParaRPr lang="it-IT"/>
        </a:p>
      </dgm:t>
    </dgm:pt>
    <dgm:pt modelId="{720CC9CF-2560-448A-99B2-E7E8F17B9177}" type="sibTrans" cxnId="{41D70337-AEC5-4BF6-9D33-4F411CEFE47D}">
      <dgm:prSet/>
      <dgm:spPr/>
      <dgm:t>
        <a:bodyPr/>
        <a:lstStyle/>
        <a:p>
          <a:endParaRPr lang="it-IT"/>
        </a:p>
      </dgm:t>
    </dgm:pt>
    <dgm:pt modelId="{FF32E567-7BF5-414A-BAB0-25381DD9B5E5}" type="pres">
      <dgm:prSet presAssocID="{F7B246F0-FE32-4A35-B7F9-670B9221563A}" presName="linear" presStyleCnt="0">
        <dgm:presLayoutVars>
          <dgm:animLvl val="lvl"/>
          <dgm:resizeHandles val="exact"/>
        </dgm:presLayoutVars>
      </dgm:prSet>
      <dgm:spPr/>
      <dgm:t>
        <a:bodyPr/>
        <a:lstStyle/>
        <a:p>
          <a:endParaRPr lang="it-IT"/>
        </a:p>
      </dgm:t>
    </dgm:pt>
    <dgm:pt modelId="{CFE0208E-4230-4032-BAD2-0342B232E55E}" type="pres">
      <dgm:prSet presAssocID="{1392D12B-D324-4C40-AC4D-C04639DB517E}" presName="parentText" presStyleLbl="node1" presStyleIdx="0" presStyleCnt="4">
        <dgm:presLayoutVars>
          <dgm:chMax val="0"/>
          <dgm:bulletEnabled val="1"/>
        </dgm:presLayoutVars>
      </dgm:prSet>
      <dgm:spPr/>
      <dgm:t>
        <a:bodyPr/>
        <a:lstStyle/>
        <a:p>
          <a:endParaRPr lang="it-IT"/>
        </a:p>
      </dgm:t>
    </dgm:pt>
    <dgm:pt modelId="{674B6108-D47E-4B26-8E9D-9A3FBC0BC2D7}" type="pres">
      <dgm:prSet presAssocID="{DE413F86-53EF-4381-9296-2C78CF3702A7}" presName="spacer" presStyleCnt="0"/>
      <dgm:spPr/>
    </dgm:pt>
    <dgm:pt modelId="{D5EEC802-C023-4E8D-8AA7-F9D832ABA910}" type="pres">
      <dgm:prSet presAssocID="{354BF424-8F22-42A4-93BD-84D0F0596341}" presName="parentText" presStyleLbl="node1" presStyleIdx="1" presStyleCnt="4">
        <dgm:presLayoutVars>
          <dgm:chMax val="0"/>
          <dgm:bulletEnabled val="1"/>
        </dgm:presLayoutVars>
      </dgm:prSet>
      <dgm:spPr/>
      <dgm:t>
        <a:bodyPr/>
        <a:lstStyle/>
        <a:p>
          <a:endParaRPr lang="it-IT"/>
        </a:p>
      </dgm:t>
    </dgm:pt>
    <dgm:pt modelId="{996BFE7F-E5E7-450B-A57F-8B0EF1ADB001}" type="pres">
      <dgm:prSet presAssocID="{E0D1FE5E-D7E8-49AC-A45C-CC0E48C22F5B}" presName="spacer" presStyleCnt="0"/>
      <dgm:spPr/>
    </dgm:pt>
    <dgm:pt modelId="{D73D9586-983E-4CBE-922F-C1D6A6BD5357}" type="pres">
      <dgm:prSet presAssocID="{473BC4AE-5C4F-4F45-A4A8-39357F5AE81A}" presName="parentText" presStyleLbl="node1" presStyleIdx="2" presStyleCnt="4">
        <dgm:presLayoutVars>
          <dgm:chMax val="0"/>
          <dgm:bulletEnabled val="1"/>
        </dgm:presLayoutVars>
      </dgm:prSet>
      <dgm:spPr/>
      <dgm:t>
        <a:bodyPr/>
        <a:lstStyle/>
        <a:p>
          <a:endParaRPr lang="it-IT"/>
        </a:p>
      </dgm:t>
    </dgm:pt>
    <dgm:pt modelId="{A34A8F9B-3766-4D43-BDEF-4C9568DB38BA}" type="pres">
      <dgm:prSet presAssocID="{08529CD8-D23E-4185-8667-50E205A8E6A2}" presName="spacer" presStyleCnt="0"/>
      <dgm:spPr/>
    </dgm:pt>
    <dgm:pt modelId="{B0731955-4B1F-4C1D-8EA4-895E2B75A6FB}" type="pres">
      <dgm:prSet presAssocID="{61B249C4-5CE5-4F19-A44B-EF7E59ACC1B5}" presName="parentText" presStyleLbl="node1" presStyleIdx="3" presStyleCnt="4">
        <dgm:presLayoutVars>
          <dgm:chMax val="0"/>
          <dgm:bulletEnabled val="1"/>
        </dgm:presLayoutVars>
      </dgm:prSet>
      <dgm:spPr/>
      <dgm:t>
        <a:bodyPr/>
        <a:lstStyle/>
        <a:p>
          <a:endParaRPr lang="it-IT"/>
        </a:p>
      </dgm:t>
    </dgm:pt>
  </dgm:ptLst>
  <dgm:cxnLst>
    <dgm:cxn modelId="{8EC11060-A6A0-4E7C-9AEF-5EF9E536CC4C}" type="presOf" srcId="{473BC4AE-5C4F-4F45-A4A8-39357F5AE81A}" destId="{D73D9586-983E-4CBE-922F-C1D6A6BD5357}" srcOrd="0" destOrd="0" presId="urn:microsoft.com/office/officeart/2005/8/layout/vList2"/>
    <dgm:cxn modelId="{41D70337-AEC5-4BF6-9D33-4F411CEFE47D}" srcId="{F7B246F0-FE32-4A35-B7F9-670B9221563A}" destId="{61B249C4-5CE5-4F19-A44B-EF7E59ACC1B5}" srcOrd="3" destOrd="0" parTransId="{FF03B21E-CBC1-49E5-BB67-D2CCB3E1B4D6}" sibTransId="{720CC9CF-2560-448A-99B2-E7E8F17B9177}"/>
    <dgm:cxn modelId="{195AA787-5FEB-4457-B545-B9BE1F615487}" type="presOf" srcId="{354BF424-8F22-42A4-93BD-84D0F0596341}" destId="{D5EEC802-C023-4E8D-8AA7-F9D832ABA910}" srcOrd="0" destOrd="0" presId="urn:microsoft.com/office/officeart/2005/8/layout/vList2"/>
    <dgm:cxn modelId="{AC3706E8-9EB9-44B6-BCB0-C9254908B473}" srcId="{F7B246F0-FE32-4A35-B7F9-670B9221563A}" destId="{354BF424-8F22-42A4-93BD-84D0F0596341}" srcOrd="1" destOrd="0" parTransId="{27940216-5861-4BE6-ACB1-1CD0AE8F7542}" sibTransId="{E0D1FE5E-D7E8-49AC-A45C-CC0E48C22F5B}"/>
    <dgm:cxn modelId="{03689660-DC51-403C-B386-4DC66A5789B9}" type="presOf" srcId="{F7B246F0-FE32-4A35-B7F9-670B9221563A}" destId="{FF32E567-7BF5-414A-BAB0-25381DD9B5E5}" srcOrd="0" destOrd="0" presId="urn:microsoft.com/office/officeart/2005/8/layout/vList2"/>
    <dgm:cxn modelId="{38826E7C-A778-431F-8B93-EA5D0F2CC45E}" type="presOf" srcId="{1392D12B-D324-4C40-AC4D-C04639DB517E}" destId="{CFE0208E-4230-4032-BAD2-0342B232E55E}" srcOrd="0" destOrd="0" presId="urn:microsoft.com/office/officeart/2005/8/layout/vList2"/>
    <dgm:cxn modelId="{E4FA2B28-AC57-460E-9134-A4EE59BF5054}" srcId="{F7B246F0-FE32-4A35-B7F9-670B9221563A}" destId="{473BC4AE-5C4F-4F45-A4A8-39357F5AE81A}" srcOrd="2" destOrd="0" parTransId="{6BC85638-28AE-4412-9F9B-4AF8E85D6EFF}" sibTransId="{08529CD8-D23E-4185-8667-50E205A8E6A2}"/>
    <dgm:cxn modelId="{47172D83-2219-41EB-9661-E5A513DC0694}" type="presOf" srcId="{61B249C4-5CE5-4F19-A44B-EF7E59ACC1B5}" destId="{B0731955-4B1F-4C1D-8EA4-895E2B75A6FB}" srcOrd="0" destOrd="0" presId="urn:microsoft.com/office/officeart/2005/8/layout/vList2"/>
    <dgm:cxn modelId="{FBACD599-81A4-4694-B1FC-B6D93257885F}" srcId="{F7B246F0-FE32-4A35-B7F9-670B9221563A}" destId="{1392D12B-D324-4C40-AC4D-C04639DB517E}" srcOrd="0" destOrd="0" parTransId="{EA2E87CA-DAE8-4B3B-AD6C-16003E5CFC88}" sibTransId="{DE413F86-53EF-4381-9296-2C78CF3702A7}"/>
    <dgm:cxn modelId="{D2C8D22A-E24D-45F3-A649-A561D00B28E3}" type="presParOf" srcId="{FF32E567-7BF5-414A-BAB0-25381DD9B5E5}" destId="{CFE0208E-4230-4032-BAD2-0342B232E55E}" srcOrd="0" destOrd="0" presId="urn:microsoft.com/office/officeart/2005/8/layout/vList2"/>
    <dgm:cxn modelId="{9F65F4B1-212A-4778-B153-9AF94B0527BC}" type="presParOf" srcId="{FF32E567-7BF5-414A-BAB0-25381DD9B5E5}" destId="{674B6108-D47E-4B26-8E9D-9A3FBC0BC2D7}" srcOrd="1" destOrd="0" presId="urn:microsoft.com/office/officeart/2005/8/layout/vList2"/>
    <dgm:cxn modelId="{B6A68EC0-EC9F-4BA7-AED8-624E416BF997}" type="presParOf" srcId="{FF32E567-7BF5-414A-BAB0-25381DD9B5E5}" destId="{D5EEC802-C023-4E8D-8AA7-F9D832ABA910}" srcOrd="2" destOrd="0" presId="urn:microsoft.com/office/officeart/2005/8/layout/vList2"/>
    <dgm:cxn modelId="{3E929F62-4004-4A91-86DE-BBE59D2C4718}" type="presParOf" srcId="{FF32E567-7BF5-414A-BAB0-25381DD9B5E5}" destId="{996BFE7F-E5E7-450B-A57F-8B0EF1ADB001}" srcOrd="3" destOrd="0" presId="urn:microsoft.com/office/officeart/2005/8/layout/vList2"/>
    <dgm:cxn modelId="{675BA8DC-4EDA-44E8-B1E9-2D2A9036063B}" type="presParOf" srcId="{FF32E567-7BF5-414A-BAB0-25381DD9B5E5}" destId="{D73D9586-983E-4CBE-922F-C1D6A6BD5357}" srcOrd="4" destOrd="0" presId="urn:microsoft.com/office/officeart/2005/8/layout/vList2"/>
    <dgm:cxn modelId="{4506403B-0DC9-4CC4-9105-1C21A7853A7E}" type="presParOf" srcId="{FF32E567-7BF5-414A-BAB0-25381DD9B5E5}" destId="{A34A8F9B-3766-4D43-BDEF-4C9568DB38BA}" srcOrd="5" destOrd="0" presId="urn:microsoft.com/office/officeart/2005/8/layout/vList2"/>
    <dgm:cxn modelId="{53FE5BC8-BC05-4568-9B01-49A89BEA57BF}" type="presParOf" srcId="{FF32E567-7BF5-414A-BAB0-25381DD9B5E5}" destId="{B0731955-4B1F-4C1D-8EA4-895E2B75A6F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B8BAEB-A20E-432C-A43C-EDB5B295B020}"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it-IT"/>
        </a:p>
      </dgm:t>
    </dgm:pt>
    <dgm:pt modelId="{30949052-0058-4625-8CAF-38A64E0B0138}">
      <dgm:prSet phldrT="[Testo]"/>
      <dgm:spPr/>
      <dgm:t>
        <a:bodyPr/>
        <a:lstStyle/>
        <a:p>
          <a:r>
            <a:rPr lang="it-IT" dirty="0"/>
            <a:t>ETIP SNET VISION 2050</a:t>
          </a:r>
        </a:p>
      </dgm:t>
    </dgm:pt>
    <dgm:pt modelId="{10B2F225-482B-45CE-B5EB-BE2BB7FB0E46}" type="parTrans" cxnId="{4F94F32B-A6D7-4F2D-B208-EC4688D546E5}">
      <dgm:prSet/>
      <dgm:spPr/>
      <dgm:t>
        <a:bodyPr/>
        <a:lstStyle/>
        <a:p>
          <a:endParaRPr lang="it-IT"/>
        </a:p>
      </dgm:t>
    </dgm:pt>
    <dgm:pt modelId="{B9D931DC-830E-43AF-93A7-527732437BA7}" type="sibTrans" cxnId="{4F94F32B-A6D7-4F2D-B208-EC4688D546E5}">
      <dgm:prSet/>
      <dgm:spPr/>
      <dgm:t>
        <a:bodyPr/>
        <a:lstStyle/>
        <a:p>
          <a:endParaRPr lang="it-IT"/>
        </a:p>
      </dgm:t>
    </dgm:pt>
    <dgm:pt modelId="{E4985B13-7954-4B3E-B624-A1D1D916EFAE}">
      <dgm:prSet phldrT="[Testo]"/>
      <dgm:spPr/>
      <dgm:t>
        <a:bodyPr/>
        <a:lstStyle/>
        <a:p>
          <a:r>
            <a:rPr lang="it-IT" dirty="0"/>
            <a:t>ETIP SNET </a:t>
          </a:r>
          <a:r>
            <a:rPr lang="it-IT" dirty="0" err="1"/>
            <a:t>Roadmap</a:t>
          </a:r>
          <a:endParaRPr lang="it-IT" dirty="0"/>
        </a:p>
      </dgm:t>
    </dgm:pt>
    <dgm:pt modelId="{679418CE-981F-4313-947B-5526E31C5FDD}" type="parTrans" cxnId="{0D394B0A-F211-49D2-8FFD-63E012D922F2}">
      <dgm:prSet/>
      <dgm:spPr/>
      <dgm:t>
        <a:bodyPr/>
        <a:lstStyle/>
        <a:p>
          <a:endParaRPr lang="it-IT"/>
        </a:p>
      </dgm:t>
    </dgm:pt>
    <dgm:pt modelId="{B1F5F59E-3537-4BBB-AF0C-C764EB2BA850}" type="sibTrans" cxnId="{0D394B0A-F211-49D2-8FFD-63E012D922F2}">
      <dgm:prSet/>
      <dgm:spPr/>
      <dgm:t>
        <a:bodyPr/>
        <a:lstStyle/>
        <a:p>
          <a:endParaRPr lang="it-IT"/>
        </a:p>
      </dgm:t>
    </dgm:pt>
    <dgm:pt modelId="{7212B979-5AD0-450B-B26D-2E5E2A0D0CE6}">
      <dgm:prSet phldrT="[Testo]"/>
      <dgm:spPr/>
      <dgm:t>
        <a:bodyPr/>
        <a:lstStyle/>
        <a:p>
          <a:r>
            <a:rPr lang="it-IT" dirty="0"/>
            <a:t>ETIP SNET </a:t>
          </a:r>
          <a:r>
            <a:rPr lang="it-IT" dirty="0" err="1"/>
            <a:t>implementation</a:t>
          </a:r>
          <a:r>
            <a:rPr lang="it-IT" dirty="0"/>
            <a:t> </a:t>
          </a:r>
          <a:r>
            <a:rPr lang="it-IT" dirty="0" err="1"/>
            <a:t>plan</a:t>
          </a:r>
          <a:endParaRPr lang="it-IT" dirty="0"/>
        </a:p>
      </dgm:t>
    </dgm:pt>
    <dgm:pt modelId="{2E33E1EA-5014-401A-8A60-FF4ADE2284EF}" type="parTrans" cxnId="{4B8A30AF-6DEF-494C-A11F-0E90D15FEF63}">
      <dgm:prSet/>
      <dgm:spPr/>
      <dgm:t>
        <a:bodyPr/>
        <a:lstStyle/>
        <a:p>
          <a:endParaRPr lang="it-IT"/>
        </a:p>
      </dgm:t>
    </dgm:pt>
    <dgm:pt modelId="{963117DE-0C83-46B6-90D0-3AFEACBEAA84}" type="sibTrans" cxnId="{4B8A30AF-6DEF-494C-A11F-0E90D15FEF63}">
      <dgm:prSet/>
      <dgm:spPr/>
      <dgm:t>
        <a:bodyPr/>
        <a:lstStyle/>
        <a:p>
          <a:endParaRPr lang="it-IT"/>
        </a:p>
      </dgm:t>
    </dgm:pt>
    <dgm:pt modelId="{C2FF611B-5A6F-4A3A-9AA1-40435FAF0D1B}" type="pres">
      <dgm:prSet presAssocID="{35B8BAEB-A20E-432C-A43C-EDB5B295B020}" presName="Name0" presStyleCnt="0">
        <dgm:presLayoutVars>
          <dgm:chMax/>
          <dgm:chPref/>
          <dgm:dir/>
        </dgm:presLayoutVars>
      </dgm:prSet>
      <dgm:spPr/>
      <dgm:t>
        <a:bodyPr/>
        <a:lstStyle/>
        <a:p>
          <a:endParaRPr lang="it-IT"/>
        </a:p>
      </dgm:t>
    </dgm:pt>
    <dgm:pt modelId="{7EABADFC-C85E-48AC-839F-04F5BBED3E8C}" type="pres">
      <dgm:prSet presAssocID="{30949052-0058-4625-8CAF-38A64E0B0138}" presName="composite" presStyleCnt="0">
        <dgm:presLayoutVars>
          <dgm:chMax val="1"/>
          <dgm:chPref val="1"/>
        </dgm:presLayoutVars>
      </dgm:prSet>
      <dgm:spPr/>
    </dgm:pt>
    <dgm:pt modelId="{5E419AC2-BD53-487B-9F63-1A62C2D66E44}" type="pres">
      <dgm:prSet presAssocID="{30949052-0058-4625-8CAF-38A64E0B0138}" presName="Accent" presStyleLbl="trAlignAcc1" presStyleIdx="0" presStyleCnt="3">
        <dgm:presLayoutVars>
          <dgm:chMax val="0"/>
          <dgm:chPref val="0"/>
        </dgm:presLayoutVars>
      </dgm:prSet>
      <dgm:spPr/>
    </dgm:pt>
    <dgm:pt modelId="{45F8DC05-65FE-4BC0-8701-D266B8F3356A}" type="pres">
      <dgm:prSet presAssocID="{30949052-0058-4625-8CAF-38A64E0B0138}" presName="Image" presStyleLbl="alignImgPlace1" presStyleIdx="0" presStyleCnt="3">
        <dgm:presLayoutVars>
          <dgm:chMax val="0"/>
          <dgm:chPref val="0"/>
        </dgm:presLayoutVars>
      </dgm:prSet>
      <dgm:spPr>
        <a:blipFill rotWithShape="1">
          <a:blip xmlns:r="http://schemas.openxmlformats.org/officeDocument/2006/relationships" r:embed="rId1"/>
          <a:stretch>
            <a:fillRect/>
          </a:stretch>
        </a:blipFill>
      </dgm:spPr>
    </dgm:pt>
    <dgm:pt modelId="{45C3FD3C-CCCC-48FE-A0AA-4AA528516007}" type="pres">
      <dgm:prSet presAssocID="{30949052-0058-4625-8CAF-38A64E0B0138}" presName="ChildComposite" presStyleCnt="0"/>
      <dgm:spPr/>
    </dgm:pt>
    <dgm:pt modelId="{F0443850-F3AF-4045-958C-2E8504018FEE}" type="pres">
      <dgm:prSet presAssocID="{30949052-0058-4625-8CAF-38A64E0B0138}" presName="Child" presStyleLbl="node1" presStyleIdx="0" presStyleCnt="0">
        <dgm:presLayoutVars>
          <dgm:chMax val="0"/>
          <dgm:chPref val="0"/>
          <dgm:bulletEnabled val="1"/>
        </dgm:presLayoutVars>
      </dgm:prSet>
      <dgm:spPr/>
    </dgm:pt>
    <dgm:pt modelId="{84601263-C31C-47C1-9A1D-8E654F84DFA5}" type="pres">
      <dgm:prSet presAssocID="{30949052-0058-4625-8CAF-38A64E0B0138}" presName="Parent" presStyleLbl="revTx" presStyleIdx="0" presStyleCnt="3">
        <dgm:presLayoutVars>
          <dgm:chMax val="1"/>
          <dgm:chPref val="0"/>
          <dgm:bulletEnabled val="1"/>
        </dgm:presLayoutVars>
      </dgm:prSet>
      <dgm:spPr/>
      <dgm:t>
        <a:bodyPr/>
        <a:lstStyle/>
        <a:p>
          <a:endParaRPr lang="it-IT"/>
        </a:p>
      </dgm:t>
    </dgm:pt>
    <dgm:pt modelId="{9DED83B4-E123-479A-85FF-69616BBFA839}" type="pres">
      <dgm:prSet presAssocID="{B9D931DC-830E-43AF-93A7-527732437BA7}" presName="sibTrans" presStyleCnt="0"/>
      <dgm:spPr/>
    </dgm:pt>
    <dgm:pt modelId="{A1103056-A263-4A81-8B4E-F0EFB9722267}" type="pres">
      <dgm:prSet presAssocID="{E4985B13-7954-4B3E-B624-A1D1D916EFAE}" presName="composite" presStyleCnt="0">
        <dgm:presLayoutVars>
          <dgm:chMax val="1"/>
          <dgm:chPref val="1"/>
        </dgm:presLayoutVars>
      </dgm:prSet>
      <dgm:spPr/>
    </dgm:pt>
    <dgm:pt modelId="{742AA64C-9815-40FF-8730-B37FDFF645B5}" type="pres">
      <dgm:prSet presAssocID="{E4985B13-7954-4B3E-B624-A1D1D916EFAE}" presName="Accent" presStyleLbl="trAlignAcc1" presStyleIdx="1" presStyleCnt="3">
        <dgm:presLayoutVars>
          <dgm:chMax val="0"/>
          <dgm:chPref val="0"/>
        </dgm:presLayoutVars>
      </dgm:prSet>
      <dgm:spPr/>
    </dgm:pt>
    <dgm:pt modelId="{16B4B08C-CED4-4B32-BE6A-6C7056C32E77}" type="pres">
      <dgm:prSet presAssocID="{E4985B13-7954-4B3E-B624-A1D1D916EFAE}"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pt>
    <dgm:pt modelId="{0982224B-F360-4D4E-95A0-CFD26E0E19DD}" type="pres">
      <dgm:prSet presAssocID="{E4985B13-7954-4B3E-B624-A1D1D916EFAE}" presName="ChildComposite" presStyleCnt="0"/>
      <dgm:spPr/>
    </dgm:pt>
    <dgm:pt modelId="{A6BCB853-ECBA-43E0-AC76-10812A285083}" type="pres">
      <dgm:prSet presAssocID="{E4985B13-7954-4B3E-B624-A1D1D916EFAE}" presName="Child" presStyleLbl="node1" presStyleIdx="0" presStyleCnt="0">
        <dgm:presLayoutVars>
          <dgm:chMax val="0"/>
          <dgm:chPref val="0"/>
          <dgm:bulletEnabled val="1"/>
        </dgm:presLayoutVars>
      </dgm:prSet>
      <dgm:spPr/>
    </dgm:pt>
    <dgm:pt modelId="{275BA253-0E1B-4507-BA41-74C83B08E528}" type="pres">
      <dgm:prSet presAssocID="{E4985B13-7954-4B3E-B624-A1D1D916EFAE}" presName="Parent" presStyleLbl="revTx" presStyleIdx="1" presStyleCnt="3">
        <dgm:presLayoutVars>
          <dgm:chMax val="1"/>
          <dgm:chPref val="0"/>
          <dgm:bulletEnabled val="1"/>
        </dgm:presLayoutVars>
      </dgm:prSet>
      <dgm:spPr/>
      <dgm:t>
        <a:bodyPr/>
        <a:lstStyle/>
        <a:p>
          <a:endParaRPr lang="it-IT"/>
        </a:p>
      </dgm:t>
    </dgm:pt>
    <dgm:pt modelId="{DADD2510-FCF7-4576-A52F-7A4960FEF90C}" type="pres">
      <dgm:prSet presAssocID="{B1F5F59E-3537-4BBB-AF0C-C764EB2BA850}" presName="sibTrans" presStyleCnt="0"/>
      <dgm:spPr/>
    </dgm:pt>
    <dgm:pt modelId="{657D89D1-C6A0-4E95-8C16-2D8AF6908D44}" type="pres">
      <dgm:prSet presAssocID="{7212B979-5AD0-450B-B26D-2E5E2A0D0CE6}" presName="composite" presStyleCnt="0">
        <dgm:presLayoutVars>
          <dgm:chMax val="1"/>
          <dgm:chPref val="1"/>
        </dgm:presLayoutVars>
      </dgm:prSet>
      <dgm:spPr/>
    </dgm:pt>
    <dgm:pt modelId="{B80603DA-FE17-4302-BB47-F9B8D10C994E}" type="pres">
      <dgm:prSet presAssocID="{7212B979-5AD0-450B-B26D-2E5E2A0D0CE6}" presName="Accent" presStyleLbl="trAlignAcc1" presStyleIdx="2" presStyleCnt="3">
        <dgm:presLayoutVars>
          <dgm:chMax val="0"/>
          <dgm:chPref val="0"/>
        </dgm:presLayoutVars>
      </dgm:prSet>
      <dgm:spPr/>
    </dgm:pt>
    <dgm:pt modelId="{E6DE0BA7-3271-4DEB-AB8E-8B17E3204D73}" type="pres">
      <dgm:prSet presAssocID="{7212B979-5AD0-450B-B26D-2E5E2A0D0CE6}" presName="Image" presStyleLbl="alignImgPlace1" presStyleIdx="2" presStyleCnt="3">
        <dgm:presLayoutVars>
          <dgm:chMax val="0"/>
          <dgm:chPref val="0"/>
        </dgm:presLayoutVars>
      </dgm:prSet>
      <dgm:spPr>
        <a:blipFill rotWithShape="1">
          <a:blip xmlns:r="http://schemas.openxmlformats.org/officeDocument/2006/relationships" r:embed="rId3"/>
          <a:stretch>
            <a:fillRect/>
          </a:stretch>
        </a:blipFill>
      </dgm:spPr>
    </dgm:pt>
    <dgm:pt modelId="{3B9851BE-7A27-47A5-8014-51298B186400}" type="pres">
      <dgm:prSet presAssocID="{7212B979-5AD0-450B-B26D-2E5E2A0D0CE6}" presName="ChildComposite" presStyleCnt="0"/>
      <dgm:spPr/>
    </dgm:pt>
    <dgm:pt modelId="{310A015F-B180-45EC-BFE3-3ABDD4B02C91}" type="pres">
      <dgm:prSet presAssocID="{7212B979-5AD0-450B-B26D-2E5E2A0D0CE6}" presName="Child" presStyleLbl="node1" presStyleIdx="0" presStyleCnt="0">
        <dgm:presLayoutVars>
          <dgm:chMax val="0"/>
          <dgm:chPref val="0"/>
          <dgm:bulletEnabled val="1"/>
        </dgm:presLayoutVars>
      </dgm:prSet>
      <dgm:spPr/>
    </dgm:pt>
    <dgm:pt modelId="{0C5247FD-2521-4391-BEF0-13C9A31431B5}" type="pres">
      <dgm:prSet presAssocID="{7212B979-5AD0-450B-B26D-2E5E2A0D0CE6}" presName="Parent" presStyleLbl="revTx" presStyleIdx="2" presStyleCnt="3">
        <dgm:presLayoutVars>
          <dgm:chMax val="1"/>
          <dgm:chPref val="0"/>
          <dgm:bulletEnabled val="1"/>
        </dgm:presLayoutVars>
      </dgm:prSet>
      <dgm:spPr/>
      <dgm:t>
        <a:bodyPr/>
        <a:lstStyle/>
        <a:p>
          <a:endParaRPr lang="it-IT"/>
        </a:p>
      </dgm:t>
    </dgm:pt>
  </dgm:ptLst>
  <dgm:cxnLst>
    <dgm:cxn modelId="{5B33EE41-DC5D-4AE3-9B07-11F8190DC5CC}" type="presOf" srcId="{E4985B13-7954-4B3E-B624-A1D1D916EFAE}" destId="{275BA253-0E1B-4507-BA41-74C83B08E528}" srcOrd="0" destOrd="0" presId="urn:microsoft.com/office/officeart/2008/layout/CaptionedPictures"/>
    <dgm:cxn modelId="{87D62188-5C27-440F-AA2E-BB33764398DC}" type="presOf" srcId="{7212B979-5AD0-450B-B26D-2E5E2A0D0CE6}" destId="{0C5247FD-2521-4391-BEF0-13C9A31431B5}" srcOrd="0" destOrd="0" presId="urn:microsoft.com/office/officeart/2008/layout/CaptionedPictures"/>
    <dgm:cxn modelId="{0D394B0A-F211-49D2-8FFD-63E012D922F2}" srcId="{35B8BAEB-A20E-432C-A43C-EDB5B295B020}" destId="{E4985B13-7954-4B3E-B624-A1D1D916EFAE}" srcOrd="1" destOrd="0" parTransId="{679418CE-981F-4313-947B-5526E31C5FDD}" sibTransId="{B1F5F59E-3537-4BBB-AF0C-C764EB2BA850}"/>
    <dgm:cxn modelId="{4B8A30AF-6DEF-494C-A11F-0E90D15FEF63}" srcId="{35B8BAEB-A20E-432C-A43C-EDB5B295B020}" destId="{7212B979-5AD0-450B-B26D-2E5E2A0D0CE6}" srcOrd="2" destOrd="0" parTransId="{2E33E1EA-5014-401A-8A60-FF4ADE2284EF}" sibTransId="{963117DE-0C83-46B6-90D0-3AFEACBEAA84}"/>
    <dgm:cxn modelId="{4F94F32B-A6D7-4F2D-B208-EC4688D546E5}" srcId="{35B8BAEB-A20E-432C-A43C-EDB5B295B020}" destId="{30949052-0058-4625-8CAF-38A64E0B0138}" srcOrd="0" destOrd="0" parTransId="{10B2F225-482B-45CE-B5EB-BE2BB7FB0E46}" sibTransId="{B9D931DC-830E-43AF-93A7-527732437BA7}"/>
    <dgm:cxn modelId="{7D97025F-F9A5-4203-A168-F613EE1865C1}" type="presOf" srcId="{30949052-0058-4625-8CAF-38A64E0B0138}" destId="{84601263-C31C-47C1-9A1D-8E654F84DFA5}" srcOrd="0" destOrd="0" presId="urn:microsoft.com/office/officeart/2008/layout/CaptionedPictures"/>
    <dgm:cxn modelId="{7E9CE7C6-69AB-4388-91C0-852FEA55D05A}" type="presOf" srcId="{35B8BAEB-A20E-432C-A43C-EDB5B295B020}" destId="{C2FF611B-5A6F-4A3A-9AA1-40435FAF0D1B}" srcOrd="0" destOrd="0" presId="urn:microsoft.com/office/officeart/2008/layout/CaptionedPictures"/>
    <dgm:cxn modelId="{F12A0425-4DB3-4A3C-A887-9148A9E2E67D}" type="presParOf" srcId="{C2FF611B-5A6F-4A3A-9AA1-40435FAF0D1B}" destId="{7EABADFC-C85E-48AC-839F-04F5BBED3E8C}" srcOrd="0" destOrd="0" presId="urn:microsoft.com/office/officeart/2008/layout/CaptionedPictures"/>
    <dgm:cxn modelId="{400B6807-2099-4BDD-8053-27DF9F01D4FC}" type="presParOf" srcId="{7EABADFC-C85E-48AC-839F-04F5BBED3E8C}" destId="{5E419AC2-BD53-487B-9F63-1A62C2D66E44}" srcOrd="0" destOrd="0" presId="urn:microsoft.com/office/officeart/2008/layout/CaptionedPictures"/>
    <dgm:cxn modelId="{341C8ADA-8C92-4910-8C6A-F53A9B0DBD73}" type="presParOf" srcId="{7EABADFC-C85E-48AC-839F-04F5BBED3E8C}" destId="{45F8DC05-65FE-4BC0-8701-D266B8F3356A}" srcOrd="1" destOrd="0" presId="urn:microsoft.com/office/officeart/2008/layout/CaptionedPictures"/>
    <dgm:cxn modelId="{EFFF510D-404F-4A93-8E75-FAA091A4BEB8}" type="presParOf" srcId="{7EABADFC-C85E-48AC-839F-04F5BBED3E8C}" destId="{45C3FD3C-CCCC-48FE-A0AA-4AA528516007}" srcOrd="2" destOrd="0" presId="urn:microsoft.com/office/officeart/2008/layout/CaptionedPictures"/>
    <dgm:cxn modelId="{711966BB-98E1-429E-A852-1E057FB6F84D}" type="presParOf" srcId="{45C3FD3C-CCCC-48FE-A0AA-4AA528516007}" destId="{F0443850-F3AF-4045-958C-2E8504018FEE}" srcOrd="0" destOrd="0" presId="urn:microsoft.com/office/officeart/2008/layout/CaptionedPictures"/>
    <dgm:cxn modelId="{2F439BD9-C434-4686-AD0F-4071689A7073}" type="presParOf" srcId="{45C3FD3C-CCCC-48FE-A0AA-4AA528516007}" destId="{84601263-C31C-47C1-9A1D-8E654F84DFA5}" srcOrd="1" destOrd="0" presId="urn:microsoft.com/office/officeart/2008/layout/CaptionedPictures"/>
    <dgm:cxn modelId="{D9A07F4B-4D8C-4A38-A5A3-E9E36DB36267}" type="presParOf" srcId="{C2FF611B-5A6F-4A3A-9AA1-40435FAF0D1B}" destId="{9DED83B4-E123-479A-85FF-69616BBFA839}" srcOrd="1" destOrd="0" presId="urn:microsoft.com/office/officeart/2008/layout/CaptionedPictures"/>
    <dgm:cxn modelId="{2756E2F9-53DB-4F0E-B8CA-CB300E8343E5}" type="presParOf" srcId="{C2FF611B-5A6F-4A3A-9AA1-40435FAF0D1B}" destId="{A1103056-A263-4A81-8B4E-F0EFB9722267}" srcOrd="2" destOrd="0" presId="urn:microsoft.com/office/officeart/2008/layout/CaptionedPictures"/>
    <dgm:cxn modelId="{1B49F763-5B04-4C5B-807E-A6C23262FC67}" type="presParOf" srcId="{A1103056-A263-4A81-8B4E-F0EFB9722267}" destId="{742AA64C-9815-40FF-8730-B37FDFF645B5}" srcOrd="0" destOrd="0" presId="urn:microsoft.com/office/officeart/2008/layout/CaptionedPictures"/>
    <dgm:cxn modelId="{EDDAC5FC-7CC7-44C6-9B6C-F16F492A75F8}" type="presParOf" srcId="{A1103056-A263-4A81-8B4E-F0EFB9722267}" destId="{16B4B08C-CED4-4B32-BE6A-6C7056C32E77}" srcOrd="1" destOrd="0" presId="urn:microsoft.com/office/officeart/2008/layout/CaptionedPictures"/>
    <dgm:cxn modelId="{B75D4A72-FC6A-4CF7-88AD-B034591BFD09}" type="presParOf" srcId="{A1103056-A263-4A81-8B4E-F0EFB9722267}" destId="{0982224B-F360-4D4E-95A0-CFD26E0E19DD}" srcOrd="2" destOrd="0" presId="urn:microsoft.com/office/officeart/2008/layout/CaptionedPictures"/>
    <dgm:cxn modelId="{8EB2AFF8-ED5F-4875-A68A-4346F555557C}" type="presParOf" srcId="{0982224B-F360-4D4E-95A0-CFD26E0E19DD}" destId="{A6BCB853-ECBA-43E0-AC76-10812A285083}" srcOrd="0" destOrd="0" presId="urn:microsoft.com/office/officeart/2008/layout/CaptionedPictures"/>
    <dgm:cxn modelId="{EC44ACFB-914D-4F6C-9700-4E04EF35BCD9}" type="presParOf" srcId="{0982224B-F360-4D4E-95A0-CFD26E0E19DD}" destId="{275BA253-0E1B-4507-BA41-74C83B08E528}" srcOrd="1" destOrd="0" presId="urn:microsoft.com/office/officeart/2008/layout/CaptionedPictures"/>
    <dgm:cxn modelId="{D3C6EBE2-19AC-4A5E-91FE-F2A0248EE693}" type="presParOf" srcId="{C2FF611B-5A6F-4A3A-9AA1-40435FAF0D1B}" destId="{DADD2510-FCF7-4576-A52F-7A4960FEF90C}" srcOrd="3" destOrd="0" presId="urn:microsoft.com/office/officeart/2008/layout/CaptionedPictures"/>
    <dgm:cxn modelId="{4072DECF-BB1A-4AF1-93A3-EB48E2849177}" type="presParOf" srcId="{C2FF611B-5A6F-4A3A-9AA1-40435FAF0D1B}" destId="{657D89D1-C6A0-4E95-8C16-2D8AF6908D44}" srcOrd="4" destOrd="0" presId="urn:microsoft.com/office/officeart/2008/layout/CaptionedPictures"/>
    <dgm:cxn modelId="{DBC8E4B2-B13D-498C-812B-4DE9E0F4CD0D}" type="presParOf" srcId="{657D89D1-C6A0-4E95-8C16-2D8AF6908D44}" destId="{B80603DA-FE17-4302-BB47-F9B8D10C994E}" srcOrd="0" destOrd="0" presId="urn:microsoft.com/office/officeart/2008/layout/CaptionedPictures"/>
    <dgm:cxn modelId="{DE933ADA-08A2-428A-9178-1277E8FAFBC1}" type="presParOf" srcId="{657D89D1-C6A0-4E95-8C16-2D8AF6908D44}" destId="{E6DE0BA7-3271-4DEB-AB8E-8B17E3204D73}" srcOrd="1" destOrd="0" presId="urn:microsoft.com/office/officeart/2008/layout/CaptionedPictures"/>
    <dgm:cxn modelId="{34DB0136-9F4D-4E79-9C1F-60F2870C2D97}" type="presParOf" srcId="{657D89D1-C6A0-4E95-8C16-2D8AF6908D44}" destId="{3B9851BE-7A27-47A5-8014-51298B186400}" srcOrd="2" destOrd="0" presId="urn:microsoft.com/office/officeart/2008/layout/CaptionedPictures"/>
    <dgm:cxn modelId="{F9AC23D4-45EB-4EBE-8EF6-D6590A1A6182}" type="presParOf" srcId="{3B9851BE-7A27-47A5-8014-51298B186400}" destId="{310A015F-B180-45EC-BFE3-3ABDD4B02C91}" srcOrd="0" destOrd="0" presId="urn:microsoft.com/office/officeart/2008/layout/CaptionedPictures"/>
    <dgm:cxn modelId="{26F778E3-8464-4DD0-AA90-B440425572CE}" type="presParOf" srcId="{3B9851BE-7A27-47A5-8014-51298B186400}" destId="{0C5247FD-2521-4391-BEF0-13C9A31431B5}"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68BD69-63BF-44A5-A7FB-244C2055D908}"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it-IT"/>
        </a:p>
      </dgm:t>
    </dgm:pt>
    <dgm:pt modelId="{8F3452CB-D490-4495-9B02-901C0DB7600F}">
      <dgm:prSet/>
      <dgm:spPr/>
      <dgm:t>
        <a:bodyPr/>
        <a:lstStyle/>
        <a:p>
          <a:r>
            <a:rPr lang="it-IT" b="0" i="0" u="none"/>
            <a:t>Consumatori, prosumer, comunità energetiche </a:t>
          </a:r>
          <a:endParaRPr lang="it-IT" b="0" i="0" u="none" dirty="0"/>
        </a:p>
      </dgm:t>
    </dgm:pt>
    <dgm:pt modelId="{E4C2CFAF-F718-4AF8-945B-510BD1B1914E}" type="parTrans" cxnId="{E06A6C73-D543-40BA-A32B-9979B12C8C36}">
      <dgm:prSet/>
      <dgm:spPr/>
      <dgm:t>
        <a:bodyPr/>
        <a:lstStyle/>
        <a:p>
          <a:endParaRPr lang="it-IT"/>
        </a:p>
      </dgm:t>
    </dgm:pt>
    <dgm:pt modelId="{5FD91D06-14EB-42BB-9F1A-EA1D52ECCD39}" type="sibTrans" cxnId="{E06A6C73-D543-40BA-A32B-9979B12C8C36}">
      <dgm:prSet/>
      <dgm:spPr/>
      <dgm:t>
        <a:bodyPr/>
        <a:lstStyle/>
        <a:p>
          <a:endParaRPr lang="it-IT"/>
        </a:p>
      </dgm:t>
    </dgm:pt>
    <dgm:pt modelId="{7FAD3766-663F-4B77-9D34-47C28219DA6A}">
      <dgm:prSet/>
      <dgm:spPr/>
      <dgm:t>
        <a:bodyPr/>
        <a:lstStyle/>
        <a:p>
          <a:r>
            <a:rPr lang="it-IT" b="0" i="0" u="none" dirty="0"/>
            <a:t>Campagne  e studi per valutare l’accettabilità sociale delle infrastrutture energetiche</a:t>
          </a:r>
        </a:p>
      </dgm:t>
    </dgm:pt>
    <dgm:pt modelId="{54DABACD-8042-4405-9483-4488AC3BE463}" type="parTrans" cxnId="{40879651-3A0A-4E58-B811-D3BA6DE6D0B2}">
      <dgm:prSet/>
      <dgm:spPr/>
      <dgm:t>
        <a:bodyPr/>
        <a:lstStyle/>
        <a:p>
          <a:endParaRPr lang="it-IT"/>
        </a:p>
      </dgm:t>
    </dgm:pt>
    <dgm:pt modelId="{2553DA48-9E50-4494-BA10-BB11DA750263}" type="sibTrans" cxnId="{40879651-3A0A-4E58-B811-D3BA6DE6D0B2}">
      <dgm:prSet/>
      <dgm:spPr/>
      <dgm:t>
        <a:bodyPr/>
        <a:lstStyle/>
        <a:p>
          <a:endParaRPr lang="it-IT"/>
        </a:p>
      </dgm:t>
    </dgm:pt>
    <dgm:pt modelId="{0F74975C-2B9A-416B-8FF0-F94908A969B9}">
      <dgm:prSet/>
      <dgm:spPr/>
      <dgm:t>
        <a:bodyPr/>
        <a:lstStyle/>
        <a:p>
          <a:r>
            <a:rPr lang="it-IT" b="0" i="0" u="none"/>
            <a:t>Impatti sul sistema economico</a:t>
          </a:r>
        </a:p>
      </dgm:t>
    </dgm:pt>
    <dgm:pt modelId="{582FCDA6-386F-4235-BEE3-18477207C2EA}" type="parTrans" cxnId="{F10575F9-3684-4C03-A23A-04C39A3CA69C}">
      <dgm:prSet/>
      <dgm:spPr/>
      <dgm:t>
        <a:bodyPr/>
        <a:lstStyle/>
        <a:p>
          <a:endParaRPr lang="it-IT"/>
        </a:p>
      </dgm:t>
    </dgm:pt>
    <dgm:pt modelId="{9D2BB2FF-9412-4736-8F92-ADD707745B18}" type="sibTrans" cxnId="{F10575F9-3684-4C03-A23A-04C39A3CA69C}">
      <dgm:prSet/>
      <dgm:spPr/>
      <dgm:t>
        <a:bodyPr/>
        <a:lstStyle/>
        <a:p>
          <a:endParaRPr lang="it-IT"/>
        </a:p>
      </dgm:t>
    </dgm:pt>
    <dgm:pt modelId="{DC265D6B-D888-4A80-B8A3-16157BA40355}">
      <dgm:prSet/>
      <dgm:spPr/>
      <dgm:t>
        <a:bodyPr/>
        <a:lstStyle/>
        <a:p>
          <a:r>
            <a:rPr lang="it-IT" b="0" i="0" u="none" dirty="0"/>
            <a:t>Business models</a:t>
          </a:r>
        </a:p>
      </dgm:t>
    </dgm:pt>
    <dgm:pt modelId="{3224BD90-1B2C-4CAC-B422-51C37CED9E9D}" type="parTrans" cxnId="{75659D77-A96F-4D09-86C1-CD112463A061}">
      <dgm:prSet/>
      <dgm:spPr/>
      <dgm:t>
        <a:bodyPr/>
        <a:lstStyle/>
        <a:p>
          <a:endParaRPr lang="it-IT"/>
        </a:p>
      </dgm:t>
    </dgm:pt>
    <dgm:pt modelId="{109F28BF-C132-40BC-A2A4-272BD8BA1248}" type="sibTrans" cxnId="{75659D77-A96F-4D09-86C1-CD112463A061}">
      <dgm:prSet/>
      <dgm:spPr/>
      <dgm:t>
        <a:bodyPr/>
        <a:lstStyle/>
        <a:p>
          <a:endParaRPr lang="it-IT"/>
        </a:p>
      </dgm:t>
    </dgm:pt>
    <dgm:pt modelId="{677D70A4-486D-4BF2-B9C8-9303C6A6ED0C}">
      <dgm:prSet/>
      <dgm:spPr/>
      <dgm:t>
        <a:bodyPr/>
        <a:lstStyle/>
        <a:p>
          <a:r>
            <a:rPr lang="it-IT" b="0" i="0" u="none"/>
            <a:t>Digitalizzazione</a:t>
          </a:r>
        </a:p>
      </dgm:t>
    </dgm:pt>
    <dgm:pt modelId="{C805F0A4-114A-4FF7-BCC7-1FC48423EC62}" type="parTrans" cxnId="{A921B83D-E44A-4974-A5A6-6973E673AC3A}">
      <dgm:prSet/>
      <dgm:spPr/>
      <dgm:t>
        <a:bodyPr/>
        <a:lstStyle/>
        <a:p>
          <a:endParaRPr lang="it-IT"/>
        </a:p>
      </dgm:t>
    </dgm:pt>
    <dgm:pt modelId="{8DE70FAC-9C30-4EFD-971E-92D552FB0A77}" type="sibTrans" cxnId="{A921B83D-E44A-4974-A5A6-6973E673AC3A}">
      <dgm:prSet/>
      <dgm:spPr/>
      <dgm:t>
        <a:bodyPr/>
        <a:lstStyle/>
        <a:p>
          <a:endParaRPr lang="it-IT"/>
        </a:p>
      </dgm:t>
    </dgm:pt>
    <dgm:pt modelId="{8821980D-FCAA-4119-87D0-D6B0F4B2C9C3}">
      <dgm:prSet/>
      <dgm:spPr/>
      <dgm:t>
        <a:bodyPr/>
        <a:lstStyle/>
        <a:p>
          <a:r>
            <a:rPr lang="it-IT" b="0" i="0" u="none" dirty="0"/>
            <a:t>Applicazione di tecniche di data </a:t>
          </a:r>
          <a:r>
            <a:rPr lang="it-IT" b="0" i="0" u="none" dirty="0" err="1"/>
            <a:t>analitics</a:t>
          </a:r>
          <a:r>
            <a:rPr lang="it-IT" b="0" i="0" u="none" dirty="0"/>
            <a:t> e intelligenza artificiale</a:t>
          </a:r>
        </a:p>
      </dgm:t>
    </dgm:pt>
    <dgm:pt modelId="{78E49EF6-E7D3-454C-91A8-3E88872288AB}" type="parTrans" cxnId="{BF559152-C60D-4F94-9062-C7BA5A0062FA}">
      <dgm:prSet/>
      <dgm:spPr/>
      <dgm:t>
        <a:bodyPr/>
        <a:lstStyle/>
        <a:p>
          <a:endParaRPr lang="it-IT"/>
        </a:p>
      </dgm:t>
    </dgm:pt>
    <dgm:pt modelId="{69A5C48E-C6FD-4B33-940F-692BF7E3BB0B}" type="sibTrans" cxnId="{BF559152-C60D-4F94-9062-C7BA5A0062FA}">
      <dgm:prSet/>
      <dgm:spPr/>
      <dgm:t>
        <a:bodyPr/>
        <a:lstStyle/>
        <a:p>
          <a:endParaRPr lang="it-IT"/>
        </a:p>
      </dgm:t>
    </dgm:pt>
    <dgm:pt modelId="{A8C2065F-CDA5-4B05-AF07-316E457807CA}">
      <dgm:prSet/>
      <dgm:spPr/>
      <dgm:t>
        <a:bodyPr/>
        <a:lstStyle/>
        <a:p>
          <a:r>
            <a:rPr lang="it-IT" b="0" i="0" u="none" dirty="0"/>
            <a:t>Pianificazione di lungo termine</a:t>
          </a:r>
        </a:p>
      </dgm:t>
    </dgm:pt>
    <dgm:pt modelId="{EFBDA377-211D-4401-8625-39DC75BAFB13}" type="parTrans" cxnId="{EDC9C5E3-0A6F-4DFD-818F-15B81ED5E763}">
      <dgm:prSet/>
      <dgm:spPr/>
      <dgm:t>
        <a:bodyPr/>
        <a:lstStyle/>
        <a:p>
          <a:endParaRPr lang="it-IT"/>
        </a:p>
      </dgm:t>
    </dgm:pt>
    <dgm:pt modelId="{0EF224E1-B67C-4C93-B56F-4C34FFF94AB8}" type="sibTrans" cxnId="{EDC9C5E3-0A6F-4DFD-818F-15B81ED5E763}">
      <dgm:prSet/>
      <dgm:spPr/>
      <dgm:t>
        <a:bodyPr/>
        <a:lstStyle/>
        <a:p>
          <a:endParaRPr lang="it-IT"/>
        </a:p>
      </dgm:t>
    </dgm:pt>
    <dgm:pt modelId="{74EFC020-C476-4880-8E7D-70AA432115AB}">
      <dgm:prSet/>
      <dgm:spPr/>
      <dgm:t>
        <a:bodyPr/>
        <a:lstStyle/>
        <a:p>
          <a:r>
            <a:rPr lang="it-IT" b="0" i="0" u="none" dirty="0"/>
            <a:t>Flessibilità della domanda (Residenziale e industriale)</a:t>
          </a:r>
        </a:p>
      </dgm:t>
    </dgm:pt>
    <dgm:pt modelId="{CA22C29B-A324-4BA2-B619-9205C3D9E14E}" type="parTrans" cxnId="{228BE517-68C0-4795-87ED-F1BF8173138F}">
      <dgm:prSet/>
      <dgm:spPr/>
      <dgm:t>
        <a:bodyPr/>
        <a:lstStyle/>
        <a:p>
          <a:endParaRPr lang="it-IT"/>
        </a:p>
      </dgm:t>
    </dgm:pt>
    <dgm:pt modelId="{BD6A4DA8-E518-466A-8AB4-151163BF158A}" type="sibTrans" cxnId="{228BE517-68C0-4795-87ED-F1BF8173138F}">
      <dgm:prSet/>
      <dgm:spPr/>
      <dgm:t>
        <a:bodyPr/>
        <a:lstStyle/>
        <a:p>
          <a:endParaRPr lang="it-IT"/>
        </a:p>
      </dgm:t>
    </dgm:pt>
    <dgm:pt modelId="{90AFBB64-0540-46CE-BB7D-8301315A0722}">
      <dgm:prSet/>
      <dgm:spPr/>
      <dgm:t>
        <a:bodyPr/>
        <a:lstStyle/>
        <a:p>
          <a:r>
            <a:rPr lang="it-IT" b="0" i="0" u="none" dirty="0"/>
            <a:t>Gestione operativa del sistema</a:t>
          </a:r>
          <a:endParaRPr lang="it-IT" dirty="0"/>
        </a:p>
      </dgm:t>
    </dgm:pt>
    <dgm:pt modelId="{BDDE2CFC-BE2D-46C3-8E1E-05521467DAB0}" type="parTrans" cxnId="{A58F5BF4-A9B5-4A3D-B114-F4A97A6CA470}">
      <dgm:prSet/>
      <dgm:spPr/>
      <dgm:t>
        <a:bodyPr/>
        <a:lstStyle/>
        <a:p>
          <a:endParaRPr lang="it-IT"/>
        </a:p>
      </dgm:t>
    </dgm:pt>
    <dgm:pt modelId="{102C4BFC-62E3-48B4-9B49-55AECAF8096D}" type="sibTrans" cxnId="{A58F5BF4-A9B5-4A3D-B114-F4A97A6CA470}">
      <dgm:prSet/>
      <dgm:spPr/>
      <dgm:t>
        <a:bodyPr/>
        <a:lstStyle/>
        <a:p>
          <a:endParaRPr lang="it-IT"/>
        </a:p>
      </dgm:t>
    </dgm:pt>
    <dgm:pt modelId="{733FDF3F-F80D-45CB-9C29-5D30609CB7D6}">
      <dgm:prSet/>
      <dgm:spPr/>
      <dgm:t>
        <a:bodyPr/>
        <a:lstStyle/>
        <a:p>
          <a:r>
            <a:rPr lang="it-IT" b="0" i="0" u="none" dirty="0"/>
            <a:t>Supervisione e controllo in tempo reale della rete</a:t>
          </a:r>
        </a:p>
      </dgm:t>
    </dgm:pt>
    <dgm:pt modelId="{2D2533E4-46C7-4F45-A722-22D9297C1C16}" type="parTrans" cxnId="{583CF21C-428D-4D77-8348-671EBA24D3B6}">
      <dgm:prSet/>
      <dgm:spPr/>
      <dgm:t>
        <a:bodyPr/>
        <a:lstStyle/>
        <a:p>
          <a:endParaRPr lang="it-IT"/>
        </a:p>
      </dgm:t>
    </dgm:pt>
    <dgm:pt modelId="{60710C06-C832-4DEA-959B-A080B096CD3C}" type="sibTrans" cxnId="{583CF21C-428D-4D77-8348-671EBA24D3B6}">
      <dgm:prSet/>
      <dgm:spPr/>
      <dgm:t>
        <a:bodyPr/>
        <a:lstStyle/>
        <a:p>
          <a:endParaRPr lang="it-IT"/>
        </a:p>
      </dgm:t>
    </dgm:pt>
    <dgm:pt modelId="{48D15024-7972-4F52-93C9-8A5436DAE8BC}">
      <dgm:prSet/>
      <dgm:spPr/>
      <dgm:t>
        <a:bodyPr/>
        <a:lstStyle/>
        <a:p>
          <a:r>
            <a:rPr lang="it-IT" b="0" i="0" u="none" dirty="0"/>
            <a:t>Modalità innovative di coinvolgimento degli utenti finali (comunità energetiche, tariffe dinamiche, etc.) </a:t>
          </a:r>
        </a:p>
      </dgm:t>
    </dgm:pt>
    <dgm:pt modelId="{360C72E4-81DF-4501-B626-2E37F64970FB}" type="parTrans" cxnId="{B8B19D96-C1CF-4778-A0C9-F15C0BA9C357}">
      <dgm:prSet/>
      <dgm:spPr/>
      <dgm:t>
        <a:bodyPr/>
        <a:lstStyle/>
        <a:p>
          <a:endParaRPr lang="it-IT"/>
        </a:p>
      </dgm:t>
    </dgm:pt>
    <dgm:pt modelId="{7F7229A9-CA64-44E9-94D3-C6990C2E0E41}" type="sibTrans" cxnId="{B8B19D96-C1CF-4778-A0C9-F15C0BA9C357}">
      <dgm:prSet/>
      <dgm:spPr/>
      <dgm:t>
        <a:bodyPr/>
        <a:lstStyle/>
        <a:p>
          <a:endParaRPr lang="it-IT"/>
        </a:p>
      </dgm:t>
    </dgm:pt>
    <dgm:pt modelId="{D3E1F102-D767-49E3-89D1-F2A87C705798}">
      <dgm:prSet/>
      <dgm:spPr/>
      <dgm:t>
        <a:bodyPr/>
        <a:lstStyle/>
        <a:p>
          <a:r>
            <a:rPr lang="it-IT" b="0" i="0" u="none" dirty="0"/>
            <a:t>Modelli di mercato centralizzati</a:t>
          </a:r>
        </a:p>
      </dgm:t>
    </dgm:pt>
    <dgm:pt modelId="{896A6EF3-9A19-4D3B-AB5A-89D1263CEABA}" type="parTrans" cxnId="{975A08F5-0701-41D3-A570-B3DC0DAFC61E}">
      <dgm:prSet/>
      <dgm:spPr/>
      <dgm:t>
        <a:bodyPr/>
        <a:lstStyle/>
        <a:p>
          <a:endParaRPr lang="it-IT"/>
        </a:p>
      </dgm:t>
    </dgm:pt>
    <dgm:pt modelId="{71507940-08A0-48B1-B2DD-9D0F82118B07}" type="sibTrans" cxnId="{975A08F5-0701-41D3-A570-B3DC0DAFC61E}">
      <dgm:prSet/>
      <dgm:spPr/>
      <dgm:t>
        <a:bodyPr/>
        <a:lstStyle/>
        <a:p>
          <a:endParaRPr lang="it-IT"/>
        </a:p>
      </dgm:t>
    </dgm:pt>
    <dgm:pt modelId="{D606CB2C-F7E0-4866-9C82-0FE715CD189D}">
      <dgm:prSet/>
      <dgm:spPr/>
      <dgm:t>
        <a:bodyPr/>
        <a:lstStyle/>
        <a:p>
          <a:r>
            <a:rPr lang="it-IT" b="0" i="0" u="none" dirty="0"/>
            <a:t>Modelli di mercato decentralizzati  e analisi di piattaforme di mercato</a:t>
          </a:r>
        </a:p>
      </dgm:t>
    </dgm:pt>
    <dgm:pt modelId="{307708F8-8953-4D18-A77B-CC6710663E34}" type="parTrans" cxnId="{C9BE0A42-DD1E-40F4-A640-BDD02A03BFB3}">
      <dgm:prSet/>
      <dgm:spPr/>
      <dgm:t>
        <a:bodyPr/>
        <a:lstStyle/>
        <a:p>
          <a:endParaRPr lang="it-IT"/>
        </a:p>
      </dgm:t>
    </dgm:pt>
    <dgm:pt modelId="{B6540C3D-F27C-473C-876E-FF54D7D2F92F}" type="sibTrans" cxnId="{C9BE0A42-DD1E-40F4-A640-BDD02A03BFB3}">
      <dgm:prSet/>
      <dgm:spPr/>
      <dgm:t>
        <a:bodyPr/>
        <a:lstStyle/>
        <a:p>
          <a:endParaRPr lang="it-IT"/>
        </a:p>
      </dgm:t>
    </dgm:pt>
    <dgm:pt modelId="{B2B79353-8DC2-4BE2-B17D-2DEEAB35128C}">
      <dgm:prSet/>
      <dgm:spPr/>
      <dgm:t>
        <a:bodyPr/>
        <a:lstStyle/>
        <a:p>
          <a:r>
            <a:rPr lang="it-IT" b="0" i="0" u="none" dirty="0"/>
            <a:t>Sviluppo di modelli di mercato per i servizi ancillari</a:t>
          </a:r>
        </a:p>
      </dgm:t>
    </dgm:pt>
    <dgm:pt modelId="{CA9526E8-0448-447F-AE9A-CDFFE9DD2280}" type="parTrans" cxnId="{DB248298-8E81-4914-9E86-96F96F45AA03}">
      <dgm:prSet/>
      <dgm:spPr/>
      <dgm:t>
        <a:bodyPr/>
        <a:lstStyle/>
        <a:p>
          <a:endParaRPr lang="it-IT"/>
        </a:p>
      </dgm:t>
    </dgm:pt>
    <dgm:pt modelId="{90710202-3BE7-4E6D-B3AD-C3FE07780BF7}" type="sibTrans" cxnId="{DB248298-8E81-4914-9E86-96F96F45AA03}">
      <dgm:prSet/>
      <dgm:spPr/>
      <dgm:t>
        <a:bodyPr/>
        <a:lstStyle/>
        <a:p>
          <a:endParaRPr lang="it-IT"/>
        </a:p>
      </dgm:t>
    </dgm:pt>
    <dgm:pt modelId="{8C2A9F74-A8EF-4425-8398-AABEE14717DF}">
      <dgm:prSet/>
      <dgm:spPr/>
      <dgm:t>
        <a:bodyPr/>
        <a:lstStyle/>
        <a:p>
          <a:r>
            <a:rPr lang="it-IT" b="0" i="0" u="none" dirty="0"/>
            <a:t>Sviluppo e applicazione di sistemi di telecomunicazione innovativi</a:t>
          </a:r>
        </a:p>
      </dgm:t>
    </dgm:pt>
    <dgm:pt modelId="{5D945465-E8B7-4A68-AE7F-347538B7D7C7}" type="parTrans" cxnId="{CCD1E447-9651-47F0-9B51-645493A6DA47}">
      <dgm:prSet/>
      <dgm:spPr/>
      <dgm:t>
        <a:bodyPr/>
        <a:lstStyle/>
        <a:p>
          <a:endParaRPr lang="it-IT"/>
        </a:p>
      </dgm:t>
    </dgm:pt>
    <dgm:pt modelId="{3220FC16-E761-441C-8130-B894D25290F2}" type="sibTrans" cxnId="{CCD1E447-9651-47F0-9B51-645493A6DA47}">
      <dgm:prSet/>
      <dgm:spPr/>
      <dgm:t>
        <a:bodyPr/>
        <a:lstStyle/>
        <a:p>
          <a:endParaRPr lang="it-IT"/>
        </a:p>
      </dgm:t>
    </dgm:pt>
    <dgm:pt modelId="{CCCABC95-89E3-491D-9574-A85D77BC4E9B}">
      <dgm:prSet/>
      <dgm:spPr/>
      <dgm:t>
        <a:bodyPr/>
        <a:lstStyle/>
        <a:p>
          <a:r>
            <a:rPr lang="it-IT" b="0" i="0" u="none" dirty="0"/>
            <a:t>Analisi di aspetti di cybersecurity e data privacy</a:t>
          </a:r>
        </a:p>
      </dgm:t>
    </dgm:pt>
    <dgm:pt modelId="{FBC700CE-9704-47E5-98C0-BAEC397A476E}" type="parTrans" cxnId="{75C6CF99-1ABC-4E9A-9F5D-F9123FE3DD50}">
      <dgm:prSet/>
      <dgm:spPr/>
      <dgm:t>
        <a:bodyPr/>
        <a:lstStyle/>
        <a:p>
          <a:endParaRPr lang="it-IT"/>
        </a:p>
      </dgm:t>
    </dgm:pt>
    <dgm:pt modelId="{B17CE613-ADDA-4328-8CFB-DFAD675EF3B7}" type="sibTrans" cxnId="{75C6CF99-1ABC-4E9A-9F5D-F9123FE3DD50}">
      <dgm:prSet/>
      <dgm:spPr/>
      <dgm:t>
        <a:bodyPr/>
        <a:lstStyle/>
        <a:p>
          <a:endParaRPr lang="it-IT"/>
        </a:p>
      </dgm:t>
    </dgm:pt>
    <dgm:pt modelId="{F9F76096-2531-4120-9B7C-5E92E4AFBE78}">
      <dgm:prSet/>
      <dgm:spPr/>
      <dgm:t>
        <a:bodyPr/>
        <a:lstStyle/>
        <a:p>
          <a:r>
            <a:rPr lang="it-IT" b="0" i="0" u="none" dirty="0"/>
            <a:t>Pianificazione di reti di trasmissione e valutazioni di resilienza del sistema</a:t>
          </a:r>
        </a:p>
      </dgm:t>
    </dgm:pt>
    <dgm:pt modelId="{7634F5C7-4920-44AA-A258-ABFB7BC497BA}" type="parTrans" cxnId="{689421D7-2F50-4642-8807-9DC6D36DDDBE}">
      <dgm:prSet/>
      <dgm:spPr/>
      <dgm:t>
        <a:bodyPr/>
        <a:lstStyle/>
        <a:p>
          <a:endParaRPr lang="it-IT"/>
        </a:p>
      </dgm:t>
    </dgm:pt>
    <dgm:pt modelId="{CCAAD4A6-7738-48BA-948F-0C20C29D26DA}" type="sibTrans" cxnId="{689421D7-2F50-4642-8807-9DC6D36DDDBE}">
      <dgm:prSet/>
      <dgm:spPr/>
      <dgm:t>
        <a:bodyPr/>
        <a:lstStyle/>
        <a:p>
          <a:endParaRPr lang="it-IT"/>
        </a:p>
      </dgm:t>
    </dgm:pt>
    <dgm:pt modelId="{D67E2EF4-19F8-4CEC-B365-9B8436BB6994}">
      <dgm:prSet/>
      <dgm:spPr/>
      <dgm:t>
        <a:bodyPr/>
        <a:lstStyle/>
        <a:p>
          <a:r>
            <a:rPr lang="it-IT" b="0" i="0" u="none"/>
            <a:t>Pianificazione </a:t>
          </a:r>
          <a:r>
            <a:rPr lang="it-IT" b="0" i="0" u="none" dirty="0"/>
            <a:t>e resilienza </a:t>
          </a:r>
        </a:p>
      </dgm:t>
    </dgm:pt>
    <dgm:pt modelId="{BCAA0EF6-A632-4031-A4A1-20A3D1904AA5}" type="parTrans" cxnId="{B17C0E70-9A0A-47AE-B532-5C2070633E77}">
      <dgm:prSet/>
      <dgm:spPr/>
      <dgm:t>
        <a:bodyPr/>
        <a:lstStyle/>
        <a:p>
          <a:endParaRPr lang="it-IT"/>
        </a:p>
      </dgm:t>
    </dgm:pt>
    <dgm:pt modelId="{CA83EDC1-2D92-469F-91AB-E4260E8A8813}" type="sibTrans" cxnId="{B17C0E70-9A0A-47AE-B532-5C2070633E77}">
      <dgm:prSet/>
      <dgm:spPr/>
      <dgm:t>
        <a:bodyPr/>
        <a:lstStyle/>
        <a:p>
          <a:endParaRPr lang="it-IT"/>
        </a:p>
      </dgm:t>
    </dgm:pt>
    <dgm:pt modelId="{6F5B0498-24A3-42AE-A970-7C1CE377523C}">
      <dgm:prSet/>
      <dgm:spPr/>
      <dgm:t>
        <a:bodyPr/>
        <a:lstStyle/>
        <a:p>
          <a:r>
            <a:rPr lang="it-IT" b="0" i="0" u="none" dirty="0"/>
            <a:t>Pianificazione di reti di distribuzione e valutazioni di resilienza del sistema</a:t>
          </a:r>
        </a:p>
      </dgm:t>
    </dgm:pt>
    <dgm:pt modelId="{5D074336-7739-44BC-B38D-560C0DF4C9DC}" type="parTrans" cxnId="{94F8B13F-F801-40FD-B6F1-46071672499C}">
      <dgm:prSet/>
      <dgm:spPr/>
      <dgm:t>
        <a:bodyPr/>
        <a:lstStyle/>
        <a:p>
          <a:endParaRPr lang="it-IT"/>
        </a:p>
      </dgm:t>
    </dgm:pt>
    <dgm:pt modelId="{F0E8CD9B-9C93-4E48-A9B7-6B7081F9588B}" type="sibTrans" cxnId="{94F8B13F-F801-40FD-B6F1-46071672499C}">
      <dgm:prSet/>
      <dgm:spPr/>
      <dgm:t>
        <a:bodyPr/>
        <a:lstStyle/>
        <a:p>
          <a:endParaRPr lang="it-IT"/>
        </a:p>
      </dgm:t>
    </dgm:pt>
    <dgm:pt modelId="{1014933C-067D-4259-8482-63AC75FED287}">
      <dgm:prSet/>
      <dgm:spPr/>
      <dgm:t>
        <a:bodyPr/>
        <a:lstStyle/>
        <a:p>
          <a:r>
            <a:rPr lang="it-IT" b="0" i="0" u="none"/>
            <a:t>Flessibilità del sistema</a:t>
          </a:r>
          <a:endParaRPr lang="it-IT" b="0" i="0" u="none" dirty="0"/>
        </a:p>
      </dgm:t>
    </dgm:pt>
    <dgm:pt modelId="{B2264F20-CB19-4142-A4BE-F54E7EA77D52}" type="parTrans" cxnId="{723F1417-E938-4039-9063-7BECB6E7383A}">
      <dgm:prSet/>
      <dgm:spPr/>
      <dgm:t>
        <a:bodyPr/>
        <a:lstStyle/>
        <a:p>
          <a:endParaRPr lang="it-IT"/>
        </a:p>
      </dgm:t>
    </dgm:pt>
    <dgm:pt modelId="{69E45E3B-B5B4-486C-845F-D27B716D6E9F}" type="sibTrans" cxnId="{723F1417-E938-4039-9063-7BECB6E7383A}">
      <dgm:prSet/>
      <dgm:spPr/>
      <dgm:t>
        <a:bodyPr/>
        <a:lstStyle/>
        <a:p>
          <a:endParaRPr lang="it-IT"/>
        </a:p>
      </dgm:t>
    </dgm:pt>
    <dgm:pt modelId="{FAC22AC2-C9C4-498A-80B5-3E3A19842B7C}">
      <dgm:prSet/>
      <dgm:spPr/>
      <dgm:t>
        <a:bodyPr/>
        <a:lstStyle/>
        <a:p>
          <a:r>
            <a:rPr lang="it-IT" b="0" i="0" u="none"/>
            <a:t>Gestione degli asset e manutenzione</a:t>
          </a:r>
          <a:endParaRPr lang="it-IT" b="0" i="0" u="none" dirty="0"/>
        </a:p>
      </dgm:t>
    </dgm:pt>
    <dgm:pt modelId="{DEF33E96-C12A-4D7F-AD6D-82649711F77E}" type="parTrans" cxnId="{753A9574-A760-49D2-8073-11D5708CBED8}">
      <dgm:prSet/>
      <dgm:spPr/>
      <dgm:t>
        <a:bodyPr/>
        <a:lstStyle/>
        <a:p>
          <a:endParaRPr lang="it-IT"/>
        </a:p>
      </dgm:t>
    </dgm:pt>
    <dgm:pt modelId="{A808BEFC-F28E-4F8B-9AC3-326939977C67}" type="sibTrans" cxnId="{753A9574-A760-49D2-8073-11D5708CBED8}">
      <dgm:prSet/>
      <dgm:spPr/>
      <dgm:t>
        <a:bodyPr/>
        <a:lstStyle/>
        <a:p>
          <a:endParaRPr lang="it-IT"/>
        </a:p>
      </dgm:t>
    </dgm:pt>
    <dgm:pt modelId="{71D6FDD0-1B58-4109-A312-B8B8AF508C81}">
      <dgm:prSet/>
      <dgm:spPr/>
      <dgm:t>
        <a:bodyPr/>
        <a:lstStyle/>
        <a:p>
          <a:r>
            <a:rPr lang="it-IT" b="0" i="0" u="none" dirty="0"/>
            <a:t>Gestione di sistemi di accumulo e batterie</a:t>
          </a:r>
        </a:p>
      </dgm:t>
    </dgm:pt>
    <dgm:pt modelId="{E3A3BEA2-38D2-4360-8891-32DD0BB2463F}" type="parTrans" cxnId="{27FB3891-FEFF-4808-88E2-614FA196DF2D}">
      <dgm:prSet/>
      <dgm:spPr/>
      <dgm:t>
        <a:bodyPr/>
        <a:lstStyle/>
        <a:p>
          <a:endParaRPr lang="it-IT"/>
        </a:p>
      </dgm:t>
    </dgm:pt>
    <dgm:pt modelId="{E104AAFC-4C66-43BA-9869-8F3B68857A2F}" type="sibTrans" cxnId="{27FB3891-FEFF-4808-88E2-614FA196DF2D}">
      <dgm:prSet/>
      <dgm:spPr/>
      <dgm:t>
        <a:bodyPr/>
        <a:lstStyle/>
        <a:p>
          <a:endParaRPr lang="it-IT"/>
        </a:p>
      </dgm:t>
    </dgm:pt>
    <dgm:pt modelId="{9CCD17ED-2DDF-4023-984C-62251E3CC349}">
      <dgm:prSet/>
      <dgm:spPr/>
      <dgm:t>
        <a:bodyPr/>
        <a:lstStyle/>
        <a:p>
          <a:r>
            <a:rPr lang="it-IT" b="0" i="0" u="none"/>
            <a:t>Flessibilità </a:t>
          </a:r>
          <a:r>
            <a:rPr lang="it-IT" b="0" i="0" u="none" dirty="0"/>
            <a:t>della generazione (rinnovabili, generazione distribuita, </a:t>
          </a:r>
          <a:r>
            <a:rPr lang="it-IT" b="0" i="0" u="none" dirty="0" err="1"/>
            <a:t>etc</a:t>
          </a:r>
          <a:r>
            <a:rPr lang="it-IT" b="0" i="0" u="none" dirty="0"/>
            <a:t>)</a:t>
          </a:r>
        </a:p>
      </dgm:t>
    </dgm:pt>
    <dgm:pt modelId="{C7BF48DE-5063-448D-85AD-12A48941CE5B}" type="parTrans" cxnId="{1E7417E5-3DFE-45F3-9E43-ED9BE917876D}">
      <dgm:prSet/>
      <dgm:spPr/>
      <dgm:t>
        <a:bodyPr/>
        <a:lstStyle/>
        <a:p>
          <a:endParaRPr lang="it-IT"/>
        </a:p>
      </dgm:t>
    </dgm:pt>
    <dgm:pt modelId="{97806EA3-131B-4BD5-9FDB-E5932D09B692}" type="sibTrans" cxnId="{1E7417E5-3DFE-45F3-9E43-ED9BE917876D}">
      <dgm:prSet/>
      <dgm:spPr/>
      <dgm:t>
        <a:bodyPr/>
        <a:lstStyle/>
        <a:p>
          <a:endParaRPr lang="it-IT"/>
        </a:p>
      </dgm:t>
    </dgm:pt>
    <dgm:pt modelId="{69AB37EA-99FD-4B7D-AF77-1EE2300A1B79}">
      <dgm:prSet/>
      <dgm:spPr/>
      <dgm:t>
        <a:bodyPr/>
        <a:lstStyle/>
        <a:p>
          <a:r>
            <a:rPr lang="it-IT" b="0" i="0" u="none" dirty="0"/>
            <a:t>Integrazioni di componenti flessibili sulle reti esistenti (FACTS, HVDC, OLTC)</a:t>
          </a:r>
        </a:p>
      </dgm:t>
    </dgm:pt>
    <dgm:pt modelId="{23C68C64-3477-4786-8A28-185BB01ED783}" type="parTrans" cxnId="{558C1A74-02D0-4766-BD86-45AD5DD54B60}">
      <dgm:prSet/>
      <dgm:spPr/>
      <dgm:t>
        <a:bodyPr/>
        <a:lstStyle/>
        <a:p>
          <a:endParaRPr lang="it-IT"/>
        </a:p>
      </dgm:t>
    </dgm:pt>
    <dgm:pt modelId="{B65DECDB-5B20-4A35-87AE-E9FC1B14455C}" type="sibTrans" cxnId="{558C1A74-02D0-4766-BD86-45AD5DD54B60}">
      <dgm:prSet/>
      <dgm:spPr/>
      <dgm:t>
        <a:bodyPr/>
        <a:lstStyle/>
        <a:p>
          <a:endParaRPr lang="it-IT"/>
        </a:p>
      </dgm:t>
    </dgm:pt>
    <dgm:pt modelId="{32315284-2A57-4C81-9842-85620F72CEA2}">
      <dgm:prSet/>
      <dgm:spPr/>
      <dgm:t>
        <a:bodyPr/>
        <a:lstStyle/>
        <a:p>
          <a:r>
            <a:rPr lang="it-IT" b="0" i="0" u="none"/>
            <a:t>Flessibilità fornita da sistemi di trasporto (Vehicle to grid, V1G)</a:t>
          </a:r>
          <a:endParaRPr lang="it-IT" b="0" i="0" u="none" dirty="0"/>
        </a:p>
      </dgm:t>
    </dgm:pt>
    <dgm:pt modelId="{B4305CA3-FDD6-4868-B5B6-C4C3EEB10A98}" type="parTrans" cxnId="{CC8066C1-2C2A-4CC8-8469-8BCDBB036124}">
      <dgm:prSet/>
      <dgm:spPr/>
      <dgm:t>
        <a:bodyPr/>
        <a:lstStyle/>
        <a:p>
          <a:endParaRPr lang="it-IT"/>
        </a:p>
      </dgm:t>
    </dgm:pt>
    <dgm:pt modelId="{C6CC5A3E-4F74-458A-8DEB-679445E34968}" type="sibTrans" cxnId="{CC8066C1-2C2A-4CC8-8469-8BCDBB036124}">
      <dgm:prSet/>
      <dgm:spPr/>
      <dgm:t>
        <a:bodyPr/>
        <a:lstStyle/>
        <a:p>
          <a:endParaRPr lang="it-IT"/>
        </a:p>
      </dgm:t>
    </dgm:pt>
    <dgm:pt modelId="{B18614D7-FC83-47B8-AAF8-64432381953F}">
      <dgm:prSet/>
      <dgm:spPr/>
      <dgm:t>
        <a:bodyPr/>
        <a:lstStyle/>
        <a:p>
          <a:r>
            <a:rPr lang="it-IT" b="0" i="0" u="none" dirty="0"/>
            <a:t>Sistemi di controllo a breve termine (Riserva primaria</a:t>
          </a:r>
        </a:p>
      </dgm:t>
    </dgm:pt>
    <dgm:pt modelId="{95FF4DD2-5234-4B4E-972E-A719E600ACE9}" type="parTrans" cxnId="{B2AEDC2D-DBC9-48D9-BC1B-E5D8F423917C}">
      <dgm:prSet/>
      <dgm:spPr/>
      <dgm:t>
        <a:bodyPr/>
        <a:lstStyle/>
        <a:p>
          <a:endParaRPr lang="it-IT"/>
        </a:p>
      </dgm:t>
    </dgm:pt>
    <dgm:pt modelId="{033C35A2-49A9-45BC-AE4E-E5FA8E81AD7E}" type="sibTrans" cxnId="{B2AEDC2D-DBC9-48D9-BC1B-E5D8F423917C}">
      <dgm:prSet/>
      <dgm:spPr/>
      <dgm:t>
        <a:bodyPr/>
        <a:lstStyle/>
        <a:p>
          <a:endParaRPr lang="it-IT"/>
        </a:p>
      </dgm:t>
    </dgm:pt>
    <dgm:pt modelId="{DAB76830-543B-426C-ABCB-08F4CCC9BC05}">
      <dgm:prSet/>
      <dgm:spPr/>
      <dgm:t>
        <a:bodyPr/>
        <a:lstStyle/>
        <a:p>
          <a:r>
            <a:rPr lang="it-IT" b="0" i="0" u="none" dirty="0"/>
            <a:t>Analisi di stabilità del sistema</a:t>
          </a:r>
        </a:p>
      </dgm:t>
    </dgm:pt>
    <dgm:pt modelId="{018E8F79-2619-424E-A453-BCBCABEBF097}" type="parTrans" cxnId="{73F74664-CCB1-43CD-A8E9-12B2A98DAD81}">
      <dgm:prSet/>
      <dgm:spPr/>
      <dgm:t>
        <a:bodyPr/>
        <a:lstStyle/>
        <a:p>
          <a:endParaRPr lang="it-IT"/>
        </a:p>
      </dgm:t>
    </dgm:pt>
    <dgm:pt modelId="{EBF36E89-30B3-4896-9937-6BCD8B52772A}" type="sibTrans" cxnId="{73F74664-CCB1-43CD-A8E9-12B2A98DAD81}">
      <dgm:prSet/>
      <dgm:spPr/>
      <dgm:t>
        <a:bodyPr/>
        <a:lstStyle/>
        <a:p>
          <a:endParaRPr lang="it-IT"/>
        </a:p>
      </dgm:t>
    </dgm:pt>
    <dgm:pt modelId="{A5F8B702-BCA1-4792-BA32-F486267424F3}">
      <dgm:prSet/>
      <dgm:spPr/>
      <dgm:t>
        <a:bodyPr/>
        <a:lstStyle/>
        <a:p>
          <a:r>
            <a:rPr lang="it-IT" b="0" i="0" u="none" dirty="0"/>
            <a:t>Modalità innovative per la manutenzione predittiva e per la riduzione di tempi di ripristino guasti</a:t>
          </a:r>
        </a:p>
      </dgm:t>
    </dgm:pt>
    <dgm:pt modelId="{A85D264F-9DFA-497C-9166-EC10B4331AA7}" type="parTrans" cxnId="{8BDB5749-5D30-4535-BCFD-C2E5119B7A39}">
      <dgm:prSet/>
      <dgm:spPr/>
      <dgm:t>
        <a:bodyPr/>
        <a:lstStyle/>
        <a:p>
          <a:endParaRPr lang="it-IT"/>
        </a:p>
      </dgm:t>
    </dgm:pt>
    <dgm:pt modelId="{6CE6A321-0BA1-49CD-9993-95D417A84F79}" type="sibTrans" cxnId="{8BDB5749-5D30-4535-BCFD-C2E5119B7A39}">
      <dgm:prSet/>
      <dgm:spPr/>
      <dgm:t>
        <a:bodyPr/>
        <a:lstStyle/>
        <a:p>
          <a:endParaRPr lang="it-IT"/>
        </a:p>
      </dgm:t>
    </dgm:pt>
    <dgm:pt modelId="{D0F51C0A-9793-48F3-A333-DC425A42A688}">
      <dgm:prSet/>
      <dgm:spPr/>
      <dgm:t>
        <a:bodyPr/>
        <a:lstStyle/>
        <a:p>
          <a:r>
            <a:rPr lang="it-IT" b="0" i="0" u="none"/>
            <a:t>Sviluppo di centri di controllo locali e interconnessione tra centri di controllo </a:t>
          </a:r>
          <a:endParaRPr lang="it-IT" b="0" i="0" u="none" dirty="0"/>
        </a:p>
      </dgm:t>
    </dgm:pt>
    <dgm:pt modelId="{EFD5C27D-3B5B-4234-9EC3-40F1BDCFE408}" type="parTrans" cxnId="{E7B84B83-F24F-457C-9591-B5060A5A4471}">
      <dgm:prSet/>
      <dgm:spPr/>
      <dgm:t>
        <a:bodyPr/>
        <a:lstStyle/>
        <a:p>
          <a:endParaRPr lang="it-IT"/>
        </a:p>
      </dgm:t>
    </dgm:pt>
    <dgm:pt modelId="{31E489AB-2EFA-4E6C-8F7C-A1F677B27BB2}" type="sibTrans" cxnId="{E7B84B83-F24F-457C-9591-B5060A5A4471}">
      <dgm:prSet/>
      <dgm:spPr/>
      <dgm:t>
        <a:bodyPr/>
        <a:lstStyle/>
        <a:p>
          <a:endParaRPr lang="it-IT"/>
        </a:p>
      </dgm:t>
    </dgm:pt>
    <dgm:pt modelId="{E842FCDC-57BF-4E84-A13D-70A3645C45F2}" type="pres">
      <dgm:prSet presAssocID="{2268BD69-63BF-44A5-A7FB-244C2055D908}" presName="theList" presStyleCnt="0">
        <dgm:presLayoutVars>
          <dgm:dir/>
          <dgm:animLvl val="lvl"/>
          <dgm:resizeHandles val="exact"/>
        </dgm:presLayoutVars>
      </dgm:prSet>
      <dgm:spPr/>
      <dgm:t>
        <a:bodyPr/>
        <a:lstStyle/>
        <a:p>
          <a:endParaRPr lang="it-IT"/>
        </a:p>
      </dgm:t>
    </dgm:pt>
    <dgm:pt modelId="{D9C9396C-1CDB-4B97-9AF4-564C5D69624A}" type="pres">
      <dgm:prSet presAssocID="{8F3452CB-D490-4495-9B02-901C0DB7600F}" presName="compNode" presStyleCnt="0"/>
      <dgm:spPr/>
    </dgm:pt>
    <dgm:pt modelId="{67FE91E3-4FF0-4B10-B734-7A501CB13C48}" type="pres">
      <dgm:prSet presAssocID="{8F3452CB-D490-4495-9B02-901C0DB7600F}" presName="aNode" presStyleLbl="bgShp" presStyleIdx="0" presStyleCnt="6"/>
      <dgm:spPr/>
      <dgm:t>
        <a:bodyPr/>
        <a:lstStyle/>
        <a:p>
          <a:endParaRPr lang="it-IT"/>
        </a:p>
      </dgm:t>
    </dgm:pt>
    <dgm:pt modelId="{969CC898-BCA8-4F9E-B7A4-85D6185E0940}" type="pres">
      <dgm:prSet presAssocID="{8F3452CB-D490-4495-9B02-901C0DB7600F}" presName="textNode" presStyleLbl="bgShp" presStyleIdx="0" presStyleCnt="6"/>
      <dgm:spPr/>
      <dgm:t>
        <a:bodyPr/>
        <a:lstStyle/>
        <a:p>
          <a:endParaRPr lang="it-IT"/>
        </a:p>
      </dgm:t>
    </dgm:pt>
    <dgm:pt modelId="{8E982798-C4BC-48A1-B3CC-E4D9A4EE16C1}" type="pres">
      <dgm:prSet presAssocID="{8F3452CB-D490-4495-9B02-901C0DB7600F}" presName="compChildNode" presStyleCnt="0"/>
      <dgm:spPr/>
    </dgm:pt>
    <dgm:pt modelId="{FCBB888E-2C80-4AC8-AE28-9B10AB40A209}" type="pres">
      <dgm:prSet presAssocID="{8F3452CB-D490-4495-9B02-901C0DB7600F}" presName="theInnerList" presStyleCnt="0"/>
      <dgm:spPr/>
    </dgm:pt>
    <dgm:pt modelId="{C02C9F63-1F9C-4127-A3CC-05190DA5FFE6}" type="pres">
      <dgm:prSet presAssocID="{7FAD3766-663F-4B77-9D34-47C28219DA6A}" presName="childNode" presStyleLbl="node1" presStyleIdx="0" presStyleCnt="23">
        <dgm:presLayoutVars>
          <dgm:bulletEnabled val="1"/>
        </dgm:presLayoutVars>
      </dgm:prSet>
      <dgm:spPr/>
      <dgm:t>
        <a:bodyPr/>
        <a:lstStyle/>
        <a:p>
          <a:endParaRPr lang="it-IT"/>
        </a:p>
      </dgm:t>
    </dgm:pt>
    <dgm:pt modelId="{28AF7E23-7D6C-4EF0-861E-A976A11AB980}" type="pres">
      <dgm:prSet presAssocID="{7FAD3766-663F-4B77-9D34-47C28219DA6A}" presName="aSpace2" presStyleCnt="0"/>
      <dgm:spPr/>
    </dgm:pt>
    <dgm:pt modelId="{50C35780-C125-4AD3-BDCE-05551F26ABAF}" type="pres">
      <dgm:prSet presAssocID="{48D15024-7972-4F52-93C9-8A5436DAE8BC}" presName="childNode" presStyleLbl="node1" presStyleIdx="1" presStyleCnt="23">
        <dgm:presLayoutVars>
          <dgm:bulletEnabled val="1"/>
        </dgm:presLayoutVars>
      </dgm:prSet>
      <dgm:spPr/>
      <dgm:t>
        <a:bodyPr/>
        <a:lstStyle/>
        <a:p>
          <a:endParaRPr lang="it-IT"/>
        </a:p>
      </dgm:t>
    </dgm:pt>
    <dgm:pt modelId="{67878CD3-3A53-4F17-A6C1-11457F3FBB41}" type="pres">
      <dgm:prSet presAssocID="{8F3452CB-D490-4495-9B02-901C0DB7600F}" presName="aSpace" presStyleCnt="0"/>
      <dgm:spPr/>
    </dgm:pt>
    <dgm:pt modelId="{C047BEDB-C3FD-4412-8D91-9DE0A9E9C3B6}" type="pres">
      <dgm:prSet presAssocID="{0F74975C-2B9A-416B-8FF0-F94908A969B9}" presName="compNode" presStyleCnt="0"/>
      <dgm:spPr/>
    </dgm:pt>
    <dgm:pt modelId="{EEDA9E99-5276-444B-BBD4-6B5293ED3680}" type="pres">
      <dgm:prSet presAssocID="{0F74975C-2B9A-416B-8FF0-F94908A969B9}" presName="aNode" presStyleLbl="bgShp" presStyleIdx="1" presStyleCnt="6"/>
      <dgm:spPr/>
      <dgm:t>
        <a:bodyPr/>
        <a:lstStyle/>
        <a:p>
          <a:endParaRPr lang="it-IT"/>
        </a:p>
      </dgm:t>
    </dgm:pt>
    <dgm:pt modelId="{EF51755A-DE4E-4B40-AB7E-E61B5C1E7643}" type="pres">
      <dgm:prSet presAssocID="{0F74975C-2B9A-416B-8FF0-F94908A969B9}" presName="textNode" presStyleLbl="bgShp" presStyleIdx="1" presStyleCnt="6"/>
      <dgm:spPr/>
      <dgm:t>
        <a:bodyPr/>
        <a:lstStyle/>
        <a:p>
          <a:endParaRPr lang="it-IT"/>
        </a:p>
      </dgm:t>
    </dgm:pt>
    <dgm:pt modelId="{FF3FD792-CBA2-4FF6-AF2F-061CED9697AE}" type="pres">
      <dgm:prSet presAssocID="{0F74975C-2B9A-416B-8FF0-F94908A969B9}" presName="compChildNode" presStyleCnt="0"/>
      <dgm:spPr/>
    </dgm:pt>
    <dgm:pt modelId="{EB71C263-3616-48AC-8FA7-3EF13BB3FB25}" type="pres">
      <dgm:prSet presAssocID="{0F74975C-2B9A-416B-8FF0-F94908A969B9}" presName="theInnerList" presStyleCnt="0"/>
      <dgm:spPr/>
    </dgm:pt>
    <dgm:pt modelId="{3841C590-D445-43C4-966F-6327826CF8D2}" type="pres">
      <dgm:prSet presAssocID="{DC265D6B-D888-4A80-B8A3-16157BA40355}" presName="childNode" presStyleLbl="node1" presStyleIdx="2" presStyleCnt="23">
        <dgm:presLayoutVars>
          <dgm:bulletEnabled val="1"/>
        </dgm:presLayoutVars>
      </dgm:prSet>
      <dgm:spPr/>
      <dgm:t>
        <a:bodyPr/>
        <a:lstStyle/>
        <a:p>
          <a:endParaRPr lang="it-IT"/>
        </a:p>
      </dgm:t>
    </dgm:pt>
    <dgm:pt modelId="{8674E706-A239-4F62-B99C-BB1E9A0F6243}" type="pres">
      <dgm:prSet presAssocID="{DC265D6B-D888-4A80-B8A3-16157BA40355}" presName="aSpace2" presStyleCnt="0"/>
      <dgm:spPr/>
    </dgm:pt>
    <dgm:pt modelId="{844A05A6-CA92-4609-AE48-2A0F82088EF2}" type="pres">
      <dgm:prSet presAssocID="{D3E1F102-D767-49E3-89D1-F2A87C705798}" presName="childNode" presStyleLbl="node1" presStyleIdx="3" presStyleCnt="23">
        <dgm:presLayoutVars>
          <dgm:bulletEnabled val="1"/>
        </dgm:presLayoutVars>
      </dgm:prSet>
      <dgm:spPr/>
      <dgm:t>
        <a:bodyPr/>
        <a:lstStyle/>
        <a:p>
          <a:endParaRPr lang="it-IT"/>
        </a:p>
      </dgm:t>
    </dgm:pt>
    <dgm:pt modelId="{EC9AC452-87E7-47DC-AC68-E6BA962D858E}" type="pres">
      <dgm:prSet presAssocID="{D3E1F102-D767-49E3-89D1-F2A87C705798}" presName="aSpace2" presStyleCnt="0"/>
      <dgm:spPr/>
    </dgm:pt>
    <dgm:pt modelId="{ED1D5224-A825-4E8B-9E2D-99A76B036949}" type="pres">
      <dgm:prSet presAssocID="{D606CB2C-F7E0-4866-9C82-0FE715CD189D}" presName="childNode" presStyleLbl="node1" presStyleIdx="4" presStyleCnt="23">
        <dgm:presLayoutVars>
          <dgm:bulletEnabled val="1"/>
        </dgm:presLayoutVars>
      </dgm:prSet>
      <dgm:spPr/>
      <dgm:t>
        <a:bodyPr/>
        <a:lstStyle/>
        <a:p>
          <a:endParaRPr lang="it-IT"/>
        </a:p>
      </dgm:t>
    </dgm:pt>
    <dgm:pt modelId="{371FC946-230B-4A81-991B-DC17F7911DFB}" type="pres">
      <dgm:prSet presAssocID="{D606CB2C-F7E0-4866-9C82-0FE715CD189D}" presName="aSpace2" presStyleCnt="0"/>
      <dgm:spPr/>
    </dgm:pt>
    <dgm:pt modelId="{A806570D-7183-4359-8F81-023C82832801}" type="pres">
      <dgm:prSet presAssocID="{B2B79353-8DC2-4BE2-B17D-2DEEAB35128C}" presName="childNode" presStyleLbl="node1" presStyleIdx="5" presStyleCnt="23">
        <dgm:presLayoutVars>
          <dgm:bulletEnabled val="1"/>
        </dgm:presLayoutVars>
      </dgm:prSet>
      <dgm:spPr/>
      <dgm:t>
        <a:bodyPr/>
        <a:lstStyle/>
        <a:p>
          <a:endParaRPr lang="it-IT"/>
        </a:p>
      </dgm:t>
    </dgm:pt>
    <dgm:pt modelId="{29DA979C-ED31-4A4C-B415-50DD4D186263}" type="pres">
      <dgm:prSet presAssocID="{0F74975C-2B9A-416B-8FF0-F94908A969B9}" presName="aSpace" presStyleCnt="0"/>
      <dgm:spPr/>
    </dgm:pt>
    <dgm:pt modelId="{63974EAE-D36A-4ED8-A931-E4B4EB648B2E}" type="pres">
      <dgm:prSet presAssocID="{677D70A4-486D-4BF2-B9C8-9303C6A6ED0C}" presName="compNode" presStyleCnt="0"/>
      <dgm:spPr/>
    </dgm:pt>
    <dgm:pt modelId="{BA152D82-2C99-4882-8954-781227269ECF}" type="pres">
      <dgm:prSet presAssocID="{677D70A4-486D-4BF2-B9C8-9303C6A6ED0C}" presName="aNode" presStyleLbl="bgShp" presStyleIdx="2" presStyleCnt="6"/>
      <dgm:spPr/>
      <dgm:t>
        <a:bodyPr/>
        <a:lstStyle/>
        <a:p>
          <a:endParaRPr lang="it-IT"/>
        </a:p>
      </dgm:t>
    </dgm:pt>
    <dgm:pt modelId="{5ADA1E71-27EB-499A-B0E5-C0048AF045BC}" type="pres">
      <dgm:prSet presAssocID="{677D70A4-486D-4BF2-B9C8-9303C6A6ED0C}" presName="textNode" presStyleLbl="bgShp" presStyleIdx="2" presStyleCnt="6"/>
      <dgm:spPr/>
      <dgm:t>
        <a:bodyPr/>
        <a:lstStyle/>
        <a:p>
          <a:endParaRPr lang="it-IT"/>
        </a:p>
      </dgm:t>
    </dgm:pt>
    <dgm:pt modelId="{42327E2A-3440-4A53-A901-E13FD3C0623A}" type="pres">
      <dgm:prSet presAssocID="{677D70A4-486D-4BF2-B9C8-9303C6A6ED0C}" presName="compChildNode" presStyleCnt="0"/>
      <dgm:spPr/>
    </dgm:pt>
    <dgm:pt modelId="{ED11538E-9D50-478E-B0F1-4C942C035BFC}" type="pres">
      <dgm:prSet presAssocID="{677D70A4-486D-4BF2-B9C8-9303C6A6ED0C}" presName="theInnerList" presStyleCnt="0"/>
      <dgm:spPr/>
    </dgm:pt>
    <dgm:pt modelId="{CC0EA922-4DBC-4E86-B5D5-4B7174BD4AEC}" type="pres">
      <dgm:prSet presAssocID="{8821980D-FCAA-4119-87D0-D6B0F4B2C9C3}" presName="childNode" presStyleLbl="node1" presStyleIdx="6" presStyleCnt="23">
        <dgm:presLayoutVars>
          <dgm:bulletEnabled val="1"/>
        </dgm:presLayoutVars>
      </dgm:prSet>
      <dgm:spPr/>
      <dgm:t>
        <a:bodyPr/>
        <a:lstStyle/>
        <a:p>
          <a:endParaRPr lang="it-IT"/>
        </a:p>
      </dgm:t>
    </dgm:pt>
    <dgm:pt modelId="{010C2EE6-34C3-44B5-8B34-0FD636E02891}" type="pres">
      <dgm:prSet presAssocID="{8821980D-FCAA-4119-87D0-D6B0F4B2C9C3}" presName="aSpace2" presStyleCnt="0"/>
      <dgm:spPr/>
    </dgm:pt>
    <dgm:pt modelId="{8853DAC0-F915-4CEF-B10A-7F6CFC3679A5}" type="pres">
      <dgm:prSet presAssocID="{8C2A9F74-A8EF-4425-8398-AABEE14717DF}" presName="childNode" presStyleLbl="node1" presStyleIdx="7" presStyleCnt="23">
        <dgm:presLayoutVars>
          <dgm:bulletEnabled val="1"/>
        </dgm:presLayoutVars>
      </dgm:prSet>
      <dgm:spPr/>
      <dgm:t>
        <a:bodyPr/>
        <a:lstStyle/>
        <a:p>
          <a:endParaRPr lang="it-IT"/>
        </a:p>
      </dgm:t>
    </dgm:pt>
    <dgm:pt modelId="{53F6D4CB-3D25-4276-8667-2A4F79AB2296}" type="pres">
      <dgm:prSet presAssocID="{8C2A9F74-A8EF-4425-8398-AABEE14717DF}" presName="aSpace2" presStyleCnt="0"/>
      <dgm:spPr/>
    </dgm:pt>
    <dgm:pt modelId="{155D128A-FD00-4334-8501-296CA0260D8A}" type="pres">
      <dgm:prSet presAssocID="{CCCABC95-89E3-491D-9574-A85D77BC4E9B}" presName="childNode" presStyleLbl="node1" presStyleIdx="8" presStyleCnt="23">
        <dgm:presLayoutVars>
          <dgm:bulletEnabled val="1"/>
        </dgm:presLayoutVars>
      </dgm:prSet>
      <dgm:spPr/>
      <dgm:t>
        <a:bodyPr/>
        <a:lstStyle/>
        <a:p>
          <a:endParaRPr lang="it-IT"/>
        </a:p>
      </dgm:t>
    </dgm:pt>
    <dgm:pt modelId="{9ED09A26-6F4F-40DB-8D2B-CAAF2575B4F7}" type="pres">
      <dgm:prSet presAssocID="{677D70A4-486D-4BF2-B9C8-9303C6A6ED0C}" presName="aSpace" presStyleCnt="0"/>
      <dgm:spPr/>
    </dgm:pt>
    <dgm:pt modelId="{67D665F5-880D-491C-BEB9-B9EFAF2D9BF8}" type="pres">
      <dgm:prSet presAssocID="{D67E2EF4-19F8-4CEC-B365-9B8436BB6994}" presName="compNode" presStyleCnt="0"/>
      <dgm:spPr/>
    </dgm:pt>
    <dgm:pt modelId="{59D4AC5F-EC6C-4A54-A5F1-1998A4A4E65D}" type="pres">
      <dgm:prSet presAssocID="{D67E2EF4-19F8-4CEC-B365-9B8436BB6994}" presName="aNode" presStyleLbl="bgShp" presStyleIdx="3" presStyleCnt="6"/>
      <dgm:spPr/>
      <dgm:t>
        <a:bodyPr/>
        <a:lstStyle/>
        <a:p>
          <a:endParaRPr lang="it-IT"/>
        </a:p>
      </dgm:t>
    </dgm:pt>
    <dgm:pt modelId="{07685EB2-CEAA-4104-A10D-27287B522EDE}" type="pres">
      <dgm:prSet presAssocID="{D67E2EF4-19F8-4CEC-B365-9B8436BB6994}" presName="textNode" presStyleLbl="bgShp" presStyleIdx="3" presStyleCnt="6"/>
      <dgm:spPr/>
      <dgm:t>
        <a:bodyPr/>
        <a:lstStyle/>
        <a:p>
          <a:endParaRPr lang="it-IT"/>
        </a:p>
      </dgm:t>
    </dgm:pt>
    <dgm:pt modelId="{109AEAB5-DDB3-4922-9226-A6F3D2544B34}" type="pres">
      <dgm:prSet presAssocID="{D67E2EF4-19F8-4CEC-B365-9B8436BB6994}" presName="compChildNode" presStyleCnt="0"/>
      <dgm:spPr/>
    </dgm:pt>
    <dgm:pt modelId="{D6DFE1AC-DBE8-475C-8DD8-16874D2D8752}" type="pres">
      <dgm:prSet presAssocID="{D67E2EF4-19F8-4CEC-B365-9B8436BB6994}" presName="theInnerList" presStyleCnt="0"/>
      <dgm:spPr/>
    </dgm:pt>
    <dgm:pt modelId="{0E3112EE-9333-4F19-8E9C-FED178137111}" type="pres">
      <dgm:prSet presAssocID="{A8C2065F-CDA5-4B05-AF07-316E457807CA}" presName="childNode" presStyleLbl="node1" presStyleIdx="9" presStyleCnt="23">
        <dgm:presLayoutVars>
          <dgm:bulletEnabled val="1"/>
        </dgm:presLayoutVars>
      </dgm:prSet>
      <dgm:spPr/>
      <dgm:t>
        <a:bodyPr/>
        <a:lstStyle/>
        <a:p>
          <a:endParaRPr lang="it-IT"/>
        </a:p>
      </dgm:t>
    </dgm:pt>
    <dgm:pt modelId="{E42D36B6-5FAF-4098-99DD-24C1A40E34C9}" type="pres">
      <dgm:prSet presAssocID="{A8C2065F-CDA5-4B05-AF07-316E457807CA}" presName="aSpace2" presStyleCnt="0"/>
      <dgm:spPr/>
    </dgm:pt>
    <dgm:pt modelId="{855E6438-260E-4CEA-B0C4-ABF58BDE6CEB}" type="pres">
      <dgm:prSet presAssocID="{F9F76096-2531-4120-9B7C-5E92E4AFBE78}" presName="childNode" presStyleLbl="node1" presStyleIdx="10" presStyleCnt="23">
        <dgm:presLayoutVars>
          <dgm:bulletEnabled val="1"/>
        </dgm:presLayoutVars>
      </dgm:prSet>
      <dgm:spPr/>
      <dgm:t>
        <a:bodyPr/>
        <a:lstStyle/>
        <a:p>
          <a:endParaRPr lang="it-IT"/>
        </a:p>
      </dgm:t>
    </dgm:pt>
    <dgm:pt modelId="{BCFDAD85-677D-4F84-80EA-845001219ABD}" type="pres">
      <dgm:prSet presAssocID="{F9F76096-2531-4120-9B7C-5E92E4AFBE78}" presName="aSpace2" presStyleCnt="0"/>
      <dgm:spPr/>
    </dgm:pt>
    <dgm:pt modelId="{CF8F504D-22C1-4F9E-A591-56FFA35D354C}" type="pres">
      <dgm:prSet presAssocID="{6F5B0498-24A3-42AE-A970-7C1CE377523C}" presName="childNode" presStyleLbl="node1" presStyleIdx="11" presStyleCnt="23">
        <dgm:presLayoutVars>
          <dgm:bulletEnabled val="1"/>
        </dgm:presLayoutVars>
      </dgm:prSet>
      <dgm:spPr/>
      <dgm:t>
        <a:bodyPr/>
        <a:lstStyle/>
        <a:p>
          <a:endParaRPr lang="it-IT"/>
        </a:p>
      </dgm:t>
    </dgm:pt>
    <dgm:pt modelId="{C59C031E-93EC-4F2C-9F32-A3657E688CC6}" type="pres">
      <dgm:prSet presAssocID="{6F5B0498-24A3-42AE-A970-7C1CE377523C}" presName="aSpace2" presStyleCnt="0"/>
      <dgm:spPr/>
    </dgm:pt>
    <dgm:pt modelId="{8DFDB555-EA51-4F22-83EB-9D20CAF5233A}" type="pres">
      <dgm:prSet presAssocID="{FAC22AC2-C9C4-498A-80B5-3E3A19842B7C}" presName="childNode" presStyleLbl="node1" presStyleIdx="12" presStyleCnt="23">
        <dgm:presLayoutVars>
          <dgm:bulletEnabled val="1"/>
        </dgm:presLayoutVars>
      </dgm:prSet>
      <dgm:spPr/>
      <dgm:t>
        <a:bodyPr/>
        <a:lstStyle/>
        <a:p>
          <a:endParaRPr lang="it-IT"/>
        </a:p>
      </dgm:t>
    </dgm:pt>
    <dgm:pt modelId="{8EB9B9DA-6D05-45B4-A7FE-67C452FCF281}" type="pres">
      <dgm:prSet presAssocID="{D67E2EF4-19F8-4CEC-B365-9B8436BB6994}" presName="aSpace" presStyleCnt="0"/>
      <dgm:spPr/>
    </dgm:pt>
    <dgm:pt modelId="{2A0D0573-4B1E-436F-B806-D47CF4E3C353}" type="pres">
      <dgm:prSet presAssocID="{1014933C-067D-4259-8482-63AC75FED287}" presName="compNode" presStyleCnt="0"/>
      <dgm:spPr/>
    </dgm:pt>
    <dgm:pt modelId="{30070F05-5393-4858-8986-FD34F13D3F25}" type="pres">
      <dgm:prSet presAssocID="{1014933C-067D-4259-8482-63AC75FED287}" presName="aNode" presStyleLbl="bgShp" presStyleIdx="4" presStyleCnt="6"/>
      <dgm:spPr/>
      <dgm:t>
        <a:bodyPr/>
        <a:lstStyle/>
        <a:p>
          <a:endParaRPr lang="it-IT"/>
        </a:p>
      </dgm:t>
    </dgm:pt>
    <dgm:pt modelId="{F09BC888-8603-4064-A3C6-CBF144D51863}" type="pres">
      <dgm:prSet presAssocID="{1014933C-067D-4259-8482-63AC75FED287}" presName="textNode" presStyleLbl="bgShp" presStyleIdx="4" presStyleCnt="6"/>
      <dgm:spPr/>
      <dgm:t>
        <a:bodyPr/>
        <a:lstStyle/>
        <a:p>
          <a:endParaRPr lang="it-IT"/>
        </a:p>
      </dgm:t>
    </dgm:pt>
    <dgm:pt modelId="{9078D866-E4C5-405D-9F64-B89E84D30A1D}" type="pres">
      <dgm:prSet presAssocID="{1014933C-067D-4259-8482-63AC75FED287}" presName="compChildNode" presStyleCnt="0"/>
      <dgm:spPr/>
    </dgm:pt>
    <dgm:pt modelId="{A64B2A61-ECF9-4895-A9B7-65701EF7A558}" type="pres">
      <dgm:prSet presAssocID="{1014933C-067D-4259-8482-63AC75FED287}" presName="theInnerList" presStyleCnt="0"/>
      <dgm:spPr/>
    </dgm:pt>
    <dgm:pt modelId="{DBA02EB6-659E-4FA7-8BD3-48E2F4E0A6DD}" type="pres">
      <dgm:prSet presAssocID="{74EFC020-C476-4880-8E7D-70AA432115AB}" presName="childNode" presStyleLbl="node1" presStyleIdx="13" presStyleCnt="23">
        <dgm:presLayoutVars>
          <dgm:bulletEnabled val="1"/>
        </dgm:presLayoutVars>
      </dgm:prSet>
      <dgm:spPr/>
      <dgm:t>
        <a:bodyPr/>
        <a:lstStyle/>
        <a:p>
          <a:endParaRPr lang="it-IT"/>
        </a:p>
      </dgm:t>
    </dgm:pt>
    <dgm:pt modelId="{9F3CA014-D85A-4B82-AF9A-80873F82EE90}" type="pres">
      <dgm:prSet presAssocID="{74EFC020-C476-4880-8E7D-70AA432115AB}" presName="aSpace2" presStyleCnt="0"/>
      <dgm:spPr/>
    </dgm:pt>
    <dgm:pt modelId="{1C337D8A-4FEA-4F44-84A7-2AB0AEA720A9}" type="pres">
      <dgm:prSet presAssocID="{9CCD17ED-2DDF-4023-984C-62251E3CC349}" presName="childNode" presStyleLbl="node1" presStyleIdx="14" presStyleCnt="23">
        <dgm:presLayoutVars>
          <dgm:bulletEnabled val="1"/>
        </dgm:presLayoutVars>
      </dgm:prSet>
      <dgm:spPr/>
      <dgm:t>
        <a:bodyPr/>
        <a:lstStyle/>
        <a:p>
          <a:endParaRPr lang="it-IT"/>
        </a:p>
      </dgm:t>
    </dgm:pt>
    <dgm:pt modelId="{501BB2BF-281B-4476-ABF9-95DB9DD5CCD3}" type="pres">
      <dgm:prSet presAssocID="{9CCD17ED-2DDF-4023-984C-62251E3CC349}" presName="aSpace2" presStyleCnt="0"/>
      <dgm:spPr/>
    </dgm:pt>
    <dgm:pt modelId="{C9D9D372-9F6D-4044-9D84-847E9CFE0FEF}" type="pres">
      <dgm:prSet presAssocID="{71D6FDD0-1B58-4109-A312-B8B8AF508C81}" presName="childNode" presStyleLbl="node1" presStyleIdx="15" presStyleCnt="23">
        <dgm:presLayoutVars>
          <dgm:bulletEnabled val="1"/>
        </dgm:presLayoutVars>
      </dgm:prSet>
      <dgm:spPr/>
      <dgm:t>
        <a:bodyPr/>
        <a:lstStyle/>
        <a:p>
          <a:endParaRPr lang="it-IT"/>
        </a:p>
      </dgm:t>
    </dgm:pt>
    <dgm:pt modelId="{C676D49E-7F98-42BE-91A7-7F59C4DC0EC9}" type="pres">
      <dgm:prSet presAssocID="{71D6FDD0-1B58-4109-A312-B8B8AF508C81}" presName="aSpace2" presStyleCnt="0"/>
      <dgm:spPr/>
    </dgm:pt>
    <dgm:pt modelId="{C7D1D37C-A60B-4CC0-8250-5B9AD11E8A3B}" type="pres">
      <dgm:prSet presAssocID="{69AB37EA-99FD-4B7D-AF77-1EE2300A1B79}" presName="childNode" presStyleLbl="node1" presStyleIdx="16" presStyleCnt="23">
        <dgm:presLayoutVars>
          <dgm:bulletEnabled val="1"/>
        </dgm:presLayoutVars>
      </dgm:prSet>
      <dgm:spPr/>
      <dgm:t>
        <a:bodyPr/>
        <a:lstStyle/>
        <a:p>
          <a:endParaRPr lang="it-IT"/>
        </a:p>
      </dgm:t>
    </dgm:pt>
    <dgm:pt modelId="{FB01D307-D76D-4C89-A127-A19E08EC352D}" type="pres">
      <dgm:prSet presAssocID="{69AB37EA-99FD-4B7D-AF77-1EE2300A1B79}" presName="aSpace2" presStyleCnt="0"/>
      <dgm:spPr/>
    </dgm:pt>
    <dgm:pt modelId="{35D64687-31F0-4AC5-98E5-A3AE305C3417}" type="pres">
      <dgm:prSet presAssocID="{32315284-2A57-4C81-9842-85620F72CEA2}" presName="childNode" presStyleLbl="node1" presStyleIdx="17" presStyleCnt="23">
        <dgm:presLayoutVars>
          <dgm:bulletEnabled val="1"/>
        </dgm:presLayoutVars>
      </dgm:prSet>
      <dgm:spPr/>
      <dgm:t>
        <a:bodyPr/>
        <a:lstStyle/>
        <a:p>
          <a:endParaRPr lang="it-IT"/>
        </a:p>
      </dgm:t>
    </dgm:pt>
    <dgm:pt modelId="{59032C9A-8FED-41D2-80D7-36518F1C872D}" type="pres">
      <dgm:prSet presAssocID="{1014933C-067D-4259-8482-63AC75FED287}" presName="aSpace" presStyleCnt="0"/>
      <dgm:spPr/>
    </dgm:pt>
    <dgm:pt modelId="{BBF7D2EC-76A9-4D14-AE1D-2E8AF41374D0}" type="pres">
      <dgm:prSet presAssocID="{90AFBB64-0540-46CE-BB7D-8301315A0722}" presName="compNode" presStyleCnt="0"/>
      <dgm:spPr/>
    </dgm:pt>
    <dgm:pt modelId="{58359509-B632-4BDC-B810-86CB6D98783F}" type="pres">
      <dgm:prSet presAssocID="{90AFBB64-0540-46CE-BB7D-8301315A0722}" presName="aNode" presStyleLbl="bgShp" presStyleIdx="5" presStyleCnt="6"/>
      <dgm:spPr/>
      <dgm:t>
        <a:bodyPr/>
        <a:lstStyle/>
        <a:p>
          <a:endParaRPr lang="it-IT"/>
        </a:p>
      </dgm:t>
    </dgm:pt>
    <dgm:pt modelId="{370502ED-F2BB-430D-B715-6532AF423520}" type="pres">
      <dgm:prSet presAssocID="{90AFBB64-0540-46CE-BB7D-8301315A0722}" presName="textNode" presStyleLbl="bgShp" presStyleIdx="5" presStyleCnt="6"/>
      <dgm:spPr/>
      <dgm:t>
        <a:bodyPr/>
        <a:lstStyle/>
        <a:p>
          <a:endParaRPr lang="it-IT"/>
        </a:p>
      </dgm:t>
    </dgm:pt>
    <dgm:pt modelId="{15A249CC-19B7-4955-8924-CFD24C9D1911}" type="pres">
      <dgm:prSet presAssocID="{90AFBB64-0540-46CE-BB7D-8301315A0722}" presName="compChildNode" presStyleCnt="0"/>
      <dgm:spPr/>
    </dgm:pt>
    <dgm:pt modelId="{4DF865E3-1188-44C5-8DCE-149D23540F71}" type="pres">
      <dgm:prSet presAssocID="{90AFBB64-0540-46CE-BB7D-8301315A0722}" presName="theInnerList" presStyleCnt="0"/>
      <dgm:spPr/>
    </dgm:pt>
    <dgm:pt modelId="{ABD82E56-40D6-4417-9852-8C52EBFC4B17}" type="pres">
      <dgm:prSet presAssocID="{733FDF3F-F80D-45CB-9C29-5D30609CB7D6}" presName="childNode" presStyleLbl="node1" presStyleIdx="18" presStyleCnt="23">
        <dgm:presLayoutVars>
          <dgm:bulletEnabled val="1"/>
        </dgm:presLayoutVars>
      </dgm:prSet>
      <dgm:spPr/>
      <dgm:t>
        <a:bodyPr/>
        <a:lstStyle/>
        <a:p>
          <a:endParaRPr lang="it-IT"/>
        </a:p>
      </dgm:t>
    </dgm:pt>
    <dgm:pt modelId="{09E2FB5E-EE31-4203-A8D4-75DE22F0C951}" type="pres">
      <dgm:prSet presAssocID="{733FDF3F-F80D-45CB-9C29-5D30609CB7D6}" presName="aSpace2" presStyleCnt="0"/>
      <dgm:spPr/>
    </dgm:pt>
    <dgm:pt modelId="{36ABAC3E-BB79-48C4-BB05-92DC34264542}" type="pres">
      <dgm:prSet presAssocID="{B18614D7-FC83-47B8-AAF8-64432381953F}" presName="childNode" presStyleLbl="node1" presStyleIdx="19" presStyleCnt="23">
        <dgm:presLayoutVars>
          <dgm:bulletEnabled val="1"/>
        </dgm:presLayoutVars>
      </dgm:prSet>
      <dgm:spPr/>
      <dgm:t>
        <a:bodyPr/>
        <a:lstStyle/>
        <a:p>
          <a:endParaRPr lang="it-IT"/>
        </a:p>
      </dgm:t>
    </dgm:pt>
    <dgm:pt modelId="{A0E2B85C-4712-40EB-8742-13234544BA23}" type="pres">
      <dgm:prSet presAssocID="{B18614D7-FC83-47B8-AAF8-64432381953F}" presName="aSpace2" presStyleCnt="0"/>
      <dgm:spPr/>
    </dgm:pt>
    <dgm:pt modelId="{71AFD97C-D7D0-4FBA-B07A-80C23C64C8F6}" type="pres">
      <dgm:prSet presAssocID="{DAB76830-543B-426C-ABCB-08F4CCC9BC05}" presName="childNode" presStyleLbl="node1" presStyleIdx="20" presStyleCnt="23">
        <dgm:presLayoutVars>
          <dgm:bulletEnabled val="1"/>
        </dgm:presLayoutVars>
      </dgm:prSet>
      <dgm:spPr/>
      <dgm:t>
        <a:bodyPr/>
        <a:lstStyle/>
        <a:p>
          <a:endParaRPr lang="it-IT"/>
        </a:p>
      </dgm:t>
    </dgm:pt>
    <dgm:pt modelId="{D136A4F5-AD9B-4C50-9315-166C50D119FF}" type="pres">
      <dgm:prSet presAssocID="{DAB76830-543B-426C-ABCB-08F4CCC9BC05}" presName="aSpace2" presStyleCnt="0"/>
      <dgm:spPr/>
    </dgm:pt>
    <dgm:pt modelId="{13F1980D-830A-4C90-B632-FBDEBF120FFE}" type="pres">
      <dgm:prSet presAssocID="{A5F8B702-BCA1-4792-BA32-F486267424F3}" presName="childNode" presStyleLbl="node1" presStyleIdx="21" presStyleCnt="23">
        <dgm:presLayoutVars>
          <dgm:bulletEnabled val="1"/>
        </dgm:presLayoutVars>
      </dgm:prSet>
      <dgm:spPr/>
      <dgm:t>
        <a:bodyPr/>
        <a:lstStyle/>
        <a:p>
          <a:endParaRPr lang="it-IT"/>
        </a:p>
      </dgm:t>
    </dgm:pt>
    <dgm:pt modelId="{E6825F9A-D316-40B5-8E55-E2D08BC9D144}" type="pres">
      <dgm:prSet presAssocID="{A5F8B702-BCA1-4792-BA32-F486267424F3}" presName="aSpace2" presStyleCnt="0"/>
      <dgm:spPr/>
    </dgm:pt>
    <dgm:pt modelId="{EE4DCAE6-DFAD-4E2C-ACE9-92039FDD453D}" type="pres">
      <dgm:prSet presAssocID="{D0F51C0A-9793-48F3-A333-DC425A42A688}" presName="childNode" presStyleLbl="node1" presStyleIdx="22" presStyleCnt="23">
        <dgm:presLayoutVars>
          <dgm:bulletEnabled val="1"/>
        </dgm:presLayoutVars>
      </dgm:prSet>
      <dgm:spPr/>
      <dgm:t>
        <a:bodyPr/>
        <a:lstStyle/>
        <a:p>
          <a:endParaRPr lang="it-IT"/>
        </a:p>
      </dgm:t>
    </dgm:pt>
  </dgm:ptLst>
  <dgm:cxnLst>
    <dgm:cxn modelId="{558C1A74-02D0-4766-BD86-45AD5DD54B60}" srcId="{1014933C-067D-4259-8482-63AC75FED287}" destId="{69AB37EA-99FD-4B7D-AF77-1EE2300A1B79}" srcOrd="3" destOrd="0" parTransId="{23C68C64-3477-4786-8A28-185BB01ED783}" sibTransId="{B65DECDB-5B20-4A35-87AE-E9FC1B14455C}"/>
    <dgm:cxn modelId="{BF559152-C60D-4F94-9062-C7BA5A0062FA}" srcId="{677D70A4-486D-4BF2-B9C8-9303C6A6ED0C}" destId="{8821980D-FCAA-4119-87D0-D6B0F4B2C9C3}" srcOrd="0" destOrd="0" parTransId="{78E49EF6-E7D3-454C-91A8-3E88872288AB}" sibTransId="{69A5C48E-C6FD-4B33-940F-692BF7E3BB0B}"/>
    <dgm:cxn modelId="{F16EF403-2055-42BE-B0D3-9B9805401794}" type="presOf" srcId="{A8C2065F-CDA5-4B05-AF07-316E457807CA}" destId="{0E3112EE-9333-4F19-8E9C-FED178137111}" srcOrd="0" destOrd="0" presId="urn:microsoft.com/office/officeart/2005/8/layout/lProcess2"/>
    <dgm:cxn modelId="{A58F5BF4-A9B5-4A3D-B114-F4A97A6CA470}" srcId="{2268BD69-63BF-44A5-A7FB-244C2055D908}" destId="{90AFBB64-0540-46CE-BB7D-8301315A0722}" srcOrd="5" destOrd="0" parTransId="{BDDE2CFC-BE2D-46C3-8E1E-05521467DAB0}" sibTransId="{102C4BFC-62E3-48B4-9B49-55AECAF8096D}"/>
    <dgm:cxn modelId="{8606AA25-75BB-431A-AD53-840A89EDCBB0}" type="presOf" srcId="{1014933C-067D-4259-8482-63AC75FED287}" destId="{F09BC888-8603-4064-A3C6-CBF144D51863}" srcOrd="1" destOrd="0" presId="urn:microsoft.com/office/officeart/2005/8/layout/lProcess2"/>
    <dgm:cxn modelId="{51C974DC-03D3-419F-8F4E-073EE764FC2D}" type="presOf" srcId="{677D70A4-486D-4BF2-B9C8-9303C6A6ED0C}" destId="{BA152D82-2C99-4882-8954-781227269ECF}" srcOrd="0" destOrd="0" presId="urn:microsoft.com/office/officeart/2005/8/layout/lProcess2"/>
    <dgm:cxn modelId="{75C6CF99-1ABC-4E9A-9F5D-F9123FE3DD50}" srcId="{677D70A4-486D-4BF2-B9C8-9303C6A6ED0C}" destId="{CCCABC95-89E3-491D-9574-A85D77BC4E9B}" srcOrd="2" destOrd="0" parTransId="{FBC700CE-9704-47E5-98C0-BAEC397A476E}" sibTransId="{B17CE613-ADDA-4328-8CFB-DFAD675EF3B7}"/>
    <dgm:cxn modelId="{77435EB9-9459-465C-8AC6-6FFB16CBE44E}" type="presOf" srcId="{69AB37EA-99FD-4B7D-AF77-1EE2300A1B79}" destId="{C7D1D37C-A60B-4CC0-8250-5B9AD11E8A3B}" srcOrd="0" destOrd="0" presId="urn:microsoft.com/office/officeart/2005/8/layout/lProcess2"/>
    <dgm:cxn modelId="{80C8CA00-0AF0-4FB7-A4A7-007B58EB8ED9}" type="presOf" srcId="{A5F8B702-BCA1-4792-BA32-F486267424F3}" destId="{13F1980D-830A-4C90-B632-FBDEBF120FFE}" srcOrd="0" destOrd="0" presId="urn:microsoft.com/office/officeart/2005/8/layout/lProcess2"/>
    <dgm:cxn modelId="{D872BF29-0ADB-462F-954E-DAB1634A7B2F}" type="presOf" srcId="{90AFBB64-0540-46CE-BB7D-8301315A0722}" destId="{370502ED-F2BB-430D-B715-6532AF423520}" srcOrd="1" destOrd="0" presId="urn:microsoft.com/office/officeart/2005/8/layout/lProcess2"/>
    <dgm:cxn modelId="{723F1417-E938-4039-9063-7BECB6E7383A}" srcId="{2268BD69-63BF-44A5-A7FB-244C2055D908}" destId="{1014933C-067D-4259-8482-63AC75FED287}" srcOrd="4" destOrd="0" parTransId="{B2264F20-CB19-4142-A4BE-F54E7EA77D52}" sibTransId="{69E45E3B-B5B4-486C-845F-D27B716D6E9F}"/>
    <dgm:cxn modelId="{84EA865F-FDAC-4B24-B8D6-EF9F368B9D1F}" type="presOf" srcId="{D67E2EF4-19F8-4CEC-B365-9B8436BB6994}" destId="{07685EB2-CEAA-4104-A10D-27287B522EDE}" srcOrd="1" destOrd="0" presId="urn:microsoft.com/office/officeart/2005/8/layout/lProcess2"/>
    <dgm:cxn modelId="{B17C0E70-9A0A-47AE-B532-5C2070633E77}" srcId="{2268BD69-63BF-44A5-A7FB-244C2055D908}" destId="{D67E2EF4-19F8-4CEC-B365-9B8436BB6994}" srcOrd="3" destOrd="0" parTransId="{BCAA0EF6-A632-4031-A4A1-20A3D1904AA5}" sibTransId="{CA83EDC1-2D92-469F-91AB-E4260E8A8813}"/>
    <dgm:cxn modelId="{DB248298-8E81-4914-9E86-96F96F45AA03}" srcId="{0F74975C-2B9A-416B-8FF0-F94908A969B9}" destId="{B2B79353-8DC2-4BE2-B17D-2DEEAB35128C}" srcOrd="3" destOrd="0" parTransId="{CA9526E8-0448-447F-AE9A-CDFFE9DD2280}" sibTransId="{90710202-3BE7-4E6D-B3AD-C3FE07780BF7}"/>
    <dgm:cxn modelId="{94F8B13F-F801-40FD-B6F1-46071672499C}" srcId="{D67E2EF4-19F8-4CEC-B365-9B8436BB6994}" destId="{6F5B0498-24A3-42AE-A970-7C1CE377523C}" srcOrd="2" destOrd="0" parTransId="{5D074336-7739-44BC-B38D-560C0DF4C9DC}" sibTransId="{F0E8CD9B-9C93-4E48-A9B7-6B7081F9588B}"/>
    <dgm:cxn modelId="{CC8066C1-2C2A-4CC8-8469-8BCDBB036124}" srcId="{1014933C-067D-4259-8482-63AC75FED287}" destId="{32315284-2A57-4C81-9842-85620F72CEA2}" srcOrd="4" destOrd="0" parTransId="{B4305CA3-FDD6-4868-B5B6-C4C3EEB10A98}" sibTransId="{C6CC5A3E-4F74-458A-8DEB-679445E34968}"/>
    <dgm:cxn modelId="{875D12AC-6CAD-459F-8853-E484896766DF}" type="presOf" srcId="{F9F76096-2531-4120-9B7C-5E92E4AFBE78}" destId="{855E6438-260E-4CEA-B0C4-ABF58BDE6CEB}" srcOrd="0" destOrd="0" presId="urn:microsoft.com/office/officeart/2005/8/layout/lProcess2"/>
    <dgm:cxn modelId="{40242F9A-01C9-4DA4-8628-B794B9646E94}" type="presOf" srcId="{DAB76830-543B-426C-ABCB-08F4CCC9BC05}" destId="{71AFD97C-D7D0-4FBA-B07A-80C23C64C8F6}" srcOrd="0" destOrd="0" presId="urn:microsoft.com/office/officeart/2005/8/layout/lProcess2"/>
    <dgm:cxn modelId="{B7620BF9-0EE8-4FEB-9BD4-9519A236499D}" type="presOf" srcId="{8821980D-FCAA-4119-87D0-D6B0F4B2C9C3}" destId="{CC0EA922-4DBC-4E86-B5D5-4B7174BD4AEC}" srcOrd="0" destOrd="0" presId="urn:microsoft.com/office/officeart/2005/8/layout/lProcess2"/>
    <dgm:cxn modelId="{AE0A828B-D7E2-407C-855E-BB6FF11C242A}" type="presOf" srcId="{733FDF3F-F80D-45CB-9C29-5D30609CB7D6}" destId="{ABD82E56-40D6-4417-9852-8C52EBFC4B17}" srcOrd="0" destOrd="0" presId="urn:microsoft.com/office/officeart/2005/8/layout/lProcess2"/>
    <dgm:cxn modelId="{EBF9CFB9-AEF7-42F2-9AF7-1F4460A98DD6}" type="presOf" srcId="{677D70A4-486D-4BF2-B9C8-9303C6A6ED0C}" destId="{5ADA1E71-27EB-499A-B0E5-C0048AF045BC}" srcOrd="1" destOrd="0" presId="urn:microsoft.com/office/officeart/2005/8/layout/lProcess2"/>
    <dgm:cxn modelId="{135214D7-C8C5-4BBC-B5D3-BD53D6AFF80C}" type="presOf" srcId="{6F5B0498-24A3-42AE-A970-7C1CE377523C}" destId="{CF8F504D-22C1-4F9E-A591-56FFA35D354C}" srcOrd="0" destOrd="0" presId="urn:microsoft.com/office/officeart/2005/8/layout/lProcess2"/>
    <dgm:cxn modelId="{160957F1-E8D1-40A7-B034-739D830F2E21}" type="presOf" srcId="{71D6FDD0-1B58-4109-A312-B8B8AF508C81}" destId="{C9D9D372-9F6D-4044-9D84-847E9CFE0FEF}" srcOrd="0" destOrd="0" presId="urn:microsoft.com/office/officeart/2005/8/layout/lProcess2"/>
    <dgm:cxn modelId="{C9BE0A42-DD1E-40F4-A640-BDD02A03BFB3}" srcId="{0F74975C-2B9A-416B-8FF0-F94908A969B9}" destId="{D606CB2C-F7E0-4866-9C82-0FE715CD189D}" srcOrd="2" destOrd="0" parTransId="{307708F8-8953-4D18-A77B-CC6710663E34}" sibTransId="{B6540C3D-F27C-473C-876E-FF54D7D2F92F}"/>
    <dgm:cxn modelId="{E06A6C73-D543-40BA-A32B-9979B12C8C36}" srcId="{2268BD69-63BF-44A5-A7FB-244C2055D908}" destId="{8F3452CB-D490-4495-9B02-901C0DB7600F}" srcOrd="0" destOrd="0" parTransId="{E4C2CFAF-F718-4AF8-945B-510BD1B1914E}" sibTransId="{5FD91D06-14EB-42BB-9F1A-EA1D52ECCD39}"/>
    <dgm:cxn modelId="{B8B19D96-C1CF-4778-A0C9-F15C0BA9C357}" srcId="{8F3452CB-D490-4495-9B02-901C0DB7600F}" destId="{48D15024-7972-4F52-93C9-8A5436DAE8BC}" srcOrd="1" destOrd="0" parTransId="{360C72E4-81DF-4501-B626-2E37F64970FB}" sibTransId="{7F7229A9-CA64-44E9-94D3-C6990C2E0E41}"/>
    <dgm:cxn modelId="{CFAC4904-38DF-4590-BD1B-BD688CA0253B}" type="presOf" srcId="{74EFC020-C476-4880-8E7D-70AA432115AB}" destId="{DBA02EB6-659E-4FA7-8BD3-48E2F4E0A6DD}" srcOrd="0" destOrd="0" presId="urn:microsoft.com/office/officeart/2005/8/layout/lProcess2"/>
    <dgm:cxn modelId="{583CF21C-428D-4D77-8348-671EBA24D3B6}" srcId="{90AFBB64-0540-46CE-BB7D-8301315A0722}" destId="{733FDF3F-F80D-45CB-9C29-5D30609CB7D6}" srcOrd="0" destOrd="0" parTransId="{2D2533E4-46C7-4F45-A722-22D9297C1C16}" sibTransId="{60710C06-C832-4DEA-959B-A080B096CD3C}"/>
    <dgm:cxn modelId="{4794CF26-C5A9-43D5-BAB2-08EF7C6C573F}" type="presOf" srcId="{8C2A9F74-A8EF-4425-8398-AABEE14717DF}" destId="{8853DAC0-F915-4CEF-B10A-7F6CFC3679A5}" srcOrd="0" destOrd="0" presId="urn:microsoft.com/office/officeart/2005/8/layout/lProcess2"/>
    <dgm:cxn modelId="{03E93995-E1C8-4A70-98C8-5353CF47182F}" type="presOf" srcId="{D67E2EF4-19F8-4CEC-B365-9B8436BB6994}" destId="{59D4AC5F-EC6C-4A54-A5F1-1998A4A4E65D}" srcOrd="0" destOrd="0" presId="urn:microsoft.com/office/officeart/2005/8/layout/lProcess2"/>
    <dgm:cxn modelId="{A921B83D-E44A-4974-A5A6-6973E673AC3A}" srcId="{2268BD69-63BF-44A5-A7FB-244C2055D908}" destId="{677D70A4-486D-4BF2-B9C8-9303C6A6ED0C}" srcOrd="2" destOrd="0" parTransId="{C805F0A4-114A-4FF7-BCC7-1FC48423EC62}" sibTransId="{8DE70FAC-9C30-4EFD-971E-92D552FB0A77}"/>
    <dgm:cxn modelId="{A63BC403-0DC6-4F18-A248-E660BB687C32}" type="presOf" srcId="{32315284-2A57-4C81-9842-85620F72CEA2}" destId="{35D64687-31F0-4AC5-98E5-A3AE305C3417}" srcOrd="0" destOrd="0" presId="urn:microsoft.com/office/officeart/2005/8/layout/lProcess2"/>
    <dgm:cxn modelId="{689421D7-2F50-4642-8807-9DC6D36DDDBE}" srcId="{D67E2EF4-19F8-4CEC-B365-9B8436BB6994}" destId="{F9F76096-2531-4120-9B7C-5E92E4AFBE78}" srcOrd="1" destOrd="0" parTransId="{7634F5C7-4920-44AA-A258-ABFB7BC497BA}" sibTransId="{CCAAD4A6-7738-48BA-948F-0C20C29D26DA}"/>
    <dgm:cxn modelId="{E7B84B83-F24F-457C-9591-B5060A5A4471}" srcId="{90AFBB64-0540-46CE-BB7D-8301315A0722}" destId="{D0F51C0A-9793-48F3-A333-DC425A42A688}" srcOrd="4" destOrd="0" parTransId="{EFD5C27D-3B5B-4234-9EC3-40F1BDCFE408}" sibTransId="{31E489AB-2EFA-4E6C-8F7C-A1F677B27BB2}"/>
    <dgm:cxn modelId="{1E7417E5-3DFE-45F3-9E43-ED9BE917876D}" srcId="{1014933C-067D-4259-8482-63AC75FED287}" destId="{9CCD17ED-2DDF-4023-984C-62251E3CC349}" srcOrd="1" destOrd="0" parTransId="{C7BF48DE-5063-448D-85AD-12A48941CE5B}" sibTransId="{97806EA3-131B-4BD5-9FDB-E5932D09B692}"/>
    <dgm:cxn modelId="{12F1AB7D-E276-4DA5-950C-5697C783F61B}" type="presOf" srcId="{90AFBB64-0540-46CE-BB7D-8301315A0722}" destId="{58359509-B632-4BDC-B810-86CB6D98783F}" srcOrd="0" destOrd="0" presId="urn:microsoft.com/office/officeart/2005/8/layout/lProcess2"/>
    <dgm:cxn modelId="{F33FEDA7-25BC-47BE-8C3B-693F6BDF7A93}" type="presOf" srcId="{0F74975C-2B9A-416B-8FF0-F94908A969B9}" destId="{EF51755A-DE4E-4B40-AB7E-E61B5C1E7643}" srcOrd="1" destOrd="0" presId="urn:microsoft.com/office/officeart/2005/8/layout/lProcess2"/>
    <dgm:cxn modelId="{A516F9F2-9047-403C-8F94-E1F02AD029E3}" type="presOf" srcId="{DC265D6B-D888-4A80-B8A3-16157BA40355}" destId="{3841C590-D445-43C4-966F-6327826CF8D2}" srcOrd="0" destOrd="0" presId="urn:microsoft.com/office/officeart/2005/8/layout/lProcess2"/>
    <dgm:cxn modelId="{4925AFB7-5C0E-4A5B-880F-BBEA9C034550}" type="presOf" srcId="{0F74975C-2B9A-416B-8FF0-F94908A969B9}" destId="{EEDA9E99-5276-444B-BBD4-6B5293ED3680}" srcOrd="0" destOrd="0" presId="urn:microsoft.com/office/officeart/2005/8/layout/lProcess2"/>
    <dgm:cxn modelId="{092D83E5-E764-40C8-A011-4F0F7A02B21D}" type="presOf" srcId="{9CCD17ED-2DDF-4023-984C-62251E3CC349}" destId="{1C337D8A-4FEA-4F44-84A7-2AB0AEA720A9}" srcOrd="0" destOrd="0" presId="urn:microsoft.com/office/officeart/2005/8/layout/lProcess2"/>
    <dgm:cxn modelId="{73F74664-CCB1-43CD-A8E9-12B2A98DAD81}" srcId="{90AFBB64-0540-46CE-BB7D-8301315A0722}" destId="{DAB76830-543B-426C-ABCB-08F4CCC9BC05}" srcOrd="2" destOrd="0" parTransId="{018E8F79-2619-424E-A453-BCBCABEBF097}" sibTransId="{EBF36E89-30B3-4896-9937-6BCD8B52772A}"/>
    <dgm:cxn modelId="{40879651-3A0A-4E58-B811-D3BA6DE6D0B2}" srcId="{8F3452CB-D490-4495-9B02-901C0DB7600F}" destId="{7FAD3766-663F-4B77-9D34-47C28219DA6A}" srcOrd="0" destOrd="0" parTransId="{54DABACD-8042-4405-9483-4488AC3BE463}" sibTransId="{2553DA48-9E50-4494-BA10-BB11DA750263}"/>
    <dgm:cxn modelId="{F10575F9-3684-4C03-A23A-04C39A3CA69C}" srcId="{2268BD69-63BF-44A5-A7FB-244C2055D908}" destId="{0F74975C-2B9A-416B-8FF0-F94908A969B9}" srcOrd="1" destOrd="0" parTransId="{582FCDA6-386F-4235-BEE3-18477207C2EA}" sibTransId="{9D2BB2FF-9412-4736-8F92-ADD707745B18}"/>
    <dgm:cxn modelId="{B2AEDC2D-DBC9-48D9-BC1B-E5D8F423917C}" srcId="{90AFBB64-0540-46CE-BB7D-8301315A0722}" destId="{B18614D7-FC83-47B8-AAF8-64432381953F}" srcOrd="1" destOrd="0" parTransId="{95FF4DD2-5234-4B4E-972E-A719E600ACE9}" sibTransId="{033C35A2-49A9-45BC-AE4E-E5FA8E81AD7E}"/>
    <dgm:cxn modelId="{27FB3891-FEFF-4808-88E2-614FA196DF2D}" srcId="{1014933C-067D-4259-8482-63AC75FED287}" destId="{71D6FDD0-1B58-4109-A312-B8B8AF508C81}" srcOrd="2" destOrd="0" parTransId="{E3A3BEA2-38D2-4360-8891-32DD0BB2463F}" sibTransId="{E104AAFC-4C66-43BA-9869-8F3B68857A2F}"/>
    <dgm:cxn modelId="{753A9574-A760-49D2-8073-11D5708CBED8}" srcId="{D67E2EF4-19F8-4CEC-B365-9B8436BB6994}" destId="{FAC22AC2-C9C4-498A-80B5-3E3A19842B7C}" srcOrd="3" destOrd="0" parTransId="{DEF33E96-C12A-4D7F-AD6D-82649711F77E}" sibTransId="{A808BEFC-F28E-4F8B-9AC3-326939977C67}"/>
    <dgm:cxn modelId="{53134427-3891-4030-93A2-D2ADC5A81B41}" type="presOf" srcId="{D606CB2C-F7E0-4866-9C82-0FE715CD189D}" destId="{ED1D5224-A825-4E8B-9E2D-99A76B036949}" srcOrd="0" destOrd="0" presId="urn:microsoft.com/office/officeart/2005/8/layout/lProcess2"/>
    <dgm:cxn modelId="{6A16A13D-5F10-4D12-8A35-DB3F3DE82EEF}" type="presOf" srcId="{2268BD69-63BF-44A5-A7FB-244C2055D908}" destId="{E842FCDC-57BF-4E84-A13D-70A3645C45F2}" srcOrd="0" destOrd="0" presId="urn:microsoft.com/office/officeart/2005/8/layout/lProcess2"/>
    <dgm:cxn modelId="{6CE50EC2-155B-48B8-B05A-60EF189A33C5}" type="presOf" srcId="{8F3452CB-D490-4495-9B02-901C0DB7600F}" destId="{67FE91E3-4FF0-4B10-B734-7A501CB13C48}" srcOrd="0" destOrd="0" presId="urn:microsoft.com/office/officeart/2005/8/layout/lProcess2"/>
    <dgm:cxn modelId="{FBE1606D-330A-44A6-B230-B87C5DE408B2}" type="presOf" srcId="{7FAD3766-663F-4B77-9D34-47C28219DA6A}" destId="{C02C9F63-1F9C-4127-A3CC-05190DA5FFE6}" srcOrd="0" destOrd="0" presId="urn:microsoft.com/office/officeart/2005/8/layout/lProcess2"/>
    <dgm:cxn modelId="{6D1B6010-C9CC-43D4-9A63-66E1C458953D}" type="presOf" srcId="{D0F51C0A-9793-48F3-A333-DC425A42A688}" destId="{EE4DCAE6-DFAD-4E2C-ACE9-92039FDD453D}" srcOrd="0" destOrd="0" presId="urn:microsoft.com/office/officeart/2005/8/layout/lProcess2"/>
    <dgm:cxn modelId="{A5C90B5D-A6EB-4FC0-9EBF-E453E10B2673}" type="presOf" srcId="{CCCABC95-89E3-491D-9574-A85D77BC4E9B}" destId="{155D128A-FD00-4334-8501-296CA0260D8A}" srcOrd="0" destOrd="0" presId="urn:microsoft.com/office/officeart/2005/8/layout/lProcess2"/>
    <dgm:cxn modelId="{CCD1E447-9651-47F0-9B51-645493A6DA47}" srcId="{677D70A4-486D-4BF2-B9C8-9303C6A6ED0C}" destId="{8C2A9F74-A8EF-4425-8398-AABEE14717DF}" srcOrd="1" destOrd="0" parTransId="{5D945465-E8B7-4A68-AE7F-347538B7D7C7}" sibTransId="{3220FC16-E761-441C-8130-B894D25290F2}"/>
    <dgm:cxn modelId="{975A08F5-0701-41D3-A570-B3DC0DAFC61E}" srcId="{0F74975C-2B9A-416B-8FF0-F94908A969B9}" destId="{D3E1F102-D767-49E3-89D1-F2A87C705798}" srcOrd="1" destOrd="0" parTransId="{896A6EF3-9A19-4D3B-AB5A-89D1263CEABA}" sibTransId="{71507940-08A0-48B1-B2DD-9D0F82118B07}"/>
    <dgm:cxn modelId="{BF5E41E8-0824-4911-A3D2-DDFB6E5A3635}" type="presOf" srcId="{D3E1F102-D767-49E3-89D1-F2A87C705798}" destId="{844A05A6-CA92-4609-AE48-2A0F82088EF2}" srcOrd="0" destOrd="0" presId="urn:microsoft.com/office/officeart/2005/8/layout/lProcess2"/>
    <dgm:cxn modelId="{0F6409C1-53EE-47DB-94FB-E84765A6220C}" type="presOf" srcId="{8F3452CB-D490-4495-9B02-901C0DB7600F}" destId="{969CC898-BCA8-4F9E-B7A4-85D6185E0940}" srcOrd="1" destOrd="0" presId="urn:microsoft.com/office/officeart/2005/8/layout/lProcess2"/>
    <dgm:cxn modelId="{75659D77-A96F-4D09-86C1-CD112463A061}" srcId="{0F74975C-2B9A-416B-8FF0-F94908A969B9}" destId="{DC265D6B-D888-4A80-B8A3-16157BA40355}" srcOrd="0" destOrd="0" parTransId="{3224BD90-1B2C-4CAC-B422-51C37CED9E9D}" sibTransId="{109F28BF-C132-40BC-A2A4-272BD8BA1248}"/>
    <dgm:cxn modelId="{8BDB5749-5D30-4535-BCFD-C2E5119B7A39}" srcId="{90AFBB64-0540-46CE-BB7D-8301315A0722}" destId="{A5F8B702-BCA1-4792-BA32-F486267424F3}" srcOrd="3" destOrd="0" parTransId="{A85D264F-9DFA-497C-9166-EC10B4331AA7}" sibTransId="{6CE6A321-0BA1-49CD-9993-95D417A84F79}"/>
    <dgm:cxn modelId="{EDC9C5E3-0A6F-4DFD-818F-15B81ED5E763}" srcId="{D67E2EF4-19F8-4CEC-B365-9B8436BB6994}" destId="{A8C2065F-CDA5-4B05-AF07-316E457807CA}" srcOrd="0" destOrd="0" parTransId="{EFBDA377-211D-4401-8625-39DC75BAFB13}" sibTransId="{0EF224E1-B67C-4C93-B56F-4C34FFF94AB8}"/>
    <dgm:cxn modelId="{C3DEB1BB-3CD5-4AA1-9A3F-40B8C17F4FBF}" type="presOf" srcId="{B18614D7-FC83-47B8-AAF8-64432381953F}" destId="{36ABAC3E-BB79-48C4-BB05-92DC34264542}" srcOrd="0" destOrd="0" presId="urn:microsoft.com/office/officeart/2005/8/layout/lProcess2"/>
    <dgm:cxn modelId="{595316A8-375F-4F6D-AD8F-ED6FB26613B4}" type="presOf" srcId="{B2B79353-8DC2-4BE2-B17D-2DEEAB35128C}" destId="{A806570D-7183-4359-8F81-023C82832801}" srcOrd="0" destOrd="0" presId="urn:microsoft.com/office/officeart/2005/8/layout/lProcess2"/>
    <dgm:cxn modelId="{8D2C541B-8BE8-46F1-BA0C-3C22B2F6BB9F}" type="presOf" srcId="{1014933C-067D-4259-8482-63AC75FED287}" destId="{30070F05-5393-4858-8986-FD34F13D3F25}" srcOrd="0" destOrd="0" presId="urn:microsoft.com/office/officeart/2005/8/layout/lProcess2"/>
    <dgm:cxn modelId="{91E5948A-A3BB-47A7-8807-656E32073455}" type="presOf" srcId="{FAC22AC2-C9C4-498A-80B5-3E3A19842B7C}" destId="{8DFDB555-EA51-4F22-83EB-9D20CAF5233A}" srcOrd="0" destOrd="0" presId="urn:microsoft.com/office/officeart/2005/8/layout/lProcess2"/>
    <dgm:cxn modelId="{228BE517-68C0-4795-87ED-F1BF8173138F}" srcId="{1014933C-067D-4259-8482-63AC75FED287}" destId="{74EFC020-C476-4880-8E7D-70AA432115AB}" srcOrd="0" destOrd="0" parTransId="{CA22C29B-A324-4BA2-B619-9205C3D9E14E}" sibTransId="{BD6A4DA8-E518-466A-8AB4-151163BF158A}"/>
    <dgm:cxn modelId="{87A5AC29-D5A6-4B51-8611-21D030BFC43E}" type="presOf" srcId="{48D15024-7972-4F52-93C9-8A5436DAE8BC}" destId="{50C35780-C125-4AD3-BDCE-05551F26ABAF}" srcOrd="0" destOrd="0" presId="urn:microsoft.com/office/officeart/2005/8/layout/lProcess2"/>
    <dgm:cxn modelId="{DA242B42-B1D0-415E-B06E-5C07B4884130}" type="presParOf" srcId="{E842FCDC-57BF-4E84-A13D-70A3645C45F2}" destId="{D9C9396C-1CDB-4B97-9AF4-564C5D69624A}" srcOrd="0" destOrd="0" presId="urn:microsoft.com/office/officeart/2005/8/layout/lProcess2"/>
    <dgm:cxn modelId="{4B63B08F-E1EC-47A8-832C-C33C148AF11E}" type="presParOf" srcId="{D9C9396C-1CDB-4B97-9AF4-564C5D69624A}" destId="{67FE91E3-4FF0-4B10-B734-7A501CB13C48}" srcOrd="0" destOrd="0" presId="urn:microsoft.com/office/officeart/2005/8/layout/lProcess2"/>
    <dgm:cxn modelId="{5C38A19B-CA17-4CE1-B7D8-9E7566D4B401}" type="presParOf" srcId="{D9C9396C-1CDB-4B97-9AF4-564C5D69624A}" destId="{969CC898-BCA8-4F9E-B7A4-85D6185E0940}" srcOrd="1" destOrd="0" presId="urn:microsoft.com/office/officeart/2005/8/layout/lProcess2"/>
    <dgm:cxn modelId="{26AAAB83-EFCC-4ED6-9CF3-05AC59686B65}" type="presParOf" srcId="{D9C9396C-1CDB-4B97-9AF4-564C5D69624A}" destId="{8E982798-C4BC-48A1-B3CC-E4D9A4EE16C1}" srcOrd="2" destOrd="0" presId="urn:microsoft.com/office/officeart/2005/8/layout/lProcess2"/>
    <dgm:cxn modelId="{32F3BF4B-3D4A-477F-AC41-7871DB1360F0}" type="presParOf" srcId="{8E982798-C4BC-48A1-B3CC-E4D9A4EE16C1}" destId="{FCBB888E-2C80-4AC8-AE28-9B10AB40A209}" srcOrd="0" destOrd="0" presId="urn:microsoft.com/office/officeart/2005/8/layout/lProcess2"/>
    <dgm:cxn modelId="{921912EB-83E5-4C13-B54D-535FD24D1067}" type="presParOf" srcId="{FCBB888E-2C80-4AC8-AE28-9B10AB40A209}" destId="{C02C9F63-1F9C-4127-A3CC-05190DA5FFE6}" srcOrd="0" destOrd="0" presId="urn:microsoft.com/office/officeart/2005/8/layout/lProcess2"/>
    <dgm:cxn modelId="{72AAD70E-A5EA-4492-83C5-CF877A284B52}" type="presParOf" srcId="{FCBB888E-2C80-4AC8-AE28-9B10AB40A209}" destId="{28AF7E23-7D6C-4EF0-861E-A976A11AB980}" srcOrd="1" destOrd="0" presId="urn:microsoft.com/office/officeart/2005/8/layout/lProcess2"/>
    <dgm:cxn modelId="{F725B9D2-DF71-49E5-82AC-EFD5B356E092}" type="presParOf" srcId="{FCBB888E-2C80-4AC8-AE28-9B10AB40A209}" destId="{50C35780-C125-4AD3-BDCE-05551F26ABAF}" srcOrd="2" destOrd="0" presId="urn:microsoft.com/office/officeart/2005/8/layout/lProcess2"/>
    <dgm:cxn modelId="{6EF1CC4C-2735-4AD4-B445-9DD2E1879FDE}" type="presParOf" srcId="{E842FCDC-57BF-4E84-A13D-70A3645C45F2}" destId="{67878CD3-3A53-4F17-A6C1-11457F3FBB41}" srcOrd="1" destOrd="0" presId="urn:microsoft.com/office/officeart/2005/8/layout/lProcess2"/>
    <dgm:cxn modelId="{DD64D2DF-17F2-4C2D-AEF9-ECF8C43A7369}" type="presParOf" srcId="{E842FCDC-57BF-4E84-A13D-70A3645C45F2}" destId="{C047BEDB-C3FD-4412-8D91-9DE0A9E9C3B6}" srcOrd="2" destOrd="0" presId="urn:microsoft.com/office/officeart/2005/8/layout/lProcess2"/>
    <dgm:cxn modelId="{76DDDC0E-DA78-4F4E-9B0B-360F099E6747}" type="presParOf" srcId="{C047BEDB-C3FD-4412-8D91-9DE0A9E9C3B6}" destId="{EEDA9E99-5276-444B-BBD4-6B5293ED3680}" srcOrd="0" destOrd="0" presId="urn:microsoft.com/office/officeart/2005/8/layout/lProcess2"/>
    <dgm:cxn modelId="{0FD65150-2860-4164-8636-73806E991F6F}" type="presParOf" srcId="{C047BEDB-C3FD-4412-8D91-9DE0A9E9C3B6}" destId="{EF51755A-DE4E-4B40-AB7E-E61B5C1E7643}" srcOrd="1" destOrd="0" presId="urn:microsoft.com/office/officeart/2005/8/layout/lProcess2"/>
    <dgm:cxn modelId="{0B0C23D6-B707-4B7D-A383-397E46B085EE}" type="presParOf" srcId="{C047BEDB-C3FD-4412-8D91-9DE0A9E9C3B6}" destId="{FF3FD792-CBA2-4FF6-AF2F-061CED9697AE}" srcOrd="2" destOrd="0" presId="urn:microsoft.com/office/officeart/2005/8/layout/lProcess2"/>
    <dgm:cxn modelId="{814D2545-FBC5-4D8E-BAE0-71E239A53FE9}" type="presParOf" srcId="{FF3FD792-CBA2-4FF6-AF2F-061CED9697AE}" destId="{EB71C263-3616-48AC-8FA7-3EF13BB3FB25}" srcOrd="0" destOrd="0" presId="urn:microsoft.com/office/officeart/2005/8/layout/lProcess2"/>
    <dgm:cxn modelId="{F8F47971-D53F-4375-B1C7-88F60EC6ED5F}" type="presParOf" srcId="{EB71C263-3616-48AC-8FA7-3EF13BB3FB25}" destId="{3841C590-D445-43C4-966F-6327826CF8D2}" srcOrd="0" destOrd="0" presId="urn:microsoft.com/office/officeart/2005/8/layout/lProcess2"/>
    <dgm:cxn modelId="{31C97A59-1E9B-4C1A-8FB1-449920611A48}" type="presParOf" srcId="{EB71C263-3616-48AC-8FA7-3EF13BB3FB25}" destId="{8674E706-A239-4F62-B99C-BB1E9A0F6243}" srcOrd="1" destOrd="0" presId="urn:microsoft.com/office/officeart/2005/8/layout/lProcess2"/>
    <dgm:cxn modelId="{101D2430-946F-4330-B1B4-D03501A08675}" type="presParOf" srcId="{EB71C263-3616-48AC-8FA7-3EF13BB3FB25}" destId="{844A05A6-CA92-4609-AE48-2A0F82088EF2}" srcOrd="2" destOrd="0" presId="urn:microsoft.com/office/officeart/2005/8/layout/lProcess2"/>
    <dgm:cxn modelId="{9597D1E3-8AF6-4FD0-8058-FCA68C0BDD45}" type="presParOf" srcId="{EB71C263-3616-48AC-8FA7-3EF13BB3FB25}" destId="{EC9AC452-87E7-47DC-AC68-E6BA962D858E}" srcOrd="3" destOrd="0" presId="urn:microsoft.com/office/officeart/2005/8/layout/lProcess2"/>
    <dgm:cxn modelId="{10EDC984-D081-4CBC-B645-8069497C140A}" type="presParOf" srcId="{EB71C263-3616-48AC-8FA7-3EF13BB3FB25}" destId="{ED1D5224-A825-4E8B-9E2D-99A76B036949}" srcOrd="4" destOrd="0" presId="urn:microsoft.com/office/officeart/2005/8/layout/lProcess2"/>
    <dgm:cxn modelId="{54B464AE-7426-469B-AD19-06465DE9725B}" type="presParOf" srcId="{EB71C263-3616-48AC-8FA7-3EF13BB3FB25}" destId="{371FC946-230B-4A81-991B-DC17F7911DFB}" srcOrd="5" destOrd="0" presId="urn:microsoft.com/office/officeart/2005/8/layout/lProcess2"/>
    <dgm:cxn modelId="{6482B389-6A3E-4967-96FF-4E10CB105559}" type="presParOf" srcId="{EB71C263-3616-48AC-8FA7-3EF13BB3FB25}" destId="{A806570D-7183-4359-8F81-023C82832801}" srcOrd="6" destOrd="0" presId="urn:microsoft.com/office/officeart/2005/8/layout/lProcess2"/>
    <dgm:cxn modelId="{1F8418DB-AFE8-4032-99B1-913340182076}" type="presParOf" srcId="{E842FCDC-57BF-4E84-A13D-70A3645C45F2}" destId="{29DA979C-ED31-4A4C-B415-50DD4D186263}" srcOrd="3" destOrd="0" presId="urn:microsoft.com/office/officeart/2005/8/layout/lProcess2"/>
    <dgm:cxn modelId="{4213B40E-28C4-439F-AE2D-3FB0BEC466D4}" type="presParOf" srcId="{E842FCDC-57BF-4E84-A13D-70A3645C45F2}" destId="{63974EAE-D36A-4ED8-A931-E4B4EB648B2E}" srcOrd="4" destOrd="0" presId="urn:microsoft.com/office/officeart/2005/8/layout/lProcess2"/>
    <dgm:cxn modelId="{90E62C29-A1B0-40E4-9973-D712FAC3DDF3}" type="presParOf" srcId="{63974EAE-D36A-4ED8-A931-E4B4EB648B2E}" destId="{BA152D82-2C99-4882-8954-781227269ECF}" srcOrd="0" destOrd="0" presId="urn:microsoft.com/office/officeart/2005/8/layout/lProcess2"/>
    <dgm:cxn modelId="{6FD59535-1AE8-4F17-85B2-76E1EBDD9AA2}" type="presParOf" srcId="{63974EAE-D36A-4ED8-A931-E4B4EB648B2E}" destId="{5ADA1E71-27EB-499A-B0E5-C0048AF045BC}" srcOrd="1" destOrd="0" presId="urn:microsoft.com/office/officeart/2005/8/layout/lProcess2"/>
    <dgm:cxn modelId="{F4AF8195-7154-43C7-8F17-544F65B6B1B6}" type="presParOf" srcId="{63974EAE-D36A-4ED8-A931-E4B4EB648B2E}" destId="{42327E2A-3440-4A53-A901-E13FD3C0623A}" srcOrd="2" destOrd="0" presId="urn:microsoft.com/office/officeart/2005/8/layout/lProcess2"/>
    <dgm:cxn modelId="{4E363A4B-C75E-44C1-803D-84C31AF5AC00}" type="presParOf" srcId="{42327E2A-3440-4A53-A901-E13FD3C0623A}" destId="{ED11538E-9D50-478E-B0F1-4C942C035BFC}" srcOrd="0" destOrd="0" presId="urn:microsoft.com/office/officeart/2005/8/layout/lProcess2"/>
    <dgm:cxn modelId="{11B667F9-F655-44D3-A5F2-09124FFC10BD}" type="presParOf" srcId="{ED11538E-9D50-478E-B0F1-4C942C035BFC}" destId="{CC0EA922-4DBC-4E86-B5D5-4B7174BD4AEC}" srcOrd="0" destOrd="0" presId="urn:microsoft.com/office/officeart/2005/8/layout/lProcess2"/>
    <dgm:cxn modelId="{9740F654-B2CC-451E-80F1-D087B83902F1}" type="presParOf" srcId="{ED11538E-9D50-478E-B0F1-4C942C035BFC}" destId="{010C2EE6-34C3-44B5-8B34-0FD636E02891}" srcOrd="1" destOrd="0" presId="urn:microsoft.com/office/officeart/2005/8/layout/lProcess2"/>
    <dgm:cxn modelId="{4023D4D0-F3FB-4785-B23C-7508D0C6EFAE}" type="presParOf" srcId="{ED11538E-9D50-478E-B0F1-4C942C035BFC}" destId="{8853DAC0-F915-4CEF-B10A-7F6CFC3679A5}" srcOrd="2" destOrd="0" presId="urn:microsoft.com/office/officeart/2005/8/layout/lProcess2"/>
    <dgm:cxn modelId="{C383E19F-9ED4-48BE-B7E9-B61851D1BA6E}" type="presParOf" srcId="{ED11538E-9D50-478E-B0F1-4C942C035BFC}" destId="{53F6D4CB-3D25-4276-8667-2A4F79AB2296}" srcOrd="3" destOrd="0" presId="urn:microsoft.com/office/officeart/2005/8/layout/lProcess2"/>
    <dgm:cxn modelId="{5ABB3860-7AC3-48F2-95F6-E644A345B5AE}" type="presParOf" srcId="{ED11538E-9D50-478E-B0F1-4C942C035BFC}" destId="{155D128A-FD00-4334-8501-296CA0260D8A}" srcOrd="4" destOrd="0" presId="urn:microsoft.com/office/officeart/2005/8/layout/lProcess2"/>
    <dgm:cxn modelId="{30C209F2-C85A-425C-A7CC-3C8C5A3B8E6F}" type="presParOf" srcId="{E842FCDC-57BF-4E84-A13D-70A3645C45F2}" destId="{9ED09A26-6F4F-40DB-8D2B-CAAF2575B4F7}" srcOrd="5" destOrd="0" presId="urn:microsoft.com/office/officeart/2005/8/layout/lProcess2"/>
    <dgm:cxn modelId="{4442C9C3-2E2E-49EB-936A-DD7196B93BC9}" type="presParOf" srcId="{E842FCDC-57BF-4E84-A13D-70A3645C45F2}" destId="{67D665F5-880D-491C-BEB9-B9EFAF2D9BF8}" srcOrd="6" destOrd="0" presId="urn:microsoft.com/office/officeart/2005/8/layout/lProcess2"/>
    <dgm:cxn modelId="{93DC0D6E-3835-4B85-BEF8-D62D9A1B7896}" type="presParOf" srcId="{67D665F5-880D-491C-BEB9-B9EFAF2D9BF8}" destId="{59D4AC5F-EC6C-4A54-A5F1-1998A4A4E65D}" srcOrd="0" destOrd="0" presId="urn:microsoft.com/office/officeart/2005/8/layout/lProcess2"/>
    <dgm:cxn modelId="{81E37DC8-3DE2-4E3F-9F6F-1A4AEEE63164}" type="presParOf" srcId="{67D665F5-880D-491C-BEB9-B9EFAF2D9BF8}" destId="{07685EB2-CEAA-4104-A10D-27287B522EDE}" srcOrd="1" destOrd="0" presId="urn:microsoft.com/office/officeart/2005/8/layout/lProcess2"/>
    <dgm:cxn modelId="{DC4802B9-3141-455A-A666-B4817E2AB042}" type="presParOf" srcId="{67D665F5-880D-491C-BEB9-B9EFAF2D9BF8}" destId="{109AEAB5-DDB3-4922-9226-A6F3D2544B34}" srcOrd="2" destOrd="0" presId="urn:microsoft.com/office/officeart/2005/8/layout/lProcess2"/>
    <dgm:cxn modelId="{7BB1E3B8-613A-408D-AC3A-2EF73CFE33A2}" type="presParOf" srcId="{109AEAB5-DDB3-4922-9226-A6F3D2544B34}" destId="{D6DFE1AC-DBE8-475C-8DD8-16874D2D8752}" srcOrd="0" destOrd="0" presId="urn:microsoft.com/office/officeart/2005/8/layout/lProcess2"/>
    <dgm:cxn modelId="{1ED8599B-1E03-4D64-A6DA-A33CA4420995}" type="presParOf" srcId="{D6DFE1AC-DBE8-475C-8DD8-16874D2D8752}" destId="{0E3112EE-9333-4F19-8E9C-FED178137111}" srcOrd="0" destOrd="0" presId="urn:microsoft.com/office/officeart/2005/8/layout/lProcess2"/>
    <dgm:cxn modelId="{01430125-7D76-481C-82DA-373BD8D2F162}" type="presParOf" srcId="{D6DFE1AC-DBE8-475C-8DD8-16874D2D8752}" destId="{E42D36B6-5FAF-4098-99DD-24C1A40E34C9}" srcOrd="1" destOrd="0" presId="urn:microsoft.com/office/officeart/2005/8/layout/lProcess2"/>
    <dgm:cxn modelId="{CFCCAC6B-2581-4C71-98F2-AB99F03BC847}" type="presParOf" srcId="{D6DFE1AC-DBE8-475C-8DD8-16874D2D8752}" destId="{855E6438-260E-4CEA-B0C4-ABF58BDE6CEB}" srcOrd="2" destOrd="0" presId="urn:microsoft.com/office/officeart/2005/8/layout/lProcess2"/>
    <dgm:cxn modelId="{A7225C59-A8F3-4C48-8F71-B01E71E40E0F}" type="presParOf" srcId="{D6DFE1AC-DBE8-475C-8DD8-16874D2D8752}" destId="{BCFDAD85-677D-4F84-80EA-845001219ABD}" srcOrd="3" destOrd="0" presId="urn:microsoft.com/office/officeart/2005/8/layout/lProcess2"/>
    <dgm:cxn modelId="{27192310-2955-4DCC-8C6E-BA071AD4E175}" type="presParOf" srcId="{D6DFE1AC-DBE8-475C-8DD8-16874D2D8752}" destId="{CF8F504D-22C1-4F9E-A591-56FFA35D354C}" srcOrd="4" destOrd="0" presId="urn:microsoft.com/office/officeart/2005/8/layout/lProcess2"/>
    <dgm:cxn modelId="{FA22B484-0819-4ED5-9912-7F750A854414}" type="presParOf" srcId="{D6DFE1AC-DBE8-475C-8DD8-16874D2D8752}" destId="{C59C031E-93EC-4F2C-9F32-A3657E688CC6}" srcOrd="5" destOrd="0" presId="urn:microsoft.com/office/officeart/2005/8/layout/lProcess2"/>
    <dgm:cxn modelId="{8E14A4A5-1BEE-4204-903F-0929847B4FB1}" type="presParOf" srcId="{D6DFE1AC-DBE8-475C-8DD8-16874D2D8752}" destId="{8DFDB555-EA51-4F22-83EB-9D20CAF5233A}" srcOrd="6" destOrd="0" presId="urn:microsoft.com/office/officeart/2005/8/layout/lProcess2"/>
    <dgm:cxn modelId="{4CCFC730-1B46-4FB9-93A0-719081671EDC}" type="presParOf" srcId="{E842FCDC-57BF-4E84-A13D-70A3645C45F2}" destId="{8EB9B9DA-6D05-45B4-A7FE-67C452FCF281}" srcOrd="7" destOrd="0" presId="urn:microsoft.com/office/officeart/2005/8/layout/lProcess2"/>
    <dgm:cxn modelId="{D674C304-C484-4766-95E6-AE18F5018ADD}" type="presParOf" srcId="{E842FCDC-57BF-4E84-A13D-70A3645C45F2}" destId="{2A0D0573-4B1E-436F-B806-D47CF4E3C353}" srcOrd="8" destOrd="0" presId="urn:microsoft.com/office/officeart/2005/8/layout/lProcess2"/>
    <dgm:cxn modelId="{0B837FF7-2A0C-470F-981F-C48C3AFE16B0}" type="presParOf" srcId="{2A0D0573-4B1E-436F-B806-D47CF4E3C353}" destId="{30070F05-5393-4858-8986-FD34F13D3F25}" srcOrd="0" destOrd="0" presId="urn:microsoft.com/office/officeart/2005/8/layout/lProcess2"/>
    <dgm:cxn modelId="{820F34EB-A02C-4CA2-96C0-37DC8B220798}" type="presParOf" srcId="{2A0D0573-4B1E-436F-B806-D47CF4E3C353}" destId="{F09BC888-8603-4064-A3C6-CBF144D51863}" srcOrd="1" destOrd="0" presId="urn:microsoft.com/office/officeart/2005/8/layout/lProcess2"/>
    <dgm:cxn modelId="{21CBD0BF-9B0A-489A-8B77-ACEF7D9C142C}" type="presParOf" srcId="{2A0D0573-4B1E-436F-B806-D47CF4E3C353}" destId="{9078D866-E4C5-405D-9F64-B89E84D30A1D}" srcOrd="2" destOrd="0" presId="urn:microsoft.com/office/officeart/2005/8/layout/lProcess2"/>
    <dgm:cxn modelId="{968AAFF0-D4B4-4992-BCC2-A859B23C5BD1}" type="presParOf" srcId="{9078D866-E4C5-405D-9F64-B89E84D30A1D}" destId="{A64B2A61-ECF9-4895-A9B7-65701EF7A558}" srcOrd="0" destOrd="0" presId="urn:microsoft.com/office/officeart/2005/8/layout/lProcess2"/>
    <dgm:cxn modelId="{AC55A962-0F56-486F-AE21-FEE18333DB25}" type="presParOf" srcId="{A64B2A61-ECF9-4895-A9B7-65701EF7A558}" destId="{DBA02EB6-659E-4FA7-8BD3-48E2F4E0A6DD}" srcOrd="0" destOrd="0" presId="urn:microsoft.com/office/officeart/2005/8/layout/lProcess2"/>
    <dgm:cxn modelId="{A02AD49E-7E0F-47EA-9E73-68F830F53095}" type="presParOf" srcId="{A64B2A61-ECF9-4895-A9B7-65701EF7A558}" destId="{9F3CA014-D85A-4B82-AF9A-80873F82EE90}" srcOrd="1" destOrd="0" presId="urn:microsoft.com/office/officeart/2005/8/layout/lProcess2"/>
    <dgm:cxn modelId="{F2BFE9C2-C788-47B2-809D-A7133881C9B3}" type="presParOf" srcId="{A64B2A61-ECF9-4895-A9B7-65701EF7A558}" destId="{1C337D8A-4FEA-4F44-84A7-2AB0AEA720A9}" srcOrd="2" destOrd="0" presId="urn:microsoft.com/office/officeart/2005/8/layout/lProcess2"/>
    <dgm:cxn modelId="{1664FAD5-2894-43DC-B49D-4E835C4400D4}" type="presParOf" srcId="{A64B2A61-ECF9-4895-A9B7-65701EF7A558}" destId="{501BB2BF-281B-4476-ABF9-95DB9DD5CCD3}" srcOrd="3" destOrd="0" presId="urn:microsoft.com/office/officeart/2005/8/layout/lProcess2"/>
    <dgm:cxn modelId="{42E60592-D5C7-4AB3-BAB2-1AFCA7161A8E}" type="presParOf" srcId="{A64B2A61-ECF9-4895-A9B7-65701EF7A558}" destId="{C9D9D372-9F6D-4044-9D84-847E9CFE0FEF}" srcOrd="4" destOrd="0" presId="urn:microsoft.com/office/officeart/2005/8/layout/lProcess2"/>
    <dgm:cxn modelId="{71BC02CD-DF46-4AF5-95C4-EA43C2158D7A}" type="presParOf" srcId="{A64B2A61-ECF9-4895-A9B7-65701EF7A558}" destId="{C676D49E-7F98-42BE-91A7-7F59C4DC0EC9}" srcOrd="5" destOrd="0" presId="urn:microsoft.com/office/officeart/2005/8/layout/lProcess2"/>
    <dgm:cxn modelId="{43D5EB31-FDB1-46B1-A8B9-2207616D00A3}" type="presParOf" srcId="{A64B2A61-ECF9-4895-A9B7-65701EF7A558}" destId="{C7D1D37C-A60B-4CC0-8250-5B9AD11E8A3B}" srcOrd="6" destOrd="0" presId="urn:microsoft.com/office/officeart/2005/8/layout/lProcess2"/>
    <dgm:cxn modelId="{BEA8A36A-DF78-4058-B821-644D9934BDD1}" type="presParOf" srcId="{A64B2A61-ECF9-4895-A9B7-65701EF7A558}" destId="{FB01D307-D76D-4C89-A127-A19E08EC352D}" srcOrd="7" destOrd="0" presId="urn:microsoft.com/office/officeart/2005/8/layout/lProcess2"/>
    <dgm:cxn modelId="{55146E4A-08B7-4E8C-A668-EC2470F51663}" type="presParOf" srcId="{A64B2A61-ECF9-4895-A9B7-65701EF7A558}" destId="{35D64687-31F0-4AC5-98E5-A3AE305C3417}" srcOrd="8" destOrd="0" presId="urn:microsoft.com/office/officeart/2005/8/layout/lProcess2"/>
    <dgm:cxn modelId="{E1F59A9E-DCCD-433F-A095-6BFA8E893752}" type="presParOf" srcId="{E842FCDC-57BF-4E84-A13D-70A3645C45F2}" destId="{59032C9A-8FED-41D2-80D7-36518F1C872D}" srcOrd="9" destOrd="0" presId="urn:microsoft.com/office/officeart/2005/8/layout/lProcess2"/>
    <dgm:cxn modelId="{238835A3-1942-4F5F-A59C-C03C03934251}" type="presParOf" srcId="{E842FCDC-57BF-4E84-A13D-70A3645C45F2}" destId="{BBF7D2EC-76A9-4D14-AE1D-2E8AF41374D0}" srcOrd="10" destOrd="0" presId="urn:microsoft.com/office/officeart/2005/8/layout/lProcess2"/>
    <dgm:cxn modelId="{8B8F8363-E86E-4757-BF52-6337F988BAFF}" type="presParOf" srcId="{BBF7D2EC-76A9-4D14-AE1D-2E8AF41374D0}" destId="{58359509-B632-4BDC-B810-86CB6D98783F}" srcOrd="0" destOrd="0" presId="urn:microsoft.com/office/officeart/2005/8/layout/lProcess2"/>
    <dgm:cxn modelId="{6A4F3B3C-0A77-401A-BD52-3878FDE0ECF9}" type="presParOf" srcId="{BBF7D2EC-76A9-4D14-AE1D-2E8AF41374D0}" destId="{370502ED-F2BB-430D-B715-6532AF423520}" srcOrd="1" destOrd="0" presId="urn:microsoft.com/office/officeart/2005/8/layout/lProcess2"/>
    <dgm:cxn modelId="{A35E3FE4-3A51-4BB1-9280-0AE886F852D4}" type="presParOf" srcId="{BBF7D2EC-76A9-4D14-AE1D-2E8AF41374D0}" destId="{15A249CC-19B7-4955-8924-CFD24C9D1911}" srcOrd="2" destOrd="0" presId="urn:microsoft.com/office/officeart/2005/8/layout/lProcess2"/>
    <dgm:cxn modelId="{2305C840-B650-401F-B395-6B3A5790D1AD}" type="presParOf" srcId="{15A249CC-19B7-4955-8924-CFD24C9D1911}" destId="{4DF865E3-1188-44C5-8DCE-149D23540F71}" srcOrd="0" destOrd="0" presId="urn:microsoft.com/office/officeart/2005/8/layout/lProcess2"/>
    <dgm:cxn modelId="{A349ABEF-85B7-46B2-844E-44B2B2CA1C5F}" type="presParOf" srcId="{4DF865E3-1188-44C5-8DCE-149D23540F71}" destId="{ABD82E56-40D6-4417-9852-8C52EBFC4B17}" srcOrd="0" destOrd="0" presId="urn:microsoft.com/office/officeart/2005/8/layout/lProcess2"/>
    <dgm:cxn modelId="{F9479667-DE94-4A29-AE7E-79FDE85ACED2}" type="presParOf" srcId="{4DF865E3-1188-44C5-8DCE-149D23540F71}" destId="{09E2FB5E-EE31-4203-A8D4-75DE22F0C951}" srcOrd="1" destOrd="0" presId="urn:microsoft.com/office/officeart/2005/8/layout/lProcess2"/>
    <dgm:cxn modelId="{B90256C4-1C47-4766-9346-EF12D25EE559}" type="presParOf" srcId="{4DF865E3-1188-44C5-8DCE-149D23540F71}" destId="{36ABAC3E-BB79-48C4-BB05-92DC34264542}" srcOrd="2" destOrd="0" presId="urn:microsoft.com/office/officeart/2005/8/layout/lProcess2"/>
    <dgm:cxn modelId="{8A83ABD6-8888-4946-8218-6BEE362060C6}" type="presParOf" srcId="{4DF865E3-1188-44C5-8DCE-149D23540F71}" destId="{A0E2B85C-4712-40EB-8742-13234544BA23}" srcOrd="3" destOrd="0" presId="urn:microsoft.com/office/officeart/2005/8/layout/lProcess2"/>
    <dgm:cxn modelId="{43B49781-EF43-4231-8BC3-B4F0DC80256B}" type="presParOf" srcId="{4DF865E3-1188-44C5-8DCE-149D23540F71}" destId="{71AFD97C-D7D0-4FBA-B07A-80C23C64C8F6}" srcOrd="4" destOrd="0" presId="urn:microsoft.com/office/officeart/2005/8/layout/lProcess2"/>
    <dgm:cxn modelId="{5EEA21B4-3F25-497A-88E2-436A00B245E8}" type="presParOf" srcId="{4DF865E3-1188-44C5-8DCE-149D23540F71}" destId="{D136A4F5-AD9B-4C50-9315-166C50D119FF}" srcOrd="5" destOrd="0" presId="urn:microsoft.com/office/officeart/2005/8/layout/lProcess2"/>
    <dgm:cxn modelId="{90C59226-3587-4614-BABC-99331C70F6E3}" type="presParOf" srcId="{4DF865E3-1188-44C5-8DCE-149D23540F71}" destId="{13F1980D-830A-4C90-B632-FBDEBF120FFE}" srcOrd="6" destOrd="0" presId="urn:microsoft.com/office/officeart/2005/8/layout/lProcess2"/>
    <dgm:cxn modelId="{B66FC9AD-34F0-4BAC-A5BB-48EE7604999B}" type="presParOf" srcId="{4DF865E3-1188-44C5-8DCE-149D23540F71}" destId="{E6825F9A-D316-40B5-8E55-E2D08BC9D144}" srcOrd="7" destOrd="0" presId="urn:microsoft.com/office/officeart/2005/8/layout/lProcess2"/>
    <dgm:cxn modelId="{9FD0BBB6-2D10-4E50-8AD5-3A36CA34B37F}" type="presParOf" srcId="{4DF865E3-1188-44C5-8DCE-149D23540F71}" destId="{EE4DCAE6-DFAD-4E2C-ACE9-92039FDD453D}"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669F94-6CC8-4DD8-BE27-51CD09536CE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t-IT"/>
        </a:p>
      </dgm:t>
    </dgm:pt>
    <dgm:pt modelId="{83201E42-EAC8-457A-9DCE-C308D958C423}">
      <dgm:prSet phldrT="[Testo]"/>
      <dgm:spPr/>
      <dgm:t>
        <a:bodyPr/>
        <a:lstStyle/>
        <a:p>
          <a:pPr rtl="0"/>
          <a:r>
            <a:rPr lang="it-IT" b="0" i="0" u="none" dirty="0" err="1"/>
            <a:t>Prosumer</a:t>
          </a:r>
          <a:endParaRPr lang="it-IT" b="0" dirty="0"/>
        </a:p>
      </dgm:t>
    </dgm:pt>
    <dgm:pt modelId="{DB835655-5A1D-459B-BDDB-F4EB9DC49ED8}" type="parTrans" cxnId="{9131C71E-475C-47E5-AAC0-19C8DDB5AB07}">
      <dgm:prSet/>
      <dgm:spPr/>
      <dgm:t>
        <a:bodyPr/>
        <a:lstStyle/>
        <a:p>
          <a:endParaRPr lang="it-IT" b="0"/>
        </a:p>
      </dgm:t>
    </dgm:pt>
    <dgm:pt modelId="{AB768384-57FE-4062-8E9B-3C401E3694AF}" type="sibTrans" cxnId="{9131C71E-475C-47E5-AAC0-19C8DDB5AB07}">
      <dgm:prSet/>
      <dgm:spPr/>
      <dgm:t>
        <a:bodyPr/>
        <a:lstStyle/>
        <a:p>
          <a:endParaRPr lang="it-IT" b="0"/>
        </a:p>
      </dgm:t>
    </dgm:pt>
    <dgm:pt modelId="{6C11733F-5263-4FAC-B30A-FED9CBB8BB77}">
      <dgm:prSet/>
      <dgm:spPr/>
      <dgm:t>
        <a:bodyPr/>
        <a:lstStyle/>
        <a:p>
          <a:pPr rtl="0"/>
          <a:r>
            <a:rPr lang="it-IT" b="0" i="0" u="none" dirty="0"/>
            <a:t>Alcuni utenti saranno dotati di </a:t>
          </a:r>
          <a:r>
            <a:rPr lang="it-IT" b="1" i="0" u="none" dirty="0"/>
            <a:t>impianti fotovoltaici</a:t>
          </a:r>
          <a:r>
            <a:rPr lang="it-IT" b="0" i="0" u="none" dirty="0"/>
            <a:t> e </a:t>
          </a:r>
          <a:r>
            <a:rPr lang="it-IT" b="1" i="0" u="none" dirty="0"/>
            <a:t>accumuli</a:t>
          </a:r>
          <a:r>
            <a:rPr lang="it-IT" b="0" i="0" u="none" dirty="0"/>
            <a:t> di 2 kWh, per sperimentare i </a:t>
          </a:r>
          <a:r>
            <a:rPr lang="it-IT" b="1" i="0" u="none" dirty="0"/>
            <a:t>servizi di flessibilità</a:t>
          </a:r>
          <a:endParaRPr lang="it-IT" b="0" i="0" u="none" dirty="0"/>
        </a:p>
      </dgm:t>
    </dgm:pt>
    <dgm:pt modelId="{2939058C-5A82-41DA-8DEC-9ECAABBE3389}" type="parTrans" cxnId="{A1739610-8ECA-48F8-9882-4C84F23711DC}">
      <dgm:prSet/>
      <dgm:spPr/>
      <dgm:t>
        <a:bodyPr/>
        <a:lstStyle/>
        <a:p>
          <a:endParaRPr lang="it-IT" b="0"/>
        </a:p>
      </dgm:t>
    </dgm:pt>
    <dgm:pt modelId="{0656A416-E77D-4983-92C9-C96A75B6A2CF}" type="sibTrans" cxnId="{A1739610-8ECA-48F8-9882-4C84F23711DC}">
      <dgm:prSet/>
      <dgm:spPr/>
      <dgm:t>
        <a:bodyPr/>
        <a:lstStyle/>
        <a:p>
          <a:endParaRPr lang="it-IT" b="0"/>
        </a:p>
      </dgm:t>
    </dgm:pt>
    <dgm:pt modelId="{DB2C5E32-896B-4E47-99F4-64B228610A6E}">
      <dgm:prSet/>
      <dgm:spPr/>
      <dgm:t>
        <a:bodyPr/>
        <a:lstStyle/>
        <a:p>
          <a:r>
            <a:rPr lang="it-IT" b="0" i="0" u="none" dirty="0"/>
            <a:t>Utenti passivi</a:t>
          </a:r>
          <a:endParaRPr lang="it-IT" b="0" dirty="0"/>
        </a:p>
      </dgm:t>
    </dgm:pt>
    <dgm:pt modelId="{D7537EE9-D6E7-4E05-9ED0-20139C2ACC64}" type="parTrans" cxnId="{A9A2ADD5-D619-4BCD-B2DC-24A76D2CACBF}">
      <dgm:prSet/>
      <dgm:spPr/>
      <dgm:t>
        <a:bodyPr/>
        <a:lstStyle/>
        <a:p>
          <a:endParaRPr lang="it-IT" b="0"/>
        </a:p>
      </dgm:t>
    </dgm:pt>
    <dgm:pt modelId="{A8F6FE53-D030-4C6F-98B0-5F1F0C8FA9BA}" type="sibTrans" cxnId="{A9A2ADD5-D619-4BCD-B2DC-24A76D2CACBF}">
      <dgm:prSet/>
      <dgm:spPr/>
      <dgm:t>
        <a:bodyPr/>
        <a:lstStyle/>
        <a:p>
          <a:endParaRPr lang="it-IT" b="0"/>
        </a:p>
      </dgm:t>
    </dgm:pt>
    <dgm:pt modelId="{6E89FABF-4C00-4084-AD45-C2F2220EAF89}">
      <dgm:prSet/>
      <dgm:spPr/>
      <dgm:t>
        <a:bodyPr/>
        <a:lstStyle/>
        <a:p>
          <a:pPr rtl="0"/>
          <a:r>
            <a:rPr lang="it-IT" b="0" i="0" u="none" dirty="0"/>
            <a:t>Saranno </a:t>
          </a:r>
          <a:r>
            <a:rPr lang="it-IT" b="1" i="0" u="none" dirty="0"/>
            <a:t>dotati di un controllore </a:t>
          </a:r>
          <a:r>
            <a:rPr lang="it-IT" b="0" i="0" u="none" dirty="0"/>
            <a:t>e di </a:t>
          </a:r>
          <a:r>
            <a:rPr lang="it-IT" b="1" i="0" u="none" dirty="0"/>
            <a:t>dispositivi</a:t>
          </a:r>
          <a:r>
            <a:rPr lang="it-IT" b="0" i="0" u="none" dirty="0"/>
            <a:t> in grado di </a:t>
          </a:r>
          <a:r>
            <a:rPr lang="it-IT" b="1" i="0" u="none" dirty="0"/>
            <a:t>modulare la curva di prelievo </a:t>
          </a:r>
          <a:r>
            <a:rPr lang="it-IT" b="0" i="0" u="none" dirty="0"/>
            <a:t>(</a:t>
          </a:r>
          <a:r>
            <a:rPr lang="it-IT" b="0" i="0" u="none" dirty="0" err="1"/>
            <a:t>Demand</a:t>
          </a:r>
          <a:r>
            <a:rPr lang="it-IT" b="0" i="0" u="none" dirty="0"/>
            <a:t> </a:t>
          </a:r>
          <a:r>
            <a:rPr lang="it-IT" b="0" i="0" u="none" dirty="0" err="1"/>
            <a:t>Response</a:t>
          </a:r>
          <a:r>
            <a:rPr lang="it-IT" b="0" i="0" u="none" dirty="0"/>
            <a:t>)</a:t>
          </a:r>
        </a:p>
      </dgm:t>
    </dgm:pt>
    <dgm:pt modelId="{DCAEE57E-D267-41B9-A558-0CB664F67C39}" type="parTrans" cxnId="{38B61453-CD60-4D8C-827B-8F677F94F873}">
      <dgm:prSet/>
      <dgm:spPr/>
      <dgm:t>
        <a:bodyPr/>
        <a:lstStyle/>
        <a:p>
          <a:endParaRPr lang="it-IT" b="0"/>
        </a:p>
      </dgm:t>
    </dgm:pt>
    <dgm:pt modelId="{7321523D-3906-49CE-8C21-071632373EE3}" type="sibTrans" cxnId="{38B61453-CD60-4D8C-827B-8F677F94F873}">
      <dgm:prSet/>
      <dgm:spPr/>
      <dgm:t>
        <a:bodyPr/>
        <a:lstStyle/>
        <a:p>
          <a:endParaRPr lang="it-IT" b="0"/>
        </a:p>
      </dgm:t>
    </dgm:pt>
    <dgm:pt modelId="{3E1EBD7A-D635-480A-AFE8-869953FA6E8F}">
      <dgm:prSet/>
      <dgm:spPr/>
      <dgm:t>
        <a:bodyPr/>
        <a:lstStyle/>
        <a:p>
          <a:pPr rtl="0"/>
          <a:r>
            <a:rPr lang="it-IT" b="0" i="0" u="none" dirty="0"/>
            <a:t>Potranno </a:t>
          </a:r>
          <a:r>
            <a:rPr lang="it-IT" b="1" i="0" u="none" dirty="0"/>
            <a:t>fornire</a:t>
          </a:r>
          <a:r>
            <a:rPr lang="it-IT" b="0" i="0" u="none" dirty="0"/>
            <a:t> </a:t>
          </a:r>
          <a:r>
            <a:rPr lang="it-IT" b="1" i="0" u="none" dirty="0"/>
            <a:t>servizi</a:t>
          </a:r>
          <a:r>
            <a:rPr lang="it-IT" b="0" i="0" u="none" dirty="0"/>
            <a:t> a </a:t>
          </a:r>
          <a:r>
            <a:rPr lang="it-IT" b="1" i="0" u="none" dirty="0"/>
            <a:t>scendere</a:t>
          </a:r>
          <a:r>
            <a:rPr lang="it-IT" b="0" i="0" u="none" dirty="0"/>
            <a:t> e a </a:t>
          </a:r>
          <a:r>
            <a:rPr lang="it-IT" b="1" i="0" u="none" dirty="0"/>
            <a:t>salire</a:t>
          </a:r>
          <a:endParaRPr lang="it-IT" b="0" i="0" u="none" dirty="0"/>
        </a:p>
      </dgm:t>
    </dgm:pt>
    <dgm:pt modelId="{CBEB3985-A71C-4166-B042-8DEA3B3F09B4}" type="parTrans" cxnId="{CC285A66-CECC-4841-9098-9944B0D53F14}">
      <dgm:prSet/>
      <dgm:spPr/>
      <dgm:t>
        <a:bodyPr/>
        <a:lstStyle/>
        <a:p>
          <a:endParaRPr lang="it-IT" b="0"/>
        </a:p>
      </dgm:t>
    </dgm:pt>
    <dgm:pt modelId="{8BF45745-D8BD-486D-9E63-D7D4AF10299C}" type="sibTrans" cxnId="{CC285A66-CECC-4841-9098-9944B0D53F14}">
      <dgm:prSet/>
      <dgm:spPr/>
      <dgm:t>
        <a:bodyPr/>
        <a:lstStyle/>
        <a:p>
          <a:endParaRPr lang="it-IT" b="0"/>
        </a:p>
      </dgm:t>
    </dgm:pt>
    <dgm:pt modelId="{7341F5FC-861D-4F95-B377-840421B1ECAE}">
      <dgm:prSet/>
      <dgm:spPr/>
      <dgm:t>
        <a:bodyPr/>
        <a:lstStyle/>
        <a:p>
          <a:pPr rtl="0"/>
          <a:r>
            <a:rPr lang="it-IT" b="0" i="0" u="none" dirty="0"/>
            <a:t>Si prevede di sperimentare sia la </a:t>
          </a:r>
          <a:r>
            <a:rPr lang="it-IT" b="1" i="0" u="none" dirty="0"/>
            <a:t>risoluzione</a:t>
          </a:r>
          <a:r>
            <a:rPr lang="it-IT" b="0" i="0" u="none" dirty="0"/>
            <a:t> delle </a:t>
          </a:r>
          <a:r>
            <a:rPr lang="it-IT" b="1" i="0" u="none" dirty="0"/>
            <a:t>congestioni</a:t>
          </a:r>
          <a:r>
            <a:rPr lang="it-IT" b="0" i="0" u="none" dirty="0"/>
            <a:t> che il </a:t>
          </a:r>
          <a:r>
            <a:rPr lang="it-IT" b="1" i="0" u="none" dirty="0"/>
            <a:t>controllo</a:t>
          </a:r>
          <a:r>
            <a:rPr lang="it-IT" b="0" i="0" u="none" dirty="0"/>
            <a:t> delle </a:t>
          </a:r>
          <a:r>
            <a:rPr lang="it-IT" b="1" i="0" u="none" dirty="0"/>
            <a:t>tensioni</a:t>
          </a:r>
          <a:r>
            <a:rPr lang="it-IT" b="0" i="0" u="none" dirty="0"/>
            <a:t> </a:t>
          </a:r>
        </a:p>
      </dgm:t>
    </dgm:pt>
    <dgm:pt modelId="{30B51BFD-ADFF-466F-9DAC-F58994E487B5}" type="parTrans" cxnId="{D61D5E9E-A526-429C-96FA-B1F9A8816DFF}">
      <dgm:prSet/>
      <dgm:spPr/>
      <dgm:t>
        <a:bodyPr/>
        <a:lstStyle/>
        <a:p>
          <a:endParaRPr lang="it-IT" b="0"/>
        </a:p>
      </dgm:t>
    </dgm:pt>
    <dgm:pt modelId="{FC45BCB1-F8B8-496C-9B9C-649FD9A9ED65}" type="sibTrans" cxnId="{D61D5E9E-A526-429C-96FA-B1F9A8816DFF}">
      <dgm:prSet/>
      <dgm:spPr/>
      <dgm:t>
        <a:bodyPr/>
        <a:lstStyle/>
        <a:p>
          <a:endParaRPr lang="it-IT" b="0"/>
        </a:p>
      </dgm:t>
    </dgm:pt>
    <dgm:pt modelId="{528E5F93-2EF6-40A5-A095-10E2D37DC2C0}">
      <dgm:prSet/>
      <dgm:spPr/>
      <dgm:t>
        <a:bodyPr/>
        <a:lstStyle/>
        <a:p>
          <a:pPr rtl="0"/>
          <a:r>
            <a:rPr lang="it-IT" b="0" i="0" u="none" dirty="0"/>
            <a:t>Si prevede di sperimentare sia la </a:t>
          </a:r>
          <a:r>
            <a:rPr lang="it-IT" b="1" i="0" u="none" dirty="0"/>
            <a:t>risoluzione</a:t>
          </a:r>
          <a:r>
            <a:rPr lang="it-IT" b="0" i="0" u="none" dirty="0"/>
            <a:t> delle </a:t>
          </a:r>
          <a:r>
            <a:rPr lang="it-IT" b="1" i="0" u="none" dirty="0"/>
            <a:t>congestioni</a:t>
          </a:r>
          <a:r>
            <a:rPr lang="it-IT" b="0" i="0" u="none" dirty="0"/>
            <a:t> che il </a:t>
          </a:r>
          <a:r>
            <a:rPr lang="it-IT" b="1" i="0" u="none" dirty="0"/>
            <a:t>controllo</a:t>
          </a:r>
          <a:r>
            <a:rPr lang="it-IT" b="0" i="0" u="none" dirty="0"/>
            <a:t> delle </a:t>
          </a:r>
          <a:r>
            <a:rPr lang="it-IT" b="1" i="0" u="none" dirty="0"/>
            <a:t>tensioni</a:t>
          </a:r>
          <a:r>
            <a:rPr lang="it-IT" b="0" i="0" u="none" dirty="0"/>
            <a:t> </a:t>
          </a:r>
        </a:p>
      </dgm:t>
    </dgm:pt>
    <dgm:pt modelId="{1B8928FD-8E54-447B-8C3D-ADE67A065B4B}" type="parTrans" cxnId="{E38092A7-C1A7-45AB-9ABC-5CB9C0974903}">
      <dgm:prSet/>
      <dgm:spPr/>
      <dgm:t>
        <a:bodyPr/>
        <a:lstStyle/>
        <a:p>
          <a:endParaRPr lang="it-IT" b="0"/>
        </a:p>
      </dgm:t>
    </dgm:pt>
    <dgm:pt modelId="{1D28F759-086B-4C57-ADC0-803C45076198}" type="sibTrans" cxnId="{E38092A7-C1A7-45AB-9ABC-5CB9C0974903}">
      <dgm:prSet/>
      <dgm:spPr/>
      <dgm:t>
        <a:bodyPr/>
        <a:lstStyle/>
        <a:p>
          <a:endParaRPr lang="it-IT" b="0"/>
        </a:p>
      </dgm:t>
    </dgm:pt>
    <dgm:pt modelId="{2487E29C-4F06-4BA9-9118-FE0A549A8904}" type="pres">
      <dgm:prSet presAssocID="{A6669F94-6CC8-4DD8-BE27-51CD09536CEE}" presName="linear" presStyleCnt="0">
        <dgm:presLayoutVars>
          <dgm:dir/>
          <dgm:animLvl val="lvl"/>
          <dgm:resizeHandles val="exact"/>
        </dgm:presLayoutVars>
      </dgm:prSet>
      <dgm:spPr/>
      <dgm:t>
        <a:bodyPr/>
        <a:lstStyle/>
        <a:p>
          <a:endParaRPr lang="it-IT"/>
        </a:p>
      </dgm:t>
    </dgm:pt>
    <dgm:pt modelId="{8146B448-1C82-48E8-924F-6F51657702E8}" type="pres">
      <dgm:prSet presAssocID="{83201E42-EAC8-457A-9DCE-C308D958C423}" presName="parentLin" presStyleCnt="0"/>
      <dgm:spPr/>
    </dgm:pt>
    <dgm:pt modelId="{7F4FE752-F8D0-4543-BB57-1CC0382A06CC}" type="pres">
      <dgm:prSet presAssocID="{83201E42-EAC8-457A-9DCE-C308D958C423}" presName="parentLeftMargin" presStyleLbl="node1" presStyleIdx="0" presStyleCnt="2"/>
      <dgm:spPr/>
      <dgm:t>
        <a:bodyPr/>
        <a:lstStyle/>
        <a:p>
          <a:endParaRPr lang="it-IT"/>
        </a:p>
      </dgm:t>
    </dgm:pt>
    <dgm:pt modelId="{CF996B5B-E10C-4F84-8F1D-67C9557DA6C2}" type="pres">
      <dgm:prSet presAssocID="{83201E42-EAC8-457A-9DCE-C308D958C423}" presName="parentText" presStyleLbl="node1" presStyleIdx="0" presStyleCnt="2">
        <dgm:presLayoutVars>
          <dgm:chMax val="0"/>
          <dgm:bulletEnabled val="1"/>
        </dgm:presLayoutVars>
      </dgm:prSet>
      <dgm:spPr/>
      <dgm:t>
        <a:bodyPr/>
        <a:lstStyle/>
        <a:p>
          <a:endParaRPr lang="it-IT"/>
        </a:p>
      </dgm:t>
    </dgm:pt>
    <dgm:pt modelId="{59E9F1A9-4B8C-413D-BE9B-B0FA362FB60F}" type="pres">
      <dgm:prSet presAssocID="{83201E42-EAC8-457A-9DCE-C308D958C423}" presName="negativeSpace" presStyleCnt="0"/>
      <dgm:spPr/>
    </dgm:pt>
    <dgm:pt modelId="{81C71B40-4912-4F1B-8F99-56F268AD7ED3}" type="pres">
      <dgm:prSet presAssocID="{83201E42-EAC8-457A-9DCE-C308D958C423}" presName="childText" presStyleLbl="conFgAcc1" presStyleIdx="0" presStyleCnt="2">
        <dgm:presLayoutVars>
          <dgm:bulletEnabled val="1"/>
        </dgm:presLayoutVars>
      </dgm:prSet>
      <dgm:spPr/>
      <dgm:t>
        <a:bodyPr/>
        <a:lstStyle/>
        <a:p>
          <a:endParaRPr lang="it-IT"/>
        </a:p>
      </dgm:t>
    </dgm:pt>
    <dgm:pt modelId="{A927A865-BBD1-4543-8464-EDC868F7FC10}" type="pres">
      <dgm:prSet presAssocID="{AB768384-57FE-4062-8E9B-3C401E3694AF}" presName="spaceBetweenRectangles" presStyleCnt="0"/>
      <dgm:spPr/>
    </dgm:pt>
    <dgm:pt modelId="{6328680C-30E0-4EBA-A4A9-C56637F0C866}" type="pres">
      <dgm:prSet presAssocID="{DB2C5E32-896B-4E47-99F4-64B228610A6E}" presName="parentLin" presStyleCnt="0"/>
      <dgm:spPr/>
    </dgm:pt>
    <dgm:pt modelId="{280AA069-EC15-4FE0-B5F2-5B1606DEA845}" type="pres">
      <dgm:prSet presAssocID="{DB2C5E32-896B-4E47-99F4-64B228610A6E}" presName="parentLeftMargin" presStyleLbl="node1" presStyleIdx="0" presStyleCnt="2"/>
      <dgm:spPr/>
      <dgm:t>
        <a:bodyPr/>
        <a:lstStyle/>
        <a:p>
          <a:endParaRPr lang="it-IT"/>
        </a:p>
      </dgm:t>
    </dgm:pt>
    <dgm:pt modelId="{ADBBD37D-D7F7-46A4-A4E2-B01ACA3916EA}" type="pres">
      <dgm:prSet presAssocID="{DB2C5E32-896B-4E47-99F4-64B228610A6E}" presName="parentText" presStyleLbl="node1" presStyleIdx="1" presStyleCnt="2">
        <dgm:presLayoutVars>
          <dgm:chMax val="0"/>
          <dgm:bulletEnabled val="1"/>
        </dgm:presLayoutVars>
      </dgm:prSet>
      <dgm:spPr/>
      <dgm:t>
        <a:bodyPr/>
        <a:lstStyle/>
        <a:p>
          <a:endParaRPr lang="it-IT"/>
        </a:p>
      </dgm:t>
    </dgm:pt>
    <dgm:pt modelId="{3B87DCDA-2B1F-4EF1-89B1-72195650C026}" type="pres">
      <dgm:prSet presAssocID="{DB2C5E32-896B-4E47-99F4-64B228610A6E}" presName="negativeSpace" presStyleCnt="0"/>
      <dgm:spPr/>
    </dgm:pt>
    <dgm:pt modelId="{219587A6-BA5E-470A-97EA-33C37CF8FEC0}" type="pres">
      <dgm:prSet presAssocID="{DB2C5E32-896B-4E47-99F4-64B228610A6E}" presName="childText" presStyleLbl="conFgAcc1" presStyleIdx="1" presStyleCnt="2">
        <dgm:presLayoutVars>
          <dgm:bulletEnabled val="1"/>
        </dgm:presLayoutVars>
      </dgm:prSet>
      <dgm:spPr/>
      <dgm:t>
        <a:bodyPr/>
        <a:lstStyle/>
        <a:p>
          <a:endParaRPr lang="it-IT"/>
        </a:p>
      </dgm:t>
    </dgm:pt>
  </dgm:ptLst>
  <dgm:cxnLst>
    <dgm:cxn modelId="{9131C71E-475C-47E5-AAC0-19C8DDB5AB07}" srcId="{A6669F94-6CC8-4DD8-BE27-51CD09536CEE}" destId="{83201E42-EAC8-457A-9DCE-C308D958C423}" srcOrd="0" destOrd="0" parTransId="{DB835655-5A1D-459B-BDDB-F4EB9DC49ED8}" sibTransId="{AB768384-57FE-4062-8E9B-3C401E3694AF}"/>
    <dgm:cxn modelId="{527A305F-4047-47AF-B810-FBD760799FB6}" type="presOf" srcId="{DB2C5E32-896B-4E47-99F4-64B228610A6E}" destId="{ADBBD37D-D7F7-46A4-A4E2-B01ACA3916EA}" srcOrd="1" destOrd="0" presId="urn:microsoft.com/office/officeart/2005/8/layout/list1"/>
    <dgm:cxn modelId="{A1739610-8ECA-48F8-9882-4C84F23711DC}" srcId="{83201E42-EAC8-457A-9DCE-C308D958C423}" destId="{6C11733F-5263-4FAC-B30A-FED9CBB8BB77}" srcOrd="0" destOrd="0" parTransId="{2939058C-5A82-41DA-8DEC-9ECAABBE3389}" sibTransId="{0656A416-E77D-4983-92C9-C96A75B6A2CF}"/>
    <dgm:cxn modelId="{BE711350-0ED2-4EE3-935C-8EE5493D7D67}" type="presOf" srcId="{528E5F93-2EF6-40A5-A095-10E2D37DC2C0}" destId="{81C71B40-4912-4F1B-8F99-56F268AD7ED3}" srcOrd="0" destOrd="1" presId="urn:microsoft.com/office/officeart/2005/8/layout/list1"/>
    <dgm:cxn modelId="{D61D5E9E-A526-429C-96FA-B1F9A8816DFF}" srcId="{DB2C5E32-896B-4E47-99F4-64B228610A6E}" destId="{7341F5FC-861D-4F95-B377-840421B1ECAE}" srcOrd="2" destOrd="0" parTransId="{30B51BFD-ADFF-466F-9DAC-F58994E487B5}" sibTransId="{FC45BCB1-F8B8-496C-9B9C-649FD9A9ED65}"/>
    <dgm:cxn modelId="{D7F03E55-9151-4234-98AB-4DD9688A8328}" type="presOf" srcId="{7341F5FC-861D-4F95-B377-840421B1ECAE}" destId="{219587A6-BA5E-470A-97EA-33C37CF8FEC0}" srcOrd="0" destOrd="2" presId="urn:microsoft.com/office/officeart/2005/8/layout/list1"/>
    <dgm:cxn modelId="{38B61453-CD60-4D8C-827B-8F677F94F873}" srcId="{DB2C5E32-896B-4E47-99F4-64B228610A6E}" destId="{6E89FABF-4C00-4084-AD45-C2F2220EAF89}" srcOrd="0" destOrd="0" parTransId="{DCAEE57E-D267-41B9-A558-0CB664F67C39}" sibTransId="{7321523D-3906-49CE-8C21-071632373EE3}"/>
    <dgm:cxn modelId="{481F68D2-9F04-4B8E-9C43-E6E18DE3AC0B}" type="presOf" srcId="{6E89FABF-4C00-4084-AD45-C2F2220EAF89}" destId="{219587A6-BA5E-470A-97EA-33C37CF8FEC0}" srcOrd="0" destOrd="0" presId="urn:microsoft.com/office/officeart/2005/8/layout/list1"/>
    <dgm:cxn modelId="{A9A2ADD5-D619-4BCD-B2DC-24A76D2CACBF}" srcId="{A6669F94-6CC8-4DD8-BE27-51CD09536CEE}" destId="{DB2C5E32-896B-4E47-99F4-64B228610A6E}" srcOrd="1" destOrd="0" parTransId="{D7537EE9-D6E7-4E05-9ED0-20139C2ACC64}" sibTransId="{A8F6FE53-D030-4C6F-98B0-5F1F0C8FA9BA}"/>
    <dgm:cxn modelId="{59D22E75-9EB2-4EB6-8D0E-FD3952FE3A02}" type="presOf" srcId="{83201E42-EAC8-457A-9DCE-C308D958C423}" destId="{CF996B5B-E10C-4F84-8F1D-67C9557DA6C2}" srcOrd="1" destOrd="0" presId="urn:microsoft.com/office/officeart/2005/8/layout/list1"/>
    <dgm:cxn modelId="{2FFEA134-992C-4F69-9C81-2F7771ECEC5A}" type="presOf" srcId="{A6669F94-6CC8-4DD8-BE27-51CD09536CEE}" destId="{2487E29C-4F06-4BA9-9118-FE0A549A8904}" srcOrd="0" destOrd="0" presId="urn:microsoft.com/office/officeart/2005/8/layout/list1"/>
    <dgm:cxn modelId="{3D76753D-9012-4B40-A108-CFFD69BA8680}" type="presOf" srcId="{DB2C5E32-896B-4E47-99F4-64B228610A6E}" destId="{280AA069-EC15-4FE0-B5F2-5B1606DEA845}" srcOrd="0" destOrd="0" presId="urn:microsoft.com/office/officeart/2005/8/layout/list1"/>
    <dgm:cxn modelId="{86690B65-5FCF-4E81-8EB1-1ED0D1CF3299}" type="presOf" srcId="{83201E42-EAC8-457A-9DCE-C308D958C423}" destId="{7F4FE752-F8D0-4543-BB57-1CC0382A06CC}" srcOrd="0" destOrd="0" presId="urn:microsoft.com/office/officeart/2005/8/layout/list1"/>
    <dgm:cxn modelId="{B6A31E24-0253-433F-9228-5851CF85E688}" type="presOf" srcId="{6C11733F-5263-4FAC-B30A-FED9CBB8BB77}" destId="{81C71B40-4912-4F1B-8F99-56F268AD7ED3}" srcOrd="0" destOrd="0" presId="urn:microsoft.com/office/officeart/2005/8/layout/list1"/>
    <dgm:cxn modelId="{E38092A7-C1A7-45AB-9ABC-5CB9C0974903}" srcId="{83201E42-EAC8-457A-9DCE-C308D958C423}" destId="{528E5F93-2EF6-40A5-A095-10E2D37DC2C0}" srcOrd="1" destOrd="0" parTransId="{1B8928FD-8E54-447B-8C3D-ADE67A065B4B}" sibTransId="{1D28F759-086B-4C57-ADC0-803C45076198}"/>
    <dgm:cxn modelId="{0839B43B-A27A-4F5C-8196-F7A254C65BF8}" type="presOf" srcId="{3E1EBD7A-D635-480A-AFE8-869953FA6E8F}" destId="{219587A6-BA5E-470A-97EA-33C37CF8FEC0}" srcOrd="0" destOrd="1" presId="urn:microsoft.com/office/officeart/2005/8/layout/list1"/>
    <dgm:cxn modelId="{CC285A66-CECC-4841-9098-9944B0D53F14}" srcId="{DB2C5E32-896B-4E47-99F4-64B228610A6E}" destId="{3E1EBD7A-D635-480A-AFE8-869953FA6E8F}" srcOrd="1" destOrd="0" parTransId="{CBEB3985-A71C-4166-B042-8DEA3B3F09B4}" sibTransId="{8BF45745-D8BD-486D-9E63-D7D4AF10299C}"/>
    <dgm:cxn modelId="{0491D767-6000-4D00-83CF-90D8ACE350FB}" type="presParOf" srcId="{2487E29C-4F06-4BA9-9118-FE0A549A8904}" destId="{8146B448-1C82-48E8-924F-6F51657702E8}" srcOrd="0" destOrd="0" presId="urn:microsoft.com/office/officeart/2005/8/layout/list1"/>
    <dgm:cxn modelId="{C8CCB0FC-89F5-4E68-8152-730D60633277}" type="presParOf" srcId="{8146B448-1C82-48E8-924F-6F51657702E8}" destId="{7F4FE752-F8D0-4543-BB57-1CC0382A06CC}" srcOrd="0" destOrd="0" presId="urn:microsoft.com/office/officeart/2005/8/layout/list1"/>
    <dgm:cxn modelId="{32F2877F-289B-46E1-82F0-2E6BE2367295}" type="presParOf" srcId="{8146B448-1C82-48E8-924F-6F51657702E8}" destId="{CF996B5B-E10C-4F84-8F1D-67C9557DA6C2}" srcOrd="1" destOrd="0" presId="urn:microsoft.com/office/officeart/2005/8/layout/list1"/>
    <dgm:cxn modelId="{F5468902-FA62-4E16-8C59-98C4B098725A}" type="presParOf" srcId="{2487E29C-4F06-4BA9-9118-FE0A549A8904}" destId="{59E9F1A9-4B8C-413D-BE9B-B0FA362FB60F}" srcOrd="1" destOrd="0" presId="urn:microsoft.com/office/officeart/2005/8/layout/list1"/>
    <dgm:cxn modelId="{E02F8400-3E44-4946-A25C-1ECCA6BD4DAC}" type="presParOf" srcId="{2487E29C-4F06-4BA9-9118-FE0A549A8904}" destId="{81C71B40-4912-4F1B-8F99-56F268AD7ED3}" srcOrd="2" destOrd="0" presId="urn:microsoft.com/office/officeart/2005/8/layout/list1"/>
    <dgm:cxn modelId="{736DE2E3-9281-4C94-83F6-428F529B1BE1}" type="presParOf" srcId="{2487E29C-4F06-4BA9-9118-FE0A549A8904}" destId="{A927A865-BBD1-4543-8464-EDC868F7FC10}" srcOrd="3" destOrd="0" presId="urn:microsoft.com/office/officeart/2005/8/layout/list1"/>
    <dgm:cxn modelId="{5C74EF45-E02A-4C0A-BC72-57B0860EB8BE}" type="presParOf" srcId="{2487E29C-4F06-4BA9-9118-FE0A549A8904}" destId="{6328680C-30E0-4EBA-A4A9-C56637F0C866}" srcOrd="4" destOrd="0" presId="urn:microsoft.com/office/officeart/2005/8/layout/list1"/>
    <dgm:cxn modelId="{AB674F48-C105-4B2E-ACE1-FEB6435A52A2}" type="presParOf" srcId="{6328680C-30E0-4EBA-A4A9-C56637F0C866}" destId="{280AA069-EC15-4FE0-B5F2-5B1606DEA845}" srcOrd="0" destOrd="0" presId="urn:microsoft.com/office/officeart/2005/8/layout/list1"/>
    <dgm:cxn modelId="{2D37ABFC-0845-4837-B1F1-9B456FA1AECD}" type="presParOf" srcId="{6328680C-30E0-4EBA-A4A9-C56637F0C866}" destId="{ADBBD37D-D7F7-46A4-A4E2-B01ACA3916EA}" srcOrd="1" destOrd="0" presId="urn:microsoft.com/office/officeart/2005/8/layout/list1"/>
    <dgm:cxn modelId="{B1C895EA-C29E-4FA7-AE8A-37547E9F2B21}" type="presParOf" srcId="{2487E29C-4F06-4BA9-9118-FE0A549A8904}" destId="{3B87DCDA-2B1F-4EF1-89B1-72195650C026}" srcOrd="5" destOrd="0" presId="urn:microsoft.com/office/officeart/2005/8/layout/list1"/>
    <dgm:cxn modelId="{3A2B34B3-206C-46E6-86CD-01DAAAF17564}" type="presParOf" srcId="{2487E29C-4F06-4BA9-9118-FE0A549A8904}" destId="{219587A6-BA5E-470A-97EA-33C37CF8FEC0}"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0208E-4230-4032-BAD2-0342B232E55E}">
      <dsp:nvSpPr>
        <dsp:cNvPr id="0" name=""/>
        <dsp:cNvSpPr/>
      </dsp:nvSpPr>
      <dsp:spPr>
        <a:xfrm>
          <a:off x="0" y="132235"/>
          <a:ext cx="5616624" cy="1141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it-IT" sz="1600" kern="1200" dirty="0"/>
            <a:t>Assicurare la connettività, l'interoperabilità e lo scambio continuo di dati tra promuovere maggiori e meglio coordinati investimenti nella rete elettrica quale fattore abilitante per un sistema energetico più intelligente e più resiliente; </a:t>
          </a:r>
        </a:p>
      </dsp:txBody>
      <dsp:txXfrm>
        <a:off x="55744" y="187979"/>
        <a:ext cx="5505136" cy="1030432"/>
      </dsp:txXfrm>
    </dsp:sp>
    <dsp:sp modelId="{D5EEC802-C023-4E8D-8AA7-F9D832ABA910}">
      <dsp:nvSpPr>
        <dsp:cNvPr id="0" name=""/>
        <dsp:cNvSpPr/>
      </dsp:nvSpPr>
      <dsp:spPr>
        <a:xfrm>
          <a:off x="0" y="1320235"/>
          <a:ext cx="5616624" cy="1141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it-IT" sz="1600" kern="1200" dirty="0"/>
            <a:t>Responsabilizzare i consumatori, compresi i più vulnerabili o con scarse competenze digitali</a:t>
          </a:r>
        </a:p>
      </dsp:txBody>
      <dsp:txXfrm>
        <a:off x="55744" y="1375979"/>
        <a:ext cx="5505136" cy="1030432"/>
      </dsp:txXfrm>
    </dsp:sp>
    <dsp:sp modelId="{D73D9586-983E-4CBE-922F-C1D6A6BD5357}">
      <dsp:nvSpPr>
        <dsp:cNvPr id="0" name=""/>
        <dsp:cNvSpPr/>
      </dsp:nvSpPr>
      <dsp:spPr>
        <a:xfrm>
          <a:off x="0" y="2508235"/>
          <a:ext cx="5616624" cy="1141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it-IT" sz="1600" kern="1200" dirty="0"/>
            <a:t>Migliorare la sicurezza informatica affrontare il consumo energetico delle tecnologie digitali</a:t>
          </a:r>
        </a:p>
      </dsp:txBody>
      <dsp:txXfrm>
        <a:off x="55744" y="2563979"/>
        <a:ext cx="5505136" cy="1030432"/>
      </dsp:txXfrm>
    </dsp:sp>
    <dsp:sp modelId="{B0731955-4B1F-4C1D-8EA4-895E2B75A6FB}">
      <dsp:nvSpPr>
        <dsp:cNvPr id="0" name=""/>
        <dsp:cNvSpPr/>
      </dsp:nvSpPr>
      <dsp:spPr>
        <a:xfrm>
          <a:off x="0" y="3696235"/>
          <a:ext cx="5616624" cy="1141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it-IT" sz="1600" kern="1200" dirty="0"/>
            <a:t>Progettare una governance efficace, attraverso una progettazione strutturale e congiunta delle autorità pubbliche in collaborazione con il settore privato</a:t>
          </a:r>
        </a:p>
      </dsp:txBody>
      <dsp:txXfrm>
        <a:off x="55744" y="3751979"/>
        <a:ext cx="5505136" cy="1030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19AC2-BD53-487B-9F63-1A62C2D66E44}">
      <dsp:nvSpPr>
        <dsp:cNvPr id="0" name=""/>
        <dsp:cNvSpPr/>
      </dsp:nvSpPr>
      <dsp:spPr>
        <a:xfrm>
          <a:off x="578" y="743631"/>
          <a:ext cx="3359091" cy="39518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5F8DC05-65FE-4BC0-8701-D266B8F3356A}">
      <dsp:nvSpPr>
        <dsp:cNvPr id="0" name=""/>
        <dsp:cNvSpPr/>
      </dsp:nvSpPr>
      <dsp:spPr>
        <a:xfrm>
          <a:off x="168533" y="901706"/>
          <a:ext cx="3023182" cy="2568716"/>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601263-C31C-47C1-9A1D-8E654F84DFA5}">
      <dsp:nvSpPr>
        <dsp:cNvPr id="0" name=""/>
        <dsp:cNvSpPr/>
      </dsp:nvSpPr>
      <dsp:spPr>
        <a:xfrm>
          <a:off x="168533" y="3470423"/>
          <a:ext cx="3023182" cy="106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it-IT" sz="2600" kern="1200" dirty="0"/>
            <a:t>ETIP SNET VISION 2050</a:t>
          </a:r>
        </a:p>
      </dsp:txBody>
      <dsp:txXfrm>
        <a:off x="168533" y="3470423"/>
        <a:ext cx="3023182" cy="1067005"/>
      </dsp:txXfrm>
    </dsp:sp>
    <dsp:sp modelId="{742AA64C-9815-40FF-8730-B37FDFF645B5}">
      <dsp:nvSpPr>
        <dsp:cNvPr id="0" name=""/>
        <dsp:cNvSpPr/>
      </dsp:nvSpPr>
      <dsp:spPr>
        <a:xfrm>
          <a:off x="4216428" y="743631"/>
          <a:ext cx="3359091" cy="39518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6B4B08C-CED4-4B32-BE6A-6C7056C32E77}">
      <dsp:nvSpPr>
        <dsp:cNvPr id="0" name=""/>
        <dsp:cNvSpPr/>
      </dsp:nvSpPr>
      <dsp:spPr>
        <a:xfrm>
          <a:off x="4384383" y="901706"/>
          <a:ext cx="3023182" cy="2568716"/>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5BA253-0E1B-4507-BA41-74C83B08E528}">
      <dsp:nvSpPr>
        <dsp:cNvPr id="0" name=""/>
        <dsp:cNvSpPr/>
      </dsp:nvSpPr>
      <dsp:spPr>
        <a:xfrm>
          <a:off x="4384383" y="3470423"/>
          <a:ext cx="3023182" cy="106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it-IT" sz="2600" kern="1200" dirty="0"/>
            <a:t>ETIP SNET </a:t>
          </a:r>
          <a:r>
            <a:rPr lang="it-IT" sz="2600" kern="1200" dirty="0" err="1"/>
            <a:t>Roadmap</a:t>
          </a:r>
          <a:endParaRPr lang="it-IT" sz="2600" kern="1200" dirty="0"/>
        </a:p>
      </dsp:txBody>
      <dsp:txXfrm>
        <a:off x="4384383" y="3470423"/>
        <a:ext cx="3023182" cy="1067005"/>
      </dsp:txXfrm>
    </dsp:sp>
    <dsp:sp modelId="{B80603DA-FE17-4302-BB47-F9B8D10C994E}">
      <dsp:nvSpPr>
        <dsp:cNvPr id="0" name=""/>
        <dsp:cNvSpPr/>
      </dsp:nvSpPr>
      <dsp:spPr>
        <a:xfrm>
          <a:off x="8432279" y="743631"/>
          <a:ext cx="3359091" cy="39518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6DE0BA7-3271-4DEB-AB8E-8B17E3204D73}">
      <dsp:nvSpPr>
        <dsp:cNvPr id="0" name=""/>
        <dsp:cNvSpPr/>
      </dsp:nvSpPr>
      <dsp:spPr>
        <a:xfrm>
          <a:off x="8600233" y="901706"/>
          <a:ext cx="3023182" cy="2568716"/>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5247FD-2521-4391-BEF0-13C9A31431B5}">
      <dsp:nvSpPr>
        <dsp:cNvPr id="0" name=""/>
        <dsp:cNvSpPr/>
      </dsp:nvSpPr>
      <dsp:spPr>
        <a:xfrm>
          <a:off x="8600233" y="3470423"/>
          <a:ext cx="3023182" cy="106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it-IT" sz="2600" kern="1200" dirty="0"/>
            <a:t>ETIP SNET </a:t>
          </a:r>
          <a:r>
            <a:rPr lang="it-IT" sz="2600" kern="1200" dirty="0" err="1"/>
            <a:t>implementation</a:t>
          </a:r>
          <a:r>
            <a:rPr lang="it-IT" sz="2600" kern="1200" dirty="0"/>
            <a:t> </a:t>
          </a:r>
          <a:r>
            <a:rPr lang="it-IT" sz="2600" kern="1200" dirty="0" err="1"/>
            <a:t>plan</a:t>
          </a:r>
          <a:endParaRPr lang="it-IT" sz="2600" kern="1200" dirty="0"/>
        </a:p>
      </dsp:txBody>
      <dsp:txXfrm>
        <a:off x="8600233" y="3470423"/>
        <a:ext cx="3023182" cy="1067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E91E3-4FF0-4B10-B734-7A501CB13C48}">
      <dsp:nvSpPr>
        <dsp:cNvPr id="0" name=""/>
        <dsp:cNvSpPr/>
      </dsp:nvSpPr>
      <dsp:spPr>
        <a:xfrm>
          <a:off x="4627" y="0"/>
          <a:ext cx="1828398" cy="4896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it-IT" sz="2100" b="0" i="0" u="none" kern="1200"/>
            <a:t>Consumatori, prosumer, comunità energetiche </a:t>
          </a:r>
          <a:endParaRPr lang="it-IT" sz="2100" b="0" i="0" u="none" kern="1200" dirty="0"/>
        </a:p>
      </dsp:txBody>
      <dsp:txXfrm>
        <a:off x="4627" y="0"/>
        <a:ext cx="1828398" cy="1468963"/>
      </dsp:txXfrm>
    </dsp:sp>
    <dsp:sp modelId="{C02C9F63-1F9C-4127-A3CC-05190DA5FFE6}">
      <dsp:nvSpPr>
        <dsp:cNvPr id="0" name=""/>
        <dsp:cNvSpPr/>
      </dsp:nvSpPr>
      <dsp:spPr>
        <a:xfrm>
          <a:off x="187467" y="1470398"/>
          <a:ext cx="1462718" cy="14763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Campagne  e studi per valutare l’accettabilità sociale delle infrastrutture energetiche</a:t>
          </a:r>
        </a:p>
      </dsp:txBody>
      <dsp:txXfrm>
        <a:off x="230309" y="1513240"/>
        <a:ext cx="1377034" cy="1390691"/>
      </dsp:txXfrm>
    </dsp:sp>
    <dsp:sp modelId="{50C35780-C125-4AD3-BDCE-05551F26ABAF}">
      <dsp:nvSpPr>
        <dsp:cNvPr id="0" name=""/>
        <dsp:cNvSpPr/>
      </dsp:nvSpPr>
      <dsp:spPr>
        <a:xfrm>
          <a:off x="187467" y="3173907"/>
          <a:ext cx="1462718" cy="14763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Modalità innovative di coinvolgimento degli utenti finali (comunità energetiche, tariffe dinamiche, etc.) </a:t>
          </a:r>
        </a:p>
      </dsp:txBody>
      <dsp:txXfrm>
        <a:off x="230309" y="3216749"/>
        <a:ext cx="1377034" cy="1390691"/>
      </dsp:txXfrm>
    </dsp:sp>
    <dsp:sp modelId="{EEDA9E99-5276-444B-BBD4-6B5293ED3680}">
      <dsp:nvSpPr>
        <dsp:cNvPr id="0" name=""/>
        <dsp:cNvSpPr/>
      </dsp:nvSpPr>
      <dsp:spPr>
        <a:xfrm>
          <a:off x="1970156" y="0"/>
          <a:ext cx="1828398" cy="4896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it-IT" sz="2100" b="0" i="0" u="none" kern="1200"/>
            <a:t>Impatti sul sistema economico</a:t>
          </a:r>
        </a:p>
      </dsp:txBody>
      <dsp:txXfrm>
        <a:off x="1970156" y="0"/>
        <a:ext cx="1828398" cy="1468963"/>
      </dsp:txXfrm>
    </dsp:sp>
    <dsp:sp modelId="{3841C590-D445-43C4-966F-6327826CF8D2}">
      <dsp:nvSpPr>
        <dsp:cNvPr id="0" name=""/>
        <dsp:cNvSpPr/>
      </dsp:nvSpPr>
      <dsp:spPr>
        <a:xfrm>
          <a:off x="2152996" y="1469083"/>
          <a:ext cx="1462718" cy="713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Business models</a:t>
          </a:r>
        </a:p>
      </dsp:txBody>
      <dsp:txXfrm>
        <a:off x="2173888" y="1489975"/>
        <a:ext cx="1420934" cy="671538"/>
      </dsp:txXfrm>
    </dsp:sp>
    <dsp:sp modelId="{844A05A6-CA92-4609-AE48-2A0F82088EF2}">
      <dsp:nvSpPr>
        <dsp:cNvPr id="0" name=""/>
        <dsp:cNvSpPr/>
      </dsp:nvSpPr>
      <dsp:spPr>
        <a:xfrm>
          <a:off x="2152996" y="2292147"/>
          <a:ext cx="1462718" cy="713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Modelli di mercato centralizzati</a:t>
          </a:r>
        </a:p>
      </dsp:txBody>
      <dsp:txXfrm>
        <a:off x="2173888" y="2313039"/>
        <a:ext cx="1420934" cy="671538"/>
      </dsp:txXfrm>
    </dsp:sp>
    <dsp:sp modelId="{ED1D5224-A825-4E8B-9E2D-99A76B036949}">
      <dsp:nvSpPr>
        <dsp:cNvPr id="0" name=""/>
        <dsp:cNvSpPr/>
      </dsp:nvSpPr>
      <dsp:spPr>
        <a:xfrm>
          <a:off x="2152996" y="3115211"/>
          <a:ext cx="1462718" cy="713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Modelli di mercato decentralizzati  e analisi di piattaforme di mercato</a:t>
          </a:r>
        </a:p>
      </dsp:txBody>
      <dsp:txXfrm>
        <a:off x="2173888" y="3136103"/>
        <a:ext cx="1420934" cy="671538"/>
      </dsp:txXfrm>
    </dsp:sp>
    <dsp:sp modelId="{A806570D-7183-4359-8F81-023C82832801}">
      <dsp:nvSpPr>
        <dsp:cNvPr id="0" name=""/>
        <dsp:cNvSpPr/>
      </dsp:nvSpPr>
      <dsp:spPr>
        <a:xfrm>
          <a:off x="2152996" y="3938275"/>
          <a:ext cx="1462718" cy="713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Sviluppo di modelli di mercato per i servizi ancillari</a:t>
          </a:r>
        </a:p>
      </dsp:txBody>
      <dsp:txXfrm>
        <a:off x="2173888" y="3959167"/>
        <a:ext cx="1420934" cy="671538"/>
      </dsp:txXfrm>
    </dsp:sp>
    <dsp:sp modelId="{BA152D82-2C99-4882-8954-781227269ECF}">
      <dsp:nvSpPr>
        <dsp:cNvPr id="0" name=""/>
        <dsp:cNvSpPr/>
      </dsp:nvSpPr>
      <dsp:spPr>
        <a:xfrm>
          <a:off x="3935684" y="0"/>
          <a:ext cx="1828398" cy="4896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it-IT" sz="2100" b="0" i="0" u="none" kern="1200"/>
            <a:t>Digitalizzazione</a:t>
          </a:r>
        </a:p>
      </dsp:txBody>
      <dsp:txXfrm>
        <a:off x="3935684" y="0"/>
        <a:ext cx="1828398" cy="1468963"/>
      </dsp:txXfrm>
    </dsp:sp>
    <dsp:sp modelId="{CC0EA922-4DBC-4E86-B5D5-4B7174BD4AEC}">
      <dsp:nvSpPr>
        <dsp:cNvPr id="0" name=""/>
        <dsp:cNvSpPr/>
      </dsp:nvSpPr>
      <dsp:spPr>
        <a:xfrm>
          <a:off x="4118524" y="1469381"/>
          <a:ext cx="1462718" cy="961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Applicazione di tecniche di data </a:t>
          </a:r>
          <a:r>
            <a:rPr lang="it-IT" sz="800" b="0" i="0" u="none" kern="1200" dirty="0" err="1"/>
            <a:t>analitics</a:t>
          </a:r>
          <a:r>
            <a:rPr lang="it-IT" sz="800" b="0" i="0" u="none" kern="1200" dirty="0"/>
            <a:t> e intelligenza artificiale</a:t>
          </a:r>
        </a:p>
      </dsp:txBody>
      <dsp:txXfrm>
        <a:off x="4146699" y="1497556"/>
        <a:ext cx="1406368" cy="905625"/>
      </dsp:txXfrm>
    </dsp:sp>
    <dsp:sp modelId="{8853DAC0-F915-4CEF-B10A-7F6CFC3679A5}">
      <dsp:nvSpPr>
        <dsp:cNvPr id="0" name=""/>
        <dsp:cNvSpPr/>
      </dsp:nvSpPr>
      <dsp:spPr>
        <a:xfrm>
          <a:off x="4118524" y="2579353"/>
          <a:ext cx="1462718" cy="961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Sviluppo e applicazione di sistemi di telecomunicazione innovativi</a:t>
          </a:r>
        </a:p>
      </dsp:txBody>
      <dsp:txXfrm>
        <a:off x="4146699" y="2607528"/>
        <a:ext cx="1406368" cy="905625"/>
      </dsp:txXfrm>
    </dsp:sp>
    <dsp:sp modelId="{155D128A-FD00-4334-8501-296CA0260D8A}">
      <dsp:nvSpPr>
        <dsp:cNvPr id="0" name=""/>
        <dsp:cNvSpPr/>
      </dsp:nvSpPr>
      <dsp:spPr>
        <a:xfrm>
          <a:off x="4118524" y="3689324"/>
          <a:ext cx="1462718" cy="961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Analisi di aspetti di cybersecurity e data privacy</a:t>
          </a:r>
        </a:p>
      </dsp:txBody>
      <dsp:txXfrm>
        <a:off x="4146699" y="3717499"/>
        <a:ext cx="1406368" cy="905625"/>
      </dsp:txXfrm>
    </dsp:sp>
    <dsp:sp modelId="{59D4AC5F-EC6C-4A54-A5F1-1998A4A4E65D}">
      <dsp:nvSpPr>
        <dsp:cNvPr id="0" name=""/>
        <dsp:cNvSpPr/>
      </dsp:nvSpPr>
      <dsp:spPr>
        <a:xfrm>
          <a:off x="5901212" y="0"/>
          <a:ext cx="1828398" cy="4896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it-IT" sz="2100" b="0" i="0" u="none" kern="1200"/>
            <a:t>Pianificazione </a:t>
          </a:r>
          <a:r>
            <a:rPr lang="it-IT" sz="2100" b="0" i="0" u="none" kern="1200" dirty="0"/>
            <a:t>e resilienza </a:t>
          </a:r>
        </a:p>
      </dsp:txBody>
      <dsp:txXfrm>
        <a:off x="5901212" y="0"/>
        <a:ext cx="1828398" cy="1468963"/>
      </dsp:txXfrm>
    </dsp:sp>
    <dsp:sp modelId="{0E3112EE-9333-4F19-8E9C-FED178137111}">
      <dsp:nvSpPr>
        <dsp:cNvPr id="0" name=""/>
        <dsp:cNvSpPr/>
      </dsp:nvSpPr>
      <dsp:spPr>
        <a:xfrm>
          <a:off x="6084052" y="1469083"/>
          <a:ext cx="1462718" cy="713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Pianificazione di lungo termine</a:t>
          </a:r>
        </a:p>
      </dsp:txBody>
      <dsp:txXfrm>
        <a:off x="6104944" y="1489975"/>
        <a:ext cx="1420934" cy="671538"/>
      </dsp:txXfrm>
    </dsp:sp>
    <dsp:sp modelId="{855E6438-260E-4CEA-B0C4-ABF58BDE6CEB}">
      <dsp:nvSpPr>
        <dsp:cNvPr id="0" name=""/>
        <dsp:cNvSpPr/>
      </dsp:nvSpPr>
      <dsp:spPr>
        <a:xfrm>
          <a:off x="6084052" y="2292147"/>
          <a:ext cx="1462718" cy="713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Pianificazione di reti di trasmissione e valutazioni di resilienza del sistema</a:t>
          </a:r>
        </a:p>
      </dsp:txBody>
      <dsp:txXfrm>
        <a:off x="6104944" y="2313039"/>
        <a:ext cx="1420934" cy="671538"/>
      </dsp:txXfrm>
    </dsp:sp>
    <dsp:sp modelId="{CF8F504D-22C1-4F9E-A591-56FFA35D354C}">
      <dsp:nvSpPr>
        <dsp:cNvPr id="0" name=""/>
        <dsp:cNvSpPr/>
      </dsp:nvSpPr>
      <dsp:spPr>
        <a:xfrm>
          <a:off x="6084052" y="3115211"/>
          <a:ext cx="1462718" cy="713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Pianificazione di reti di distribuzione e valutazioni di resilienza del sistema</a:t>
          </a:r>
        </a:p>
      </dsp:txBody>
      <dsp:txXfrm>
        <a:off x="6104944" y="3136103"/>
        <a:ext cx="1420934" cy="671538"/>
      </dsp:txXfrm>
    </dsp:sp>
    <dsp:sp modelId="{8DFDB555-EA51-4F22-83EB-9D20CAF5233A}">
      <dsp:nvSpPr>
        <dsp:cNvPr id="0" name=""/>
        <dsp:cNvSpPr/>
      </dsp:nvSpPr>
      <dsp:spPr>
        <a:xfrm>
          <a:off x="6084052" y="3938275"/>
          <a:ext cx="1462718" cy="7133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a:t>Gestione degli asset e manutenzione</a:t>
          </a:r>
          <a:endParaRPr lang="it-IT" sz="800" b="0" i="0" u="none" kern="1200" dirty="0"/>
        </a:p>
      </dsp:txBody>
      <dsp:txXfrm>
        <a:off x="6104944" y="3959167"/>
        <a:ext cx="1420934" cy="671538"/>
      </dsp:txXfrm>
    </dsp:sp>
    <dsp:sp modelId="{30070F05-5393-4858-8986-FD34F13D3F25}">
      <dsp:nvSpPr>
        <dsp:cNvPr id="0" name=""/>
        <dsp:cNvSpPr/>
      </dsp:nvSpPr>
      <dsp:spPr>
        <a:xfrm>
          <a:off x="7866741" y="0"/>
          <a:ext cx="1828398" cy="4896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it-IT" sz="2100" b="0" i="0" u="none" kern="1200"/>
            <a:t>Flessibilità del sistema</a:t>
          </a:r>
          <a:endParaRPr lang="it-IT" sz="2100" b="0" i="0" u="none" kern="1200" dirty="0"/>
        </a:p>
      </dsp:txBody>
      <dsp:txXfrm>
        <a:off x="7866741" y="0"/>
        <a:ext cx="1828398" cy="1468963"/>
      </dsp:txXfrm>
    </dsp:sp>
    <dsp:sp modelId="{DBA02EB6-659E-4FA7-8BD3-48E2F4E0A6DD}">
      <dsp:nvSpPr>
        <dsp:cNvPr id="0" name=""/>
        <dsp:cNvSpPr/>
      </dsp:nvSpPr>
      <dsp:spPr>
        <a:xfrm>
          <a:off x="8049581" y="146988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Flessibilità della domanda (Residenziale e industriale)</a:t>
          </a:r>
        </a:p>
      </dsp:txBody>
      <dsp:txXfrm>
        <a:off x="8066172" y="1486480"/>
        <a:ext cx="1429536" cy="533279"/>
      </dsp:txXfrm>
    </dsp:sp>
    <dsp:sp modelId="{1C337D8A-4FEA-4F44-84A7-2AB0AEA720A9}">
      <dsp:nvSpPr>
        <dsp:cNvPr id="0" name=""/>
        <dsp:cNvSpPr/>
      </dsp:nvSpPr>
      <dsp:spPr>
        <a:xfrm>
          <a:off x="8049581" y="212349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a:t>Flessibilità </a:t>
          </a:r>
          <a:r>
            <a:rPr lang="it-IT" sz="800" b="0" i="0" u="none" kern="1200" dirty="0"/>
            <a:t>della generazione (rinnovabili, generazione distribuita, </a:t>
          </a:r>
          <a:r>
            <a:rPr lang="it-IT" sz="800" b="0" i="0" u="none" kern="1200" dirty="0" err="1"/>
            <a:t>etc</a:t>
          </a:r>
          <a:r>
            <a:rPr lang="it-IT" sz="800" b="0" i="0" u="none" kern="1200" dirty="0"/>
            <a:t>)</a:t>
          </a:r>
        </a:p>
      </dsp:txBody>
      <dsp:txXfrm>
        <a:off x="8066172" y="2140090"/>
        <a:ext cx="1429536" cy="533279"/>
      </dsp:txXfrm>
    </dsp:sp>
    <dsp:sp modelId="{C9D9D372-9F6D-4044-9D84-847E9CFE0FEF}">
      <dsp:nvSpPr>
        <dsp:cNvPr id="0" name=""/>
        <dsp:cNvSpPr/>
      </dsp:nvSpPr>
      <dsp:spPr>
        <a:xfrm>
          <a:off x="8049581" y="277710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Gestione di sistemi di accumulo e batterie</a:t>
          </a:r>
        </a:p>
      </dsp:txBody>
      <dsp:txXfrm>
        <a:off x="8066172" y="2793700"/>
        <a:ext cx="1429536" cy="533279"/>
      </dsp:txXfrm>
    </dsp:sp>
    <dsp:sp modelId="{C7D1D37C-A60B-4CC0-8250-5B9AD11E8A3B}">
      <dsp:nvSpPr>
        <dsp:cNvPr id="0" name=""/>
        <dsp:cNvSpPr/>
      </dsp:nvSpPr>
      <dsp:spPr>
        <a:xfrm>
          <a:off x="8049581" y="343071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Integrazioni di componenti flessibili sulle reti esistenti (FACTS, HVDC, OLTC)</a:t>
          </a:r>
        </a:p>
      </dsp:txBody>
      <dsp:txXfrm>
        <a:off x="8066172" y="3447310"/>
        <a:ext cx="1429536" cy="533279"/>
      </dsp:txXfrm>
    </dsp:sp>
    <dsp:sp modelId="{35D64687-31F0-4AC5-98E5-A3AE305C3417}">
      <dsp:nvSpPr>
        <dsp:cNvPr id="0" name=""/>
        <dsp:cNvSpPr/>
      </dsp:nvSpPr>
      <dsp:spPr>
        <a:xfrm>
          <a:off x="8049581" y="408432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a:t>Flessibilità fornita da sistemi di trasporto (Vehicle to grid, V1G)</a:t>
          </a:r>
          <a:endParaRPr lang="it-IT" sz="800" b="0" i="0" u="none" kern="1200" dirty="0"/>
        </a:p>
      </dsp:txBody>
      <dsp:txXfrm>
        <a:off x="8066172" y="4100920"/>
        <a:ext cx="1429536" cy="533279"/>
      </dsp:txXfrm>
    </dsp:sp>
    <dsp:sp modelId="{58359509-B632-4BDC-B810-86CB6D98783F}">
      <dsp:nvSpPr>
        <dsp:cNvPr id="0" name=""/>
        <dsp:cNvSpPr/>
      </dsp:nvSpPr>
      <dsp:spPr>
        <a:xfrm>
          <a:off x="9832269" y="0"/>
          <a:ext cx="1828398" cy="4896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it-IT" sz="2100" b="0" i="0" u="none" kern="1200" dirty="0"/>
            <a:t>Gestione operativa del sistema</a:t>
          </a:r>
          <a:endParaRPr lang="it-IT" sz="2100" kern="1200" dirty="0"/>
        </a:p>
      </dsp:txBody>
      <dsp:txXfrm>
        <a:off x="9832269" y="0"/>
        <a:ext cx="1828398" cy="1468963"/>
      </dsp:txXfrm>
    </dsp:sp>
    <dsp:sp modelId="{ABD82E56-40D6-4417-9852-8C52EBFC4B17}">
      <dsp:nvSpPr>
        <dsp:cNvPr id="0" name=""/>
        <dsp:cNvSpPr/>
      </dsp:nvSpPr>
      <dsp:spPr>
        <a:xfrm>
          <a:off x="10015109" y="146988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Supervisione e controllo in tempo reale della rete</a:t>
          </a:r>
        </a:p>
      </dsp:txBody>
      <dsp:txXfrm>
        <a:off x="10031700" y="1486480"/>
        <a:ext cx="1429536" cy="533279"/>
      </dsp:txXfrm>
    </dsp:sp>
    <dsp:sp modelId="{36ABAC3E-BB79-48C4-BB05-92DC34264542}">
      <dsp:nvSpPr>
        <dsp:cNvPr id="0" name=""/>
        <dsp:cNvSpPr/>
      </dsp:nvSpPr>
      <dsp:spPr>
        <a:xfrm>
          <a:off x="10015109" y="212349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Sistemi di controllo a breve termine (Riserva primaria</a:t>
          </a:r>
        </a:p>
      </dsp:txBody>
      <dsp:txXfrm>
        <a:off x="10031700" y="2140090"/>
        <a:ext cx="1429536" cy="533279"/>
      </dsp:txXfrm>
    </dsp:sp>
    <dsp:sp modelId="{71AFD97C-D7D0-4FBA-B07A-80C23C64C8F6}">
      <dsp:nvSpPr>
        <dsp:cNvPr id="0" name=""/>
        <dsp:cNvSpPr/>
      </dsp:nvSpPr>
      <dsp:spPr>
        <a:xfrm>
          <a:off x="10015109" y="277710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Analisi di stabilità del sistema</a:t>
          </a:r>
        </a:p>
      </dsp:txBody>
      <dsp:txXfrm>
        <a:off x="10031700" y="2793700"/>
        <a:ext cx="1429536" cy="533279"/>
      </dsp:txXfrm>
    </dsp:sp>
    <dsp:sp modelId="{13F1980D-830A-4C90-B632-FBDEBF120FFE}">
      <dsp:nvSpPr>
        <dsp:cNvPr id="0" name=""/>
        <dsp:cNvSpPr/>
      </dsp:nvSpPr>
      <dsp:spPr>
        <a:xfrm>
          <a:off x="10015109" y="343071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dirty="0"/>
            <a:t>Modalità innovative per la manutenzione predittiva e per la riduzione di tempi di ripristino guasti</a:t>
          </a:r>
        </a:p>
      </dsp:txBody>
      <dsp:txXfrm>
        <a:off x="10031700" y="3447310"/>
        <a:ext cx="1429536" cy="533279"/>
      </dsp:txXfrm>
    </dsp:sp>
    <dsp:sp modelId="{EE4DCAE6-DFAD-4E2C-ACE9-92039FDD453D}">
      <dsp:nvSpPr>
        <dsp:cNvPr id="0" name=""/>
        <dsp:cNvSpPr/>
      </dsp:nvSpPr>
      <dsp:spPr>
        <a:xfrm>
          <a:off x="10015109" y="4084329"/>
          <a:ext cx="1462718" cy="5664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it-IT" sz="800" b="0" i="0" u="none" kern="1200"/>
            <a:t>Sviluppo di centri di controllo locali e interconnessione tra centri di controllo </a:t>
          </a:r>
          <a:endParaRPr lang="it-IT" sz="800" b="0" i="0" u="none" kern="1200" dirty="0"/>
        </a:p>
      </dsp:txBody>
      <dsp:txXfrm>
        <a:off x="10031700" y="4100920"/>
        <a:ext cx="1429536" cy="5332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71B40-4912-4F1B-8F99-56F268AD7ED3}">
      <dsp:nvSpPr>
        <dsp:cNvPr id="0" name=""/>
        <dsp:cNvSpPr/>
      </dsp:nvSpPr>
      <dsp:spPr>
        <a:xfrm>
          <a:off x="0" y="515299"/>
          <a:ext cx="5562009" cy="181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674" tIns="374904" rIns="431674" bIns="128016" numCol="1" spcCol="1270" anchor="t" anchorCtr="0">
          <a:noAutofit/>
        </a:bodyPr>
        <a:lstStyle/>
        <a:p>
          <a:pPr marL="171450" lvl="1" indent="-171450" algn="l" defTabSz="800100" rtl="0">
            <a:lnSpc>
              <a:spcPct val="90000"/>
            </a:lnSpc>
            <a:spcBef>
              <a:spcPct val="0"/>
            </a:spcBef>
            <a:spcAft>
              <a:spcPct val="15000"/>
            </a:spcAft>
            <a:buChar char="••"/>
          </a:pPr>
          <a:r>
            <a:rPr lang="it-IT" sz="1800" b="0" i="0" u="none" kern="1200" dirty="0"/>
            <a:t>Alcuni utenti saranno dotati di </a:t>
          </a:r>
          <a:r>
            <a:rPr lang="it-IT" sz="1800" b="1" i="0" u="none" kern="1200" dirty="0"/>
            <a:t>impianti fotovoltaici</a:t>
          </a:r>
          <a:r>
            <a:rPr lang="it-IT" sz="1800" b="0" i="0" u="none" kern="1200" dirty="0"/>
            <a:t> e </a:t>
          </a:r>
          <a:r>
            <a:rPr lang="it-IT" sz="1800" b="1" i="0" u="none" kern="1200" dirty="0"/>
            <a:t>accumuli</a:t>
          </a:r>
          <a:r>
            <a:rPr lang="it-IT" sz="1800" b="0" i="0" u="none" kern="1200" dirty="0"/>
            <a:t> di 2 kWh, per sperimentare i </a:t>
          </a:r>
          <a:r>
            <a:rPr lang="it-IT" sz="1800" b="1" i="0" u="none" kern="1200" dirty="0"/>
            <a:t>servizi di flessibilità</a:t>
          </a:r>
          <a:endParaRPr lang="it-IT" sz="1800" b="0" i="0" u="none" kern="1200" dirty="0"/>
        </a:p>
        <a:p>
          <a:pPr marL="171450" lvl="1" indent="-171450" algn="l" defTabSz="800100" rtl="0">
            <a:lnSpc>
              <a:spcPct val="90000"/>
            </a:lnSpc>
            <a:spcBef>
              <a:spcPct val="0"/>
            </a:spcBef>
            <a:spcAft>
              <a:spcPct val="15000"/>
            </a:spcAft>
            <a:buChar char="••"/>
          </a:pPr>
          <a:r>
            <a:rPr lang="it-IT" sz="1800" b="0" i="0" u="none" kern="1200" dirty="0"/>
            <a:t>Si prevede di sperimentare sia la </a:t>
          </a:r>
          <a:r>
            <a:rPr lang="it-IT" sz="1800" b="1" i="0" u="none" kern="1200" dirty="0"/>
            <a:t>risoluzione</a:t>
          </a:r>
          <a:r>
            <a:rPr lang="it-IT" sz="1800" b="0" i="0" u="none" kern="1200" dirty="0"/>
            <a:t> delle </a:t>
          </a:r>
          <a:r>
            <a:rPr lang="it-IT" sz="1800" b="1" i="0" u="none" kern="1200" dirty="0"/>
            <a:t>congestioni</a:t>
          </a:r>
          <a:r>
            <a:rPr lang="it-IT" sz="1800" b="0" i="0" u="none" kern="1200" dirty="0"/>
            <a:t> che il </a:t>
          </a:r>
          <a:r>
            <a:rPr lang="it-IT" sz="1800" b="1" i="0" u="none" kern="1200" dirty="0"/>
            <a:t>controllo</a:t>
          </a:r>
          <a:r>
            <a:rPr lang="it-IT" sz="1800" b="0" i="0" u="none" kern="1200" dirty="0"/>
            <a:t> delle </a:t>
          </a:r>
          <a:r>
            <a:rPr lang="it-IT" sz="1800" b="1" i="0" u="none" kern="1200" dirty="0"/>
            <a:t>tensioni</a:t>
          </a:r>
          <a:r>
            <a:rPr lang="it-IT" sz="1800" b="0" i="0" u="none" kern="1200" dirty="0"/>
            <a:t> </a:t>
          </a:r>
        </a:p>
      </dsp:txBody>
      <dsp:txXfrm>
        <a:off x="0" y="515299"/>
        <a:ext cx="5562009" cy="1814400"/>
      </dsp:txXfrm>
    </dsp:sp>
    <dsp:sp modelId="{CF996B5B-E10C-4F84-8F1D-67C9557DA6C2}">
      <dsp:nvSpPr>
        <dsp:cNvPr id="0" name=""/>
        <dsp:cNvSpPr/>
      </dsp:nvSpPr>
      <dsp:spPr>
        <a:xfrm>
          <a:off x="278100" y="249619"/>
          <a:ext cx="3893406"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161" tIns="0" rIns="147161" bIns="0" numCol="1" spcCol="1270" anchor="ctr" anchorCtr="0">
          <a:noAutofit/>
        </a:bodyPr>
        <a:lstStyle/>
        <a:p>
          <a:pPr lvl="0" algn="l" defTabSz="800100" rtl="0">
            <a:lnSpc>
              <a:spcPct val="90000"/>
            </a:lnSpc>
            <a:spcBef>
              <a:spcPct val="0"/>
            </a:spcBef>
            <a:spcAft>
              <a:spcPct val="35000"/>
            </a:spcAft>
          </a:pPr>
          <a:r>
            <a:rPr lang="it-IT" sz="1800" b="0" i="0" u="none" kern="1200" dirty="0" err="1"/>
            <a:t>Prosumer</a:t>
          </a:r>
          <a:endParaRPr lang="it-IT" sz="1800" b="0" kern="1200" dirty="0"/>
        </a:p>
      </dsp:txBody>
      <dsp:txXfrm>
        <a:off x="304039" y="275558"/>
        <a:ext cx="3841528" cy="479482"/>
      </dsp:txXfrm>
    </dsp:sp>
    <dsp:sp modelId="{219587A6-BA5E-470A-97EA-33C37CF8FEC0}">
      <dsp:nvSpPr>
        <dsp:cNvPr id="0" name=""/>
        <dsp:cNvSpPr/>
      </dsp:nvSpPr>
      <dsp:spPr>
        <a:xfrm>
          <a:off x="0" y="2692580"/>
          <a:ext cx="5562009" cy="2097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674" tIns="374904" rIns="431674" bIns="128016" numCol="1" spcCol="1270" anchor="t" anchorCtr="0">
          <a:noAutofit/>
        </a:bodyPr>
        <a:lstStyle/>
        <a:p>
          <a:pPr marL="171450" lvl="1" indent="-171450" algn="l" defTabSz="800100" rtl="0">
            <a:lnSpc>
              <a:spcPct val="90000"/>
            </a:lnSpc>
            <a:spcBef>
              <a:spcPct val="0"/>
            </a:spcBef>
            <a:spcAft>
              <a:spcPct val="15000"/>
            </a:spcAft>
            <a:buChar char="••"/>
          </a:pPr>
          <a:r>
            <a:rPr lang="it-IT" sz="1800" b="0" i="0" u="none" kern="1200" dirty="0"/>
            <a:t>Saranno </a:t>
          </a:r>
          <a:r>
            <a:rPr lang="it-IT" sz="1800" b="1" i="0" u="none" kern="1200" dirty="0"/>
            <a:t>dotati di un controllore </a:t>
          </a:r>
          <a:r>
            <a:rPr lang="it-IT" sz="1800" b="0" i="0" u="none" kern="1200" dirty="0"/>
            <a:t>e di </a:t>
          </a:r>
          <a:r>
            <a:rPr lang="it-IT" sz="1800" b="1" i="0" u="none" kern="1200" dirty="0"/>
            <a:t>dispositivi</a:t>
          </a:r>
          <a:r>
            <a:rPr lang="it-IT" sz="1800" b="0" i="0" u="none" kern="1200" dirty="0"/>
            <a:t> in grado di </a:t>
          </a:r>
          <a:r>
            <a:rPr lang="it-IT" sz="1800" b="1" i="0" u="none" kern="1200" dirty="0"/>
            <a:t>modulare la curva di prelievo </a:t>
          </a:r>
          <a:r>
            <a:rPr lang="it-IT" sz="1800" b="0" i="0" u="none" kern="1200" dirty="0"/>
            <a:t>(</a:t>
          </a:r>
          <a:r>
            <a:rPr lang="it-IT" sz="1800" b="0" i="0" u="none" kern="1200" dirty="0" err="1"/>
            <a:t>Demand</a:t>
          </a:r>
          <a:r>
            <a:rPr lang="it-IT" sz="1800" b="0" i="0" u="none" kern="1200" dirty="0"/>
            <a:t> </a:t>
          </a:r>
          <a:r>
            <a:rPr lang="it-IT" sz="1800" b="0" i="0" u="none" kern="1200" dirty="0" err="1"/>
            <a:t>Response</a:t>
          </a:r>
          <a:r>
            <a:rPr lang="it-IT" sz="1800" b="0" i="0" u="none" kern="1200" dirty="0"/>
            <a:t>)</a:t>
          </a:r>
        </a:p>
        <a:p>
          <a:pPr marL="171450" lvl="1" indent="-171450" algn="l" defTabSz="800100" rtl="0">
            <a:lnSpc>
              <a:spcPct val="90000"/>
            </a:lnSpc>
            <a:spcBef>
              <a:spcPct val="0"/>
            </a:spcBef>
            <a:spcAft>
              <a:spcPct val="15000"/>
            </a:spcAft>
            <a:buChar char="••"/>
          </a:pPr>
          <a:r>
            <a:rPr lang="it-IT" sz="1800" b="0" i="0" u="none" kern="1200" dirty="0"/>
            <a:t>Potranno </a:t>
          </a:r>
          <a:r>
            <a:rPr lang="it-IT" sz="1800" b="1" i="0" u="none" kern="1200" dirty="0"/>
            <a:t>fornire</a:t>
          </a:r>
          <a:r>
            <a:rPr lang="it-IT" sz="1800" b="0" i="0" u="none" kern="1200" dirty="0"/>
            <a:t> </a:t>
          </a:r>
          <a:r>
            <a:rPr lang="it-IT" sz="1800" b="1" i="0" u="none" kern="1200" dirty="0"/>
            <a:t>servizi</a:t>
          </a:r>
          <a:r>
            <a:rPr lang="it-IT" sz="1800" b="0" i="0" u="none" kern="1200" dirty="0"/>
            <a:t> a </a:t>
          </a:r>
          <a:r>
            <a:rPr lang="it-IT" sz="1800" b="1" i="0" u="none" kern="1200" dirty="0"/>
            <a:t>scendere</a:t>
          </a:r>
          <a:r>
            <a:rPr lang="it-IT" sz="1800" b="0" i="0" u="none" kern="1200" dirty="0"/>
            <a:t> e a </a:t>
          </a:r>
          <a:r>
            <a:rPr lang="it-IT" sz="1800" b="1" i="0" u="none" kern="1200" dirty="0"/>
            <a:t>salire</a:t>
          </a:r>
          <a:endParaRPr lang="it-IT" sz="1800" b="0" i="0" u="none" kern="1200" dirty="0"/>
        </a:p>
        <a:p>
          <a:pPr marL="171450" lvl="1" indent="-171450" algn="l" defTabSz="800100" rtl="0">
            <a:lnSpc>
              <a:spcPct val="90000"/>
            </a:lnSpc>
            <a:spcBef>
              <a:spcPct val="0"/>
            </a:spcBef>
            <a:spcAft>
              <a:spcPct val="15000"/>
            </a:spcAft>
            <a:buChar char="••"/>
          </a:pPr>
          <a:r>
            <a:rPr lang="it-IT" sz="1800" b="0" i="0" u="none" kern="1200" dirty="0"/>
            <a:t>Si prevede di sperimentare sia la </a:t>
          </a:r>
          <a:r>
            <a:rPr lang="it-IT" sz="1800" b="1" i="0" u="none" kern="1200" dirty="0"/>
            <a:t>risoluzione</a:t>
          </a:r>
          <a:r>
            <a:rPr lang="it-IT" sz="1800" b="0" i="0" u="none" kern="1200" dirty="0"/>
            <a:t> delle </a:t>
          </a:r>
          <a:r>
            <a:rPr lang="it-IT" sz="1800" b="1" i="0" u="none" kern="1200" dirty="0"/>
            <a:t>congestioni</a:t>
          </a:r>
          <a:r>
            <a:rPr lang="it-IT" sz="1800" b="0" i="0" u="none" kern="1200" dirty="0"/>
            <a:t> che il </a:t>
          </a:r>
          <a:r>
            <a:rPr lang="it-IT" sz="1800" b="1" i="0" u="none" kern="1200" dirty="0"/>
            <a:t>controllo</a:t>
          </a:r>
          <a:r>
            <a:rPr lang="it-IT" sz="1800" b="0" i="0" u="none" kern="1200" dirty="0"/>
            <a:t> delle </a:t>
          </a:r>
          <a:r>
            <a:rPr lang="it-IT" sz="1800" b="1" i="0" u="none" kern="1200" dirty="0"/>
            <a:t>tensioni</a:t>
          </a:r>
          <a:r>
            <a:rPr lang="it-IT" sz="1800" b="0" i="0" u="none" kern="1200" dirty="0"/>
            <a:t> </a:t>
          </a:r>
        </a:p>
      </dsp:txBody>
      <dsp:txXfrm>
        <a:off x="0" y="2692580"/>
        <a:ext cx="5562009" cy="2097900"/>
      </dsp:txXfrm>
    </dsp:sp>
    <dsp:sp modelId="{ADBBD37D-D7F7-46A4-A4E2-B01ACA3916EA}">
      <dsp:nvSpPr>
        <dsp:cNvPr id="0" name=""/>
        <dsp:cNvSpPr/>
      </dsp:nvSpPr>
      <dsp:spPr>
        <a:xfrm>
          <a:off x="278100" y="2426900"/>
          <a:ext cx="3893406"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161" tIns="0" rIns="147161" bIns="0" numCol="1" spcCol="1270" anchor="ctr" anchorCtr="0">
          <a:noAutofit/>
        </a:bodyPr>
        <a:lstStyle/>
        <a:p>
          <a:pPr lvl="0" algn="l" defTabSz="800100">
            <a:lnSpc>
              <a:spcPct val="90000"/>
            </a:lnSpc>
            <a:spcBef>
              <a:spcPct val="0"/>
            </a:spcBef>
            <a:spcAft>
              <a:spcPct val="35000"/>
            </a:spcAft>
          </a:pPr>
          <a:r>
            <a:rPr lang="it-IT" sz="1800" b="0" i="0" u="none" kern="1200" dirty="0"/>
            <a:t>Utenti passivi</a:t>
          </a:r>
          <a:endParaRPr lang="it-IT" sz="1800" b="0" kern="1200" dirty="0"/>
        </a:p>
      </dsp:txBody>
      <dsp:txXfrm>
        <a:off x="304039" y="2452839"/>
        <a:ext cx="3841528"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28D3F5C-B61F-4E2C-9FFD-ECFA39DEF732}" type="datetimeFigureOut">
              <a:rPr lang="it-IT" smtClean="0"/>
              <a:t>14/02/2023</a:t>
            </a:fld>
            <a:endParaRPr lang="it-IT"/>
          </a:p>
        </p:txBody>
      </p:sp>
      <p:sp>
        <p:nvSpPr>
          <p:cNvPr id="4" name="Segnaposto immagin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D32F1F5-A1EA-4F29-8CC7-5F8BD06251D2}" type="slidenum">
              <a:rPr lang="it-IT" smtClean="0"/>
              <a:t>‹N›</a:t>
            </a:fld>
            <a:endParaRPr lang="it-IT"/>
          </a:p>
        </p:txBody>
      </p:sp>
    </p:spTree>
    <p:extLst>
      <p:ext uri="{BB962C8B-B14F-4D97-AF65-F5344CB8AC3E}">
        <p14:creationId xmlns:p14="http://schemas.microsoft.com/office/powerpoint/2010/main" val="1644984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D32F1F5-A1EA-4F29-8CC7-5F8BD06251D2}" type="slidenum">
              <a:rPr lang="it-IT" smtClean="0"/>
              <a:t>7</a:t>
            </a:fld>
            <a:endParaRPr lang="it-IT"/>
          </a:p>
        </p:txBody>
      </p:sp>
    </p:spTree>
    <p:extLst>
      <p:ext uri="{BB962C8B-B14F-4D97-AF65-F5344CB8AC3E}">
        <p14:creationId xmlns:p14="http://schemas.microsoft.com/office/powerpoint/2010/main" val="419176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D32F1F5-A1EA-4F29-8CC7-5F8BD06251D2}" type="slidenum">
              <a:rPr lang="it-IT" smtClean="0"/>
              <a:t>9</a:t>
            </a:fld>
            <a:endParaRPr lang="it-IT"/>
          </a:p>
        </p:txBody>
      </p:sp>
    </p:spTree>
    <p:extLst>
      <p:ext uri="{BB962C8B-B14F-4D97-AF65-F5344CB8AC3E}">
        <p14:creationId xmlns:p14="http://schemas.microsoft.com/office/powerpoint/2010/main" val="143729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GB" b="1"/>
              <a:t>Very short description of the KER and it´s USP – catchy, like you want to sell it to us (max. 3 sentences)</a:t>
            </a:r>
            <a:endParaRPr/>
          </a:p>
          <a:p>
            <a:pPr marL="171450" marR="0" lvl="0" indent="-171450" algn="l" defTabSz="914400">
              <a:lnSpc>
                <a:spcPct val="100000"/>
              </a:lnSpc>
              <a:spcBef>
                <a:spcPts val="0"/>
              </a:spcBef>
              <a:spcAft>
                <a:spcPts val="0"/>
              </a:spcAft>
              <a:buClrTx/>
              <a:buSzTx/>
              <a:buFontTx/>
              <a:buChar char="-"/>
              <a:defRPr/>
            </a:pPr>
            <a:r>
              <a:rPr lang="en-GB" b="0"/>
              <a:t>The ALF-C is a local Energy Management System that integrated small scale flexible assets into a local balancing scheme for application of advanced use cases (benefit for DSO, TSO, customers and market participants).</a:t>
            </a:r>
            <a:endParaRPr/>
          </a:p>
          <a:p>
            <a:pPr marL="0" marR="0" lvl="0" indent="0" algn="l" defTabSz="914400">
              <a:lnSpc>
                <a:spcPct val="100000"/>
              </a:lnSpc>
              <a:spcBef>
                <a:spcPts val="0"/>
              </a:spcBef>
              <a:spcAft>
                <a:spcPts val="0"/>
              </a:spcAft>
              <a:buClrTx/>
              <a:buSzTx/>
              <a:buFontTx/>
              <a:buNone/>
              <a:defRPr/>
            </a:pPr>
            <a:r>
              <a:rPr lang="en-GB" b="1"/>
              <a:t>USP</a:t>
            </a:r>
            <a:endParaRPr/>
          </a:p>
          <a:p>
            <a:pPr marL="171450" marR="0" lvl="0" indent="-171450" algn="l" defTabSz="914400">
              <a:lnSpc>
                <a:spcPct val="100000"/>
              </a:lnSpc>
              <a:spcBef>
                <a:spcPts val="0"/>
              </a:spcBef>
              <a:spcAft>
                <a:spcPts val="0"/>
              </a:spcAft>
              <a:buClrTx/>
              <a:buSzTx/>
              <a:buFontTx/>
              <a:buChar char="-"/>
              <a:defRPr/>
            </a:pPr>
            <a:r>
              <a:rPr lang="en-GB" b="0"/>
              <a:t>Monitoring, forecasting and control in LV grids</a:t>
            </a:r>
            <a:endParaRPr/>
          </a:p>
          <a:p>
            <a:pPr marL="171450" marR="0" lvl="0" indent="-171450" algn="l" defTabSz="914400">
              <a:lnSpc>
                <a:spcPct val="100000"/>
              </a:lnSpc>
              <a:spcBef>
                <a:spcPts val="0"/>
              </a:spcBef>
              <a:spcAft>
                <a:spcPts val="0"/>
              </a:spcAft>
              <a:buClrTx/>
              <a:buSzTx/>
              <a:buFontTx/>
              <a:buChar char="-"/>
              <a:defRPr/>
            </a:pPr>
            <a:r>
              <a:rPr lang="en-GB" b="0"/>
              <a:t>Decentralization of management (edge computing)</a:t>
            </a:r>
            <a:endParaRPr/>
          </a:p>
          <a:p>
            <a:pPr marL="171450" marR="0" lvl="0" indent="-171450" algn="l" defTabSz="914400">
              <a:lnSpc>
                <a:spcPct val="100000"/>
              </a:lnSpc>
              <a:spcBef>
                <a:spcPts val="0"/>
              </a:spcBef>
              <a:spcAft>
                <a:spcPts val="0"/>
              </a:spcAft>
              <a:buClrTx/>
              <a:buSzTx/>
              <a:buFontTx/>
              <a:buChar char="-"/>
              <a:defRPr/>
            </a:pPr>
            <a:r>
              <a:rPr lang="en-GB" b="0"/>
              <a:t>Automation and optimization of local balancing</a:t>
            </a:r>
            <a:endParaRPr/>
          </a:p>
          <a:p>
            <a:pPr marL="171450" marR="0" lvl="0" indent="-171450" algn="l" defTabSz="914400">
              <a:lnSpc>
                <a:spcPct val="100000"/>
              </a:lnSpc>
              <a:spcBef>
                <a:spcPts val="0"/>
              </a:spcBef>
              <a:spcAft>
                <a:spcPts val="0"/>
              </a:spcAft>
              <a:buClrTx/>
              <a:buSzTx/>
              <a:buFontTx/>
              <a:buChar char="-"/>
              <a:defRPr/>
            </a:pPr>
            <a:endParaRPr lang="en-GB" b="1"/>
          </a:p>
          <a:p>
            <a:pPr marL="0" marR="0" lvl="0" indent="0" algn="l" defTabSz="914400">
              <a:lnSpc>
                <a:spcPct val="100000"/>
              </a:lnSpc>
              <a:spcBef>
                <a:spcPts val="0"/>
              </a:spcBef>
              <a:spcAft>
                <a:spcPts val="0"/>
              </a:spcAft>
              <a:buClrTx/>
              <a:buSzTx/>
              <a:buFontTx/>
              <a:buNone/>
              <a:defRPr/>
            </a:pPr>
            <a:endParaRPr lang="en-GB" b="1"/>
          </a:p>
          <a:p>
            <a:pPr>
              <a:defRPr/>
            </a:pPr>
            <a:endParaRPr lang="de-DE"/>
          </a:p>
        </p:txBody>
      </p:sp>
      <p:sp>
        <p:nvSpPr>
          <p:cNvPr id="4" name="Foliennummernplatzhalter 3"/>
          <p:cNvSpPr>
            <a:spLocks noGrp="1"/>
          </p:cNvSpPr>
          <p:nvPr>
            <p:ph type="sldNum" sz="quarter" idx="5"/>
          </p:nvPr>
        </p:nvSpPr>
        <p:spPr bwMode="auto"/>
        <p:txBody>
          <a:bodyPr/>
          <a:lstStyle/>
          <a:p>
            <a:pPr>
              <a:defRPr/>
            </a:pPr>
            <a:fld id="{AE0372BB-2C00-4BCC-B4D0-F03ED0B9A7EC}" type="slidenum">
              <a:rPr lang="de-DE"/>
              <a:t>19</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06283DC-386C-4D48-8B09-B2568B000363}" type="slidenum">
              <a:rPr lang="it-IT" altLang="it-IT" smtClean="0"/>
              <a:pPr>
                <a:defRPr/>
              </a:pPr>
              <a:t>21</a:t>
            </a:fld>
            <a:endParaRPr lang="it-IT" altLang="it-IT"/>
          </a:p>
        </p:txBody>
      </p:sp>
    </p:spTree>
    <p:extLst>
      <p:ext uri="{BB962C8B-B14F-4D97-AF65-F5344CB8AC3E}">
        <p14:creationId xmlns:p14="http://schemas.microsoft.com/office/powerpoint/2010/main" val="2399242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6133E8-6EE9-43AB-AAA6-7881A4C038BA}" type="slidenum">
              <a:rPr lang="en-GB" smtClean="0"/>
              <a:t>36</a:t>
            </a:fld>
            <a:endParaRPr lang="en-GB"/>
          </a:p>
        </p:txBody>
      </p:sp>
    </p:spTree>
    <p:extLst>
      <p:ext uri="{BB962C8B-B14F-4D97-AF65-F5344CB8AC3E}">
        <p14:creationId xmlns:p14="http://schemas.microsoft.com/office/powerpoint/2010/main" val="4140564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jpg"/><Relationship Id="rId16"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1_Title">
    <p:spTree>
      <p:nvGrpSpPr>
        <p:cNvPr id="1" name=""/>
        <p:cNvGrpSpPr/>
        <p:nvPr/>
      </p:nvGrpSpPr>
      <p:grpSpPr bwMode="auto">
        <a:xfrm>
          <a:off x="0" y="0"/>
          <a:ext cx="0" cy="0"/>
          <a:chOff x="0" y="0"/>
          <a:chExt cx="0" cy="0"/>
        </a:xfrm>
      </p:grpSpPr>
      <p:pic>
        <p:nvPicPr>
          <p:cNvPr id="5" name="Grafik 4"/>
          <p:cNvPicPr>
            <a:picLocks noChangeAspect="1"/>
          </p:cNvPicPr>
          <p:nvPr userDrawn="1"/>
        </p:nvPicPr>
        <p:blipFill>
          <a:blip r:embed="rId2"/>
          <a:stretch/>
        </p:blipFill>
        <p:spPr bwMode="auto">
          <a:xfrm>
            <a:off x="0" y="0"/>
            <a:ext cx="12192000" cy="6858000"/>
          </a:xfrm>
          <a:prstGeom prst="rect">
            <a:avLst/>
          </a:prstGeom>
        </p:spPr>
      </p:pic>
      <p:grpSp>
        <p:nvGrpSpPr>
          <p:cNvPr id="16" name="Gruppieren 15"/>
          <p:cNvGrpSpPr/>
          <p:nvPr userDrawn="1"/>
        </p:nvGrpSpPr>
        <p:grpSpPr bwMode="auto">
          <a:xfrm>
            <a:off x="0" y="273413"/>
            <a:ext cx="10325270" cy="1209600"/>
            <a:chOff x="-389522" y="2587199"/>
            <a:chExt cx="10351744" cy="1209600"/>
          </a:xfrm>
          <a:solidFill>
            <a:schemeClr val="bg1"/>
          </a:solidFill>
        </p:grpSpPr>
        <p:sp>
          <p:nvSpPr>
            <p:cNvPr id="18" name="Flussdiagramm: Verzögerung 17"/>
            <p:cNvSpPr/>
            <p:nvPr userDrawn="1"/>
          </p:nvSpPr>
          <p:spPr bwMode="auto">
            <a:xfrm>
              <a:off x="9067074" y="2587199"/>
              <a:ext cx="895148" cy="12096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sp>
          <p:nvSpPr>
            <p:cNvPr id="19" name="Rechteck 18"/>
            <p:cNvSpPr/>
            <p:nvPr userDrawn="1"/>
          </p:nvSpPr>
          <p:spPr bwMode="auto">
            <a:xfrm>
              <a:off x="-389522" y="2587527"/>
              <a:ext cx="9458062" cy="1207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grpSp>
      <p:sp>
        <p:nvSpPr>
          <p:cNvPr id="6" name="Rechteck: abgerundete Ecken 5"/>
          <p:cNvSpPr/>
          <p:nvPr userDrawn="1"/>
        </p:nvSpPr>
        <p:spPr bwMode="auto">
          <a:xfrm>
            <a:off x="203004" y="2368580"/>
            <a:ext cx="8617527" cy="2439622"/>
          </a:xfrm>
          <a:prstGeom prst="roundRect">
            <a:avLst>
              <a:gd name="adj" fmla="val 10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12" name="Bildplatzhalter 11"/>
          <p:cNvSpPr>
            <a:spLocks noGrp="1"/>
          </p:cNvSpPr>
          <p:nvPr>
            <p:ph type="pic" sz="quarter" idx="10" hasCustomPrompt="1"/>
          </p:nvPr>
        </p:nvSpPr>
        <p:spPr bwMode="auto">
          <a:xfrm>
            <a:off x="8043983" y="565076"/>
            <a:ext cx="1553096" cy="623752"/>
          </a:xfrm>
          <a:prstGeom prst="rect">
            <a:avLst/>
          </a:prstGeom>
        </p:spPr>
        <p:txBody>
          <a:bodyPr/>
          <a:lstStyle>
            <a:lvl1pPr marL="0" algn="ctr">
              <a:buFont typeface="Arial"/>
              <a:buNone/>
              <a:defRPr sz="1600">
                <a:latin typeface="Arial"/>
                <a:cs typeface="Arial"/>
              </a:defRPr>
            </a:lvl1pPr>
          </a:lstStyle>
          <a:p>
            <a:pPr lvl="0">
              <a:defRPr/>
            </a:pPr>
            <a:r>
              <a:rPr lang="de-DE"/>
              <a:t>Space for Partnerlogo</a:t>
            </a:r>
            <a:endParaRPr/>
          </a:p>
        </p:txBody>
      </p:sp>
      <p:pic>
        <p:nvPicPr>
          <p:cNvPr id="17" name="Grafik 16"/>
          <p:cNvPicPr>
            <a:picLocks noChangeAspect="1"/>
          </p:cNvPicPr>
          <p:nvPr userDrawn="1"/>
        </p:nvPicPr>
        <p:blipFill>
          <a:blip r:embed="rId3"/>
          <a:stretch/>
        </p:blipFill>
        <p:spPr bwMode="auto">
          <a:xfrm>
            <a:off x="203005" y="277050"/>
            <a:ext cx="3299148" cy="1320823"/>
          </a:xfrm>
          <a:prstGeom prst="rect">
            <a:avLst/>
          </a:prstGeom>
        </p:spPr>
      </p:pic>
      <p:sp>
        <p:nvSpPr>
          <p:cNvPr id="8" name="Rechteck: abgerundete Ecken 7"/>
          <p:cNvSpPr/>
          <p:nvPr userDrawn="1"/>
        </p:nvSpPr>
        <p:spPr bwMode="auto">
          <a:xfrm>
            <a:off x="203600" y="4236556"/>
            <a:ext cx="6197200" cy="1469231"/>
          </a:xfrm>
          <a:prstGeom prst="roundRect">
            <a:avLst>
              <a:gd name="adj" fmla="val 169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de-DE"/>
          </a:p>
        </p:txBody>
      </p:sp>
      <p:sp>
        <p:nvSpPr>
          <p:cNvPr id="2" name="Titel 1"/>
          <p:cNvSpPr>
            <a:spLocks noGrp="1"/>
          </p:cNvSpPr>
          <p:nvPr>
            <p:ph type="ctrTitle" hasCustomPrompt="1"/>
          </p:nvPr>
        </p:nvSpPr>
        <p:spPr bwMode="auto">
          <a:xfrm>
            <a:off x="348474" y="2399820"/>
            <a:ext cx="8472057" cy="2387600"/>
          </a:xfrm>
          <a:prstGeom prst="rect">
            <a:avLst/>
          </a:prstGeom>
        </p:spPr>
        <p:txBody>
          <a:bodyPr anchor="ctr"/>
          <a:lstStyle>
            <a:lvl1pPr algn="l">
              <a:defRPr sz="5400" b="0">
                <a:latin typeface="Arial"/>
                <a:cs typeface="Arial"/>
              </a:defRPr>
            </a:lvl1pPr>
          </a:lstStyle>
          <a:p>
            <a:pPr>
              <a:defRPr/>
            </a:pPr>
            <a:r>
              <a:rPr lang="en-GB"/>
              <a:t>Title</a:t>
            </a:r>
            <a:r>
              <a:rPr lang="de-DE"/>
              <a:t> </a:t>
            </a:r>
            <a:r>
              <a:rPr lang="en-GB"/>
              <a:t>of</a:t>
            </a:r>
            <a:r>
              <a:rPr lang="de-DE"/>
              <a:t> </a:t>
            </a:r>
            <a:br>
              <a:rPr lang="de-DE"/>
            </a:br>
            <a:r>
              <a:rPr lang="en-GB"/>
              <a:t>the presentation</a:t>
            </a:r>
            <a:endParaRPr/>
          </a:p>
        </p:txBody>
      </p:sp>
      <p:sp>
        <p:nvSpPr>
          <p:cNvPr id="13" name="Untertitel 2"/>
          <p:cNvSpPr>
            <a:spLocks noGrp="1"/>
          </p:cNvSpPr>
          <p:nvPr>
            <p:ph type="subTitle" idx="1" hasCustomPrompt="1"/>
          </p:nvPr>
        </p:nvSpPr>
        <p:spPr bwMode="auto">
          <a:xfrm>
            <a:off x="348474" y="4774121"/>
            <a:ext cx="6052326" cy="794575"/>
          </a:xfrm>
          <a:prstGeom prst="rect">
            <a:avLst/>
          </a:prstGeom>
          <a:ln>
            <a:noFill/>
          </a:ln>
        </p:spPr>
        <p:txBody>
          <a:bodyPr anchor="ctr"/>
          <a:lstStyle>
            <a:lvl1pPr marL="0" indent="0" algn="l">
              <a:spcBef>
                <a:spcPts val="0"/>
              </a:spcBef>
              <a:buNone/>
              <a:defRPr sz="2200" b="0">
                <a:solidFill>
                  <a:schemeClr val="accent1"/>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Name | Organization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4_Title only">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GB"/>
              <a:t>Mastertitelformat bearbeiten</a:t>
            </a:r>
          </a:p>
        </p:txBody>
      </p:sp>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4_header footer only">
    <p:spTree>
      <p:nvGrpSpPr>
        <p:cNvPr id="1" name=""/>
        <p:cNvGrpSpPr/>
        <p:nvPr/>
      </p:nvGrpSpPr>
      <p:grpSpPr bwMode="auto">
        <a:xfrm>
          <a:off x="0" y="0"/>
          <a:ext cx="0" cy="0"/>
          <a:chOff x="0" y="0"/>
          <a:chExt cx="0" cy="0"/>
        </a:xfrm>
      </p:grpSpPr>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5_footer only">
    <p:spTree>
      <p:nvGrpSpPr>
        <p:cNvPr id="1" name=""/>
        <p:cNvGrpSpPr/>
        <p:nvPr/>
      </p:nvGrpSpPr>
      <p:grpSpPr bwMode="auto">
        <a:xfrm>
          <a:off x="0" y="0"/>
          <a:ext cx="0" cy="0"/>
          <a:chOff x="0" y="0"/>
          <a:chExt cx="0" cy="0"/>
        </a:xfrm>
      </p:grpSpPr>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
        <p:nvSpPr>
          <p:cNvPr id="2" name="Rechteck 1"/>
          <p:cNvSpPr/>
          <p:nvPr userDrawn="1"/>
        </p:nvSpPr>
        <p:spPr bwMode="auto">
          <a:xfrm>
            <a:off x="327378" y="203200"/>
            <a:ext cx="1930400" cy="519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5"/>
          <p:cNvSpPr/>
          <p:nvPr userDrawn="1"/>
        </p:nvSpPr>
        <p:spPr bwMode="auto">
          <a:xfrm>
            <a:off x="10261600" y="291931"/>
            <a:ext cx="1930400" cy="519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6_clean">
    <p:spTree>
      <p:nvGrpSpPr>
        <p:cNvPr id="1" name=""/>
        <p:cNvGrpSpPr/>
        <p:nvPr/>
      </p:nvGrpSpPr>
      <p:grpSpPr bwMode="auto">
        <a:xfrm>
          <a:off x="0" y="0"/>
          <a:ext cx="0" cy="0"/>
          <a:chOff x="0" y="0"/>
          <a:chExt cx="0" cy="0"/>
        </a:xfrm>
      </p:grpSpPr>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
        <p:nvSpPr>
          <p:cNvPr id="2" name="Rechteck 1"/>
          <p:cNvSpPr/>
          <p:nvPr userDrawn="1"/>
        </p:nvSpPr>
        <p:spPr bwMode="auto">
          <a:xfrm>
            <a:off x="327378" y="203200"/>
            <a:ext cx="1930400" cy="519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5"/>
          <p:cNvSpPr/>
          <p:nvPr userDrawn="1"/>
        </p:nvSpPr>
        <p:spPr bwMode="auto">
          <a:xfrm>
            <a:off x="10261600" y="291931"/>
            <a:ext cx="1930400" cy="519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Rechteck 7"/>
          <p:cNvSpPr/>
          <p:nvPr userDrawn="1"/>
        </p:nvSpPr>
        <p:spPr bwMode="auto">
          <a:xfrm>
            <a:off x="0" y="5937957"/>
            <a:ext cx="12191998" cy="920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5_Text + Picture">
    <p:spTree>
      <p:nvGrpSpPr>
        <p:cNvPr id="1" name=""/>
        <p:cNvGrpSpPr/>
        <p:nvPr/>
      </p:nvGrpSpPr>
      <p:grpSpPr bwMode="auto">
        <a:xfrm>
          <a:off x="0" y="0"/>
          <a:ext cx="0" cy="0"/>
          <a:chOff x="0" y="0"/>
          <a:chExt cx="0" cy="0"/>
        </a:xfrm>
      </p:grpSpPr>
      <p:sp>
        <p:nvSpPr>
          <p:cNvPr id="8" name="Bildplatzhalter 12"/>
          <p:cNvSpPr>
            <a:spLocks noGrp="1"/>
          </p:cNvSpPr>
          <p:nvPr>
            <p:ph type="pic" sz="quarter" idx="13"/>
          </p:nvPr>
        </p:nvSpPr>
        <p:spPr bwMode="auto">
          <a:xfrm>
            <a:off x="6924551" y="1942165"/>
            <a:ext cx="4766234" cy="4100735"/>
          </a:xfrm>
          <a:prstGeom prst="roundRect">
            <a:avLst>
              <a:gd name="adj" fmla="val 5295"/>
            </a:avLst>
          </a:prstGeom>
        </p:spPr>
        <p:txBody>
          <a:bodyPr/>
          <a:lstStyle>
            <a:lvl1pPr>
              <a:buFont typeface="Arial"/>
              <a:buChar char="•"/>
              <a:defRPr/>
            </a:lvl1pPr>
          </a:lstStyle>
          <a:p>
            <a:pPr>
              <a:defRPr/>
            </a:pPr>
            <a:endParaRPr lang="de-DE"/>
          </a:p>
        </p:txBody>
      </p:sp>
      <p:sp>
        <p:nvSpPr>
          <p:cNvPr id="9" name="Textplatzhalter 6"/>
          <p:cNvSpPr>
            <a:spLocks noGrp="1"/>
          </p:cNvSpPr>
          <p:nvPr>
            <p:ph idx="1" hasCustomPrompt="1"/>
          </p:nvPr>
        </p:nvSpPr>
        <p:spPr bwMode="auto">
          <a:xfrm>
            <a:off x="340487" y="1866900"/>
            <a:ext cx="6346063" cy="4176000"/>
          </a:xfrm>
          <a:prstGeom prst="rect">
            <a:avLst/>
          </a:prstGeom>
        </p:spPr>
        <p:txBody>
          <a:bodyPr vert="horz" lIns="91440" tIns="45720" rIns="91440" bIns="45720" rtlCol="0">
            <a:noAutofit/>
          </a:bodyPr>
          <a:lstStyle/>
          <a:p>
            <a:pPr lvl="0">
              <a:defRPr/>
            </a:pPr>
            <a:r>
              <a:rPr lang="de-DE"/>
              <a:t> </a:t>
            </a:r>
            <a:r>
              <a:rPr lang="en-GB"/>
              <a:t>Mastertextformat bearbeiten</a:t>
            </a:r>
          </a:p>
          <a:p>
            <a:pPr lvl="1">
              <a:defRPr/>
            </a:pPr>
            <a:r>
              <a:rPr lang="en-GB"/>
              <a:t>Zweite Ebene</a:t>
            </a:r>
            <a:endParaRPr/>
          </a:p>
          <a:p>
            <a:pPr lvl="2">
              <a:defRPr/>
            </a:pPr>
            <a:r>
              <a:rPr lang="en-GB"/>
              <a:t>Dritte Ebene</a:t>
            </a:r>
            <a:endParaRPr/>
          </a:p>
          <a:p>
            <a:pPr lvl="3">
              <a:defRPr/>
            </a:pPr>
            <a:r>
              <a:rPr lang="en-GB"/>
              <a:t>Vierte Ebene</a:t>
            </a:r>
            <a:endParaRPr/>
          </a:p>
          <a:p>
            <a:pPr lvl="4">
              <a:defRPr/>
            </a:pPr>
            <a:r>
              <a:rPr lang="en-GB"/>
              <a:t>Fünfte Ebene</a:t>
            </a:r>
            <a:endParaRPr/>
          </a:p>
        </p:txBody>
      </p:sp>
      <p:sp>
        <p:nvSpPr>
          <p:cNvPr id="2" name="Titel 1"/>
          <p:cNvSpPr>
            <a:spLocks noGrp="1"/>
          </p:cNvSpPr>
          <p:nvPr>
            <p:ph type="title" hasCustomPrompt="1"/>
          </p:nvPr>
        </p:nvSpPr>
        <p:spPr bwMode="auto"/>
        <p:txBody>
          <a:bodyPr/>
          <a:lstStyle>
            <a:lvl1pPr>
              <a:defRPr/>
            </a:lvl1pPr>
          </a:lstStyle>
          <a:p>
            <a:pPr>
              <a:defRPr/>
            </a:pPr>
            <a:r>
              <a:rPr lang="en-GB"/>
              <a:t>Headline</a:t>
            </a:r>
            <a:endParaRPr/>
          </a:p>
        </p:txBody>
      </p:sp>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5_Text + Picture with frame">
    <p:spTree>
      <p:nvGrpSpPr>
        <p:cNvPr id="1" name=""/>
        <p:cNvGrpSpPr/>
        <p:nvPr/>
      </p:nvGrpSpPr>
      <p:grpSpPr bwMode="auto">
        <a:xfrm>
          <a:off x="0" y="0"/>
          <a:ext cx="0" cy="0"/>
          <a:chOff x="0" y="0"/>
          <a:chExt cx="0" cy="0"/>
        </a:xfrm>
      </p:grpSpPr>
      <p:sp>
        <p:nvSpPr>
          <p:cNvPr id="5" name="Rechteck: abgerundete Ecken 4"/>
          <p:cNvSpPr/>
          <p:nvPr userDrawn="1"/>
        </p:nvSpPr>
        <p:spPr bwMode="auto">
          <a:xfrm>
            <a:off x="6924551" y="1942165"/>
            <a:ext cx="4920334" cy="4100735"/>
          </a:xfrm>
          <a:prstGeom prst="roundRect">
            <a:avLst>
              <a:gd name="adj" fmla="val 7653"/>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de-DE"/>
          </a:p>
        </p:txBody>
      </p:sp>
      <p:sp>
        <p:nvSpPr>
          <p:cNvPr id="8" name="Bildplatzhalter 12"/>
          <p:cNvSpPr>
            <a:spLocks noGrp="1"/>
          </p:cNvSpPr>
          <p:nvPr>
            <p:ph type="pic" sz="quarter" idx="13"/>
          </p:nvPr>
        </p:nvSpPr>
        <p:spPr bwMode="auto">
          <a:xfrm>
            <a:off x="7185586" y="2151088"/>
            <a:ext cx="4398264" cy="3607623"/>
          </a:xfrm>
          <a:prstGeom prst="roundRect">
            <a:avLst>
              <a:gd name="adj" fmla="val 4788"/>
            </a:avLst>
          </a:prstGeom>
        </p:spPr>
        <p:txBody>
          <a:bodyPr/>
          <a:lstStyle>
            <a:lvl1pPr>
              <a:buFont typeface="Arial"/>
              <a:buChar char="•"/>
              <a:defRPr/>
            </a:lvl1pPr>
          </a:lstStyle>
          <a:p>
            <a:pPr>
              <a:defRPr/>
            </a:pPr>
            <a:endParaRPr lang="de-DE"/>
          </a:p>
        </p:txBody>
      </p:sp>
      <p:sp>
        <p:nvSpPr>
          <p:cNvPr id="9" name="Textplatzhalter 6"/>
          <p:cNvSpPr>
            <a:spLocks noGrp="1"/>
          </p:cNvSpPr>
          <p:nvPr>
            <p:ph idx="1" hasCustomPrompt="1"/>
          </p:nvPr>
        </p:nvSpPr>
        <p:spPr bwMode="auto">
          <a:xfrm>
            <a:off x="340487" y="1866900"/>
            <a:ext cx="6346063" cy="4176000"/>
          </a:xfrm>
          <a:prstGeom prst="rect">
            <a:avLst/>
          </a:prstGeom>
        </p:spPr>
        <p:txBody>
          <a:bodyPr vert="horz" lIns="91440" tIns="45720" rIns="91440" bIns="45720" rtlCol="0">
            <a:noAutofit/>
          </a:bodyPr>
          <a:lstStyle/>
          <a:p>
            <a:pPr lvl="0">
              <a:defRPr/>
            </a:pPr>
            <a:r>
              <a:rPr lang="de-DE"/>
              <a:t> </a:t>
            </a:r>
            <a:r>
              <a:rPr lang="en-GB"/>
              <a:t>Mastertextformat bearbeiten</a:t>
            </a:r>
          </a:p>
          <a:p>
            <a:pPr lvl="1">
              <a:defRPr/>
            </a:pPr>
            <a:r>
              <a:rPr lang="en-GB"/>
              <a:t>Zweite Ebene</a:t>
            </a:r>
            <a:endParaRPr/>
          </a:p>
          <a:p>
            <a:pPr lvl="2">
              <a:defRPr/>
            </a:pPr>
            <a:r>
              <a:rPr lang="en-GB"/>
              <a:t>Dritte Ebene</a:t>
            </a:r>
            <a:endParaRPr/>
          </a:p>
          <a:p>
            <a:pPr lvl="3">
              <a:defRPr/>
            </a:pPr>
            <a:r>
              <a:rPr lang="en-GB"/>
              <a:t>Vierte Ebene</a:t>
            </a:r>
            <a:endParaRPr/>
          </a:p>
          <a:p>
            <a:pPr lvl="4">
              <a:defRPr/>
            </a:pPr>
            <a:r>
              <a:rPr lang="en-GB"/>
              <a:t>Fünfte Ebene</a:t>
            </a:r>
            <a:endParaRPr/>
          </a:p>
        </p:txBody>
      </p:sp>
      <p:sp>
        <p:nvSpPr>
          <p:cNvPr id="2" name="Titel 1"/>
          <p:cNvSpPr>
            <a:spLocks noGrp="1"/>
          </p:cNvSpPr>
          <p:nvPr>
            <p:ph type="title" hasCustomPrompt="1"/>
          </p:nvPr>
        </p:nvSpPr>
        <p:spPr bwMode="auto"/>
        <p:txBody>
          <a:bodyPr/>
          <a:lstStyle>
            <a:lvl1pPr>
              <a:defRPr/>
            </a:lvl1pPr>
          </a:lstStyle>
          <a:p>
            <a:pPr>
              <a:defRPr/>
            </a:pPr>
            <a:r>
              <a:rPr lang="en-GB"/>
              <a:t>Headline</a:t>
            </a:r>
            <a:endParaRPr/>
          </a:p>
        </p:txBody>
      </p:sp>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6_3x colunms">
    <p:spTree>
      <p:nvGrpSpPr>
        <p:cNvPr id="1" name=""/>
        <p:cNvGrpSpPr/>
        <p:nvPr/>
      </p:nvGrpSpPr>
      <p:grpSpPr bwMode="auto">
        <a:xfrm>
          <a:off x="0" y="0"/>
          <a:ext cx="0" cy="0"/>
          <a:chOff x="0" y="0"/>
          <a:chExt cx="0" cy="0"/>
        </a:xfrm>
      </p:grpSpPr>
      <p:sp>
        <p:nvSpPr>
          <p:cNvPr id="6" name="Rechteck: abgerundete Ecken 5"/>
          <p:cNvSpPr/>
          <p:nvPr userDrawn="1"/>
        </p:nvSpPr>
        <p:spPr bwMode="auto">
          <a:xfrm>
            <a:off x="7769448" y="3706953"/>
            <a:ext cx="2745134" cy="2372809"/>
          </a:xfrm>
          <a:prstGeom prst="roundRect">
            <a:avLst>
              <a:gd name="adj" fmla="val 904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Rechteck: abgerundete Ecken 4"/>
          <p:cNvSpPr/>
          <p:nvPr userDrawn="1"/>
        </p:nvSpPr>
        <p:spPr bwMode="auto">
          <a:xfrm>
            <a:off x="4723433" y="3725267"/>
            <a:ext cx="2745134" cy="2372809"/>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hasCustomPrompt="1"/>
          </p:nvPr>
        </p:nvSpPr>
        <p:spPr bwMode="auto"/>
        <p:txBody>
          <a:bodyPr/>
          <a:lstStyle>
            <a:lvl1pPr>
              <a:defRPr/>
            </a:lvl1pPr>
          </a:lstStyle>
          <a:p>
            <a:pPr>
              <a:defRPr/>
            </a:pPr>
            <a:r>
              <a:rPr lang="en-GB"/>
              <a:t>Headline</a:t>
            </a:r>
            <a:endParaRPr/>
          </a:p>
        </p:txBody>
      </p:sp>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
        <p:nvSpPr>
          <p:cNvPr id="7" name="Rechteck: abgerundete Ecken 6"/>
          <p:cNvSpPr/>
          <p:nvPr userDrawn="1"/>
        </p:nvSpPr>
        <p:spPr bwMode="auto">
          <a:xfrm>
            <a:off x="1677418" y="3725267"/>
            <a:ext cx="2745134" cy="2372809"/>
          </a:xfrm>
          <a:prstGeom prst="roundRect">
            <a:avLst>
              <a:gd name="adj" fmla="val 904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Bildplatzhalter 25"/>
          <p:cNvSpPr>
            <a:spLocks noGrp="1"/>
          </p:cNvSpPr>
          <p:nvPr>
            <p:ph type="pic" sz="quarter" idx="24"/>
          </p:nvPr>
        </p:nvSpPr>
        <p:spPr bwMode="auto">
          <a:xfrm>
            <a:off x="1677418" y="2011505"/>
            <a:ext cx="2745133" cy="1574157"/>
          </a:xfrm>
          <a:prstGeom prst="round2SameRect">
            <a:avLst>
              <a:gd name="adj1" fmla="val 8801"/>
              <a:gd name="adj2" fmla="val 0"/>
            </a:avLst>
          </a:prstGeom>
        </p:spPr>
        <p:txBody>
          <a:bodyPr anchor="ctr"/>
          <a:lstStyle>
            <a:lvl1pPr algn="ctr">
              <a:buNone/>
              <a:defRPr>
                <a:latin typeface="Arial"/>
                <a:cs typeface="Arial"/>
              </a:defRPr>
            </a:lvl1pPr>
          </a:lstStyle>
          <a:p>
            <a:pPr>
              <a:defRPr/>
            </a:pPr>
            <a:endParaRPr lang="de-DE"/>
          </a:p>
        </p:txBody>
      </p:sp>
      <p:sp>
        <p:nvSpPr>
          <p:cNvPr id="13" name="Bildplatzhalter 25"/>
          <p:cNvSpPr>
            <a:spLocks noGrp="1"/>
          </p:cNvSpPr>
          <p:nvPr>
            <p:ph type="pic" sz="quarter" idx="25"/>
          </p:nvPr>
        </p:nvSpPr>
        <p:spPr bwMode="auto">
          <a:xfrm>
            <a:off x="4723433" y="2011505"/>
            <a:ext cx="2745134" cy="1574157"/>
          </a:xfrm>
          <a:prstGeom prst="round2SameRect">
            <a:avLst>
              <a:gd name="adj1" fmla="val 0"/>
              <a:gd name="adj2" fmla="val 0"/>
            </a:avLst>
          </a:prstGeom>
        </p:spPr>
        <p:txBody>
          <a:bodyPr anchor="ctr"/>
          <a:lstStyle>
            <a:lvl1pPr algn="ctr">
              <a:buNone/>
              <a:defRPr>
                <a:latin typeface="Arial"/>
                <a:cs typeface="Arial"/>
              </a:defRPr>
            </a:lvl1pPr>
          </a:lstStyle>
          <a:p>
            <a:pPr>
              <a:defRPr/>
            </a:pPr>
            <a:endParaRPr lang="de-DE"/>
          </a:p>
        </p:txBody>
      </p:sp>
      <p:sp>
        <p:nvSpPr>
          <p:cNvPr id="8" name="Rechteck 7"/>
          <p:cNvSpPr/>
          <p:nvPr userDrawn="1"/>
        </p:nvSpPr>
        <p:spPr bwMode="auto">
          <a:xfrm>
            <a:off x="1677418" y="3725267"/>
            <a:ext cx="2745134" cy="371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 name="Textplatzhalter 16"/>
          <p:cNvSpPr>
            <a:spLocks noGrp="1"/>
          </p:cNvSpPr>
          <p:nvPr>
            <p:ph type="body" sz="quarter" idx="26"/>
          </p:nvPr>
        </p:nvSpPr>
        <p:spPr bwMode="auto">
          <a:xfrm>
            <a:off x="1783743" y="3858615"/>
            <a:ext cx="2487478" cy="2069487"/>
          </a:xfrm>
        </p:spPr>
        <p:txBody>
          <a:bodyPr anchor="ctr"/>
          <a:lstStyle>
            <a:lvl1pPr marL="0" indent="0" algn="ctr">
              <a:lnSpc>
                <a:spcPct val="100000"/>
              </a:lnSpc>
              <a:spcBef>
                <a:spcPts val="0"/>
              </a:spcBef>
              <a:spcAft>
                <a:spcPts val="1000"/>
              </a:spcAft>
              <a:buFontTx/>
              <a:buNone/>
              <a:defRPr/>
            </a:lvl1pPr>
          </a:lstStyle>
          <a:p>
            <a:pPr lvl="0">
              <a:defRPr/>
            </a:pPr>
            <a:r>
              <a:rPr lang="en-GB"/>
              <a:t>Mastertextformat bearbeiten</a:t>
            </a:r>
            <a:endParaRPr/>
          </a:p>
        </p:txBody>
      </p:sp>
      <p:sp>
        <p:nvSpPr>
          <p:cNvPr id="19" name="Textplatzhalter 16"/>
          <p:cNvSpPr>
            <a:spLocks noGrp="1"/>
          </p:cNvSpPr>
          <p:nvPr>
            <p:ph type="body" sz="quarter" idx="27"/>
          </p:nvPr>
        </p:nvSpPr>
        <p:spPr bwMode="auto">
          <a:xfrm>
            <a:off x="4852261" y="3876928"/>
            <a:ext cx="2487478" cy="2069487"/>
          </a:xfrm>
        </p:spPr>
        <p:txBody>
          <a:bodyPr anchor="ctr"/>
          <a:lstStyle>
            <a:lvl1pPr marL="0" indent="0" algn="ctr">
              <a:lnSpc>
                <a:spcPct val="100000"/>
              </a:lnSpc>
              <a:spcBef>
                <a:spcPts val="0"/>
              </a:spcBef>
              <a:spcAft>
                <a:spcPts val="1000"/>
              </a:spcAft>
              <a:buFontTx/>
              <a:buNone/>
              <a:defRPr/>
            </a:lvl1pPr>
          </a:lstStyle>
          <a:p>
            <a:pPr lvl="0">
              <a:defRPr/>
            </a:pPr>
            <a:r>
              <a:rPr lang="en-GB"/>
              <a:t>Mastertextformat bearbeiten</a:t>
            </a:r>
            <a:endParaRPr/>
          </a:p>
        </p:txBody>
      </p:sp>
      <p:sp>
        <p:nvSpPr>
          <p:cNvPr id="10" name="Rechteck 9"/>
          <p:cNvSpPr/>
          <p:nvPr userDrawn="1"/>
        </p:nvSpPr>
        <p:spPr bwMode="auto">
          <a:xfrm>
            <a:off x="7769448" y="3706953"/>
            <a:ext cx="2745134" cy="371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 name="Textplatzhalter 16"/>
          <p:cNvSpPr>
            <a:spLocks noGrp="1"/>
          </p:cNvSpPr>
          <p:nvPr>
            <p:ph type="body" sz="quarter" idx="28"/>
          </p:nvPr>
        </p:nvSpPr>
        <p:spPr bwMode="auto">
          <a:xfrm>
            <a:off x="7898276" y="3858615"/>
            <a:ext cx="2487478" cy="2069487"/>
          </a:xfrm>
        </p:spPr>
        <p:txBody>
          <a:bodyPr anchor="ctr"/>
          <a:lstStyle>
            <a:lvl1pPr marL="0" indent="0" algn="ctr">
              <a:lnSpc>
                <a:spcPct val="100000"/>
              </a:lnSpc>
              <a:spcBef>
                <a:spcPts val="0"/>
              </a:spcBef>
              <a:spcAft>
                <a:spcPts val="1000"/>
              </a:spcAft>
              <a:buFontTx/>
              <a:buNone/>
              <a:defRPr/>
            </a:lvl1pPr>
          </a:lstStyle>
          <a:p>
            <a:pPr lvl="0">
              <a:defRPr/>
            </a:pPr>
            <a:r>
              <a:rPr lang="en-GB"/>
              <a:t>Mastertextformat bearbeiten</a:t>
            </a:r>
            <a:endParaRPr/>
          </a:p>
        </p:txBody>
      </p:sp>
      <p:sp>
        <p:nvSpPr>
          <p:cNvPr id="24" name="Bildplatzhalter 25"/>
          <p:cNvSpPr>
            <a:spLocks noGrp="1"/>
          </p:cNvSpPr>
          <p:nvPr>
            <p:ph type="pic" sz="quarter" idx="29"/>
          </p:nvPr>
        </p:nvSpPr>
        <p:spPr bwMode="auto">
          <a:xfrm>
            <a:off x="7769191" y="1983472"/>
            <a:ext cx="2745133" cy="1574157"/>
          </a:xfrm>
          <a:prstGeom prst="round2SameRect">
            <a:avLst>
              <a:gd name="adj1" fmla="val 8801"/>
              <a:gd name="adj2" fmla="val 0"/>
            </a:avLst>
          </a:prstGeom>
        </p:spPr>
        <p:txBody>
          <a:bodyPr anchor="ctr"/>
          <a:lstStyle>
            <a:lvl1pPr algn="ctr">
              <a:buNone/>
              <a:defRPr>
                <a:latin typeface="Arial"/>
                <a:cs typeface="Arial"/>
              </a:defRPr>
            </a:lvl1pPr>
          </a:lstStyle>
          <a:p>
            <a:pPr>
              <a:defRPr/>
            </a:pPr>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6_4x colunms">
    <p:spTree>
      <p:nvGrpSpPr>
        <p:cNvPr id="1" name=""/>
        <p:cNvGrpSpPr/>
        <p:nvPr/>
      </p:nvGrpSpPr>
      <p:grpSpPr bwMode="auto">
        <a:xfrm>
          <a:off x="0" y="0"/>
          <a:ext cx="0" cy="0"/>
          <a:chOff x="0" y="0"/>
          <a:chExt cx="0" cy="0"/>
        </a:xfrm>
      </p:grpSpPr>
      <p:sp>
        <p:nvSpPr>
          <p:cNvPr id="30" name="Rechteck: abgerundete Ecken 29"/>
          <p:cNvSpPr/>
          <p:nvPr userDrawn="1"/>
        </p:nvSpPr>
        <p:spPr bwMode="auto">
          <a:xfrm>
            <a:off x="9147410" y="3698421"/>
            <a:ext cx="2700172" cy="2381341"/>
          </a:xfrm>
          <a:prstGeom prst="roundRect">
            <a:avLst>
              <a:gd name="adj" fmla="val 10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1" name="Rechteck 30"/>
          <p:cNvSpPr/>
          <p:nvPr userDrawn="1"/>
        </p:nvSpPr>
        <p:spPr bwMode="auto">
          <a:xfrm>
            <a:off x="9144713" y="3701797"/>
            <a:ext cx="2700171" cy="243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9" name="Rechteck 28"/>
          <p:cNvSpPr/>
          <p:nvPr userDrawn="1"/>
        </p:nvSpPr>
        <p:spPr bwMode="auto">
          <a:xfrm>
            <a:off x="6241045" y="3701797"/>
            <a:ext cx="2700171" cy="243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6" name="Rechteck: abgerundete Ecken 25"/>
          <p:cNvSpPr/>
          <p:nvPr userDrawn="1"/>
        </p:nvSpPr>
        <p:spPr bwMode="auto">
          <a:xfrm>
            <a:off x="6243742" y="3698421"/>
            <a:ext cx="2700172" cy="2381341"/>
          </a:xfrm>
          <a:prstGeom prst="roundRect">
            <a:avLst>
              <a:gd name="adj" fmla="val 10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 name="Rechteck 24"/>
          <p:cNvSpPr/>
          <p:nvPr userDrawn="1"/>
        </p:nvSpPr>
        <p:spPr bwMode="auto">
          <a:xfrm>
            <a:off x="3348169" y="3701797"/>
            <a:ext cx="2700171" cy="243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4" name="Rechteck: abgerundete Ecken 23"/>
          <p:cNvSpPr/>
          <p:nvPr userDrawn="1"/>
        </p:nvSpPr>
        <p:spPr bwMode="auto">
          <a:xfrm>
            <a:off x="3350866" y="3698421"/>
            <a:ext cx="2700172" cy="2381341"/>
          </a:xfrm>
          <a:prstGeom prst="roundRect">
            <a:avLst>
              <a:gd name="adj" fmla="val 10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5" name="Gruppieren 14"/>
          <p:cNvGrpSpPr/>
          <p:nvPr userDrawn="1"/>
        </p:nvGrpSpPr>
        <p:grpSpPr bwMode="auto">
          <a:xfrm>
            <a:off x="452595" y="3698421"/>
            <a:ext cx="2702869" cy="2381341"/>
            <a:chOff x="452595" y="3698421"/>
            <a:chExt cx="2702869" cy="2381341"/>
          </a:xfrm>
        </p:grpSpPr>
        <p:sp>
          <p:nvSpPr>
            <p:cNvPr id="7" name="Rechteck: abgerundete Ecken 6"/>
            <p:cNvSpPr/>
            <p:nvPr userDrawn="1"/>
          </p:nvSpPr>
          <p:spPr bwMode="auto">
            <a:xfrm>
              <a:off x="455292" y="3698421"/>
              <a:ext cx="2700172" cy="2381341"/>
            </a:xfrm>
            <a:prstGeom prst="roundRect">
              <a:avLst>
                <a:gd name="adj" fmla="val 108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 name="Rechteck 13"/>
            <p:cNvSpPr/>
            <p:nvPr userDrawn="1"/>
          </p:nvSpPr>
          <p:spPr bwMode="auto">
            <a:xfrm>
              <a:off x="452595" y="3701797"/>
              <a:ext cx="2700171" cy="243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2" name="Titel 1"/>
          <p:cNvSpPr>
            <a:spLocks noGrp="1"/>
          </p:cNvSpPr>
          <p:nvPr>
            <p:ph type="title" hasCustomPrompt="1"/>
          </p:nvPr>
        </p:nvSpPr>
        <p:spPr bwMode="auto"/>
        <p:txBody>
          <a:bodyPr/>
          <a:lstStyle>
            <a:lvl1pPr>
              <a:defRPr/>
            </a:lvl1pPr>
          </a:lstStyle>
          <a:p>
            <a:pPr>
              <a:defRPr/>
            </a:pPr>
            <a:r>
              <a:rPr lang="de-DE"/>
              <a:t>Headline</a:t>
            </a:r>
            <a:endParaRPr/>
          </a:p>
        </p:txBody>
      </p:sp>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
        <p:nvSpPr>
          <p:cNvPr id="12" name="Bildplatzhalter 25"/>
          <p:cNvSpPr>
            <a:spLocks noGrp="1"/>
          </p:cNvSpPr>
          <p:nvPr>
            <p:ph type="pic" sz="quarter" idx="24"/>
          </p:nvPr>
        </p:nvSpPr>
        <p:spPr bwMode="auto">
          <a:xfrm>
            <a:off x="455291" y="2011504"/>
            <a:ext cx="2700171" cy="1574157"/>
          </a:xfrm>
          <a:prstGeom prst="round2SameRect">
            <a:avLst>
              <a:gd name="adj1" fmla="val 9675"/>
              <a:gd name="adj2" fmla="val 0"/>
            </a:avLst>
          </a:prstGeom>
        </p:spPr>
        <p:txBody>
          <a:bodyPr anchor="ctr"/>
          <a:lstStyle>
            <a:lvl1pPr algn="ctr">
              <a:buNone/>
              <a:defRPr>
                <a:latin typeface="Arial"/>
                <a:cs typeface="Arial"/>
              </a:defRPr>
            </a:lvl1pPr>
          </a:lstStyle>
          <a:p>
            <a:pPr>
              <a:defRPr/>
            </a:pPr>
            <a:endParaRPr lang="de-DE"/>
          </a:p>
        </p:txBody>
      </p:sp>
      <p:sp>
        <p:nvSpPr>
          <p:cNvPr id="17" name="Textplatzhalter 16"/>
          <p:cNvSpPr>
            <a:spLocks noGrp="1"/>
          </p:cNvSpPr>
          <p:nvPr>
            <p:ph type="body" sz="quarter" idx="26"/>
          </p:nvPr>
        </p:nvSpPr>
        <p:spPr bwMode="auto">
          <a:xfrm>
            <a:off x="579532" y="3868142"/>
            <a:ext cx="2469431" cy="2069487"/>
          </a:xfrm>
        </p:spPr>
        <p:txBody>
          <a:bodyPr anchor="ctr"/>
          <a:lstStyle>
            <a:lvl1pPr marL="0" indent="0" algn="ctr">
              <a:lnSpc>
                <a:spcPct val="100000"/>
              </a:lnSpc>
              <a:spcBef>
                <a:spcPts val="0"/>
              </a:spcBef>
              <a:spcAft>
                <a:spcPts val="1000"/>
              </a:spcAft>
              <a:buFontTx/>
              <a:buNone/>
              <a:defRPr/>
            </a:lvl1pPr>
          </a:lstStyle>
          <a:p>
            <a:pPr lvl="0">
              <a:defRPr/>
            </a:pPr>
            <a:r>
              <a:rPr lang="en-GB"/>
              <a:t>Mastertextformat bearbeiten</a:t>
            </a:r>
            <a:endParaRPr/>
          </a:p>
        </p:txBody>
      </p:sp>
      <p:sp>
        <p:nvSpPr>
          <p:cNvPr id="19" name="Textplatzhalter 16"/>
          <p:cNvSpPr>
            <a:spLocks noGrp="1"/>
          </p:cNvSpPr>
          <p:nvPr>
            <p:ph type="body" sz="quarter" idx="27"/>
          </p:nvPr>
        </p:nvSpPr>
        <p:spPr bwMode="auto">
          <a:xfrm>
            <a:off x="3477584" y="3856894"/>
            <a:ext cx="2446736" cy="2076928"/>
          </a:xfrm>
        </p:spPr>
        <p:txBody>
          <a:bodyPr anchor="ctr"/>
          <a:lstStyle>
            <a:lvl1pPr marL="0" indent="0" algn="ctr">
              <a:lnSpc>
                <a:spcPct val="100000"/>
              </a:lnSpc>
              <a:spcBef>
                <a:spcPts val="0"/>
              </a:spcBef>
              <a:spcAft>
                <a:spcPts val="1000"/>
              </a:spcAft>
              <a:buFontTx/>
              <a:buNone/>
              <a:defRPr/>
            </a:lvl1pPr>
          </a:lstStyle>
          <a:p>
            <a:pPr lvl="0">
              <a:defRPr/>
            </a:pPr>
            <a:r>
              <a:rPr lang="en-GB"/>
              <a:t>Mastertextformat bearbeiten</a:t>
            </a:r>
            <a:endParaRPr/>
          </a:p>
        </p:txBody>
      </p:sp>
      <p:sp>
        <p:nvSpPr>
          <p:cNvPr id="21" name="Textplatzhalter 16"/>
          <p:cNvSpPr>
            <a:spLocks noGrp="1"/>
          </p:cNvSpPr>
          <p:nvPr>
            <p:ph type="body" sz="quarter" idx="28"/>
          </p:nvPr>
        </p:nvSpPr>
        <p:spPr bwMode="auto">
          <a:xfrm>
            <a:off x="6354136" y="3867439"/>
            <a:ext cx="2487478" cy="2069487"/>
          </a:xfrm>
        </p:spPr>
        <p:txBody>
          <a:bodyPr anchor="ctr"/>
          <a:lstStyle>
            <a:lvl1pPr marL="0" indent="0" algn="ctr">
              <a:lnSpc>
                <a:spcPct val="100000"/>
              </a:lnSpc>
              <a:spcBef>
                <a:spcPts val="0"/>
              </a:spcBef>
              <a:spcAft>
                <a:spcPts val="1000"/>
              </a:spcAft>
              <a:buFontTx/>
              <a:buNone/>
              <a:defRPr/>
            </a:lvl1pPr>
          </a:lstStyle>
          <a:p>
            <a:pPr lvl="0">
              <a:defRPr/>
            </a:pPr>
            <a:r>
              <a:rPr lang="en-GB"/>
              <a:t>Mastertextformat bearbeiten</a:t>
            </a:r>
            <a:endParaRPr/>
          </a:p>
        </p:txBody>
      </p:sp>
      <p:sp>
        <p:nvSpPr>
          <p:cNvPr id="23" name="Textplatzhalter 16"/>
          <p:cNvSpPr>
            <a:spLocks noGrp="1"/>
          </p:cNvSpPr>
          <p:nvPr>
            <p:ph type="body" sz="quarter" idx="29"/>
          </p:nvPr>
        </p:nvSpPr>
        <p:spPr bwMode="auto">
          <a:xfrm>
            <a:off x="9271431" y="3854707"/>
            <a:ext cx="2446736" cy="2076928"/>
          </a:xfrm>
        </p:spPr>
        <p:txBody>
          <a:bodyPr anchor="ctr"/>
          <a:lstStyle>
            <a:lvl1pPr marL="0" indent="0" algn="ctr">
              <a:lnSpc>
                <a:spcPct val="100000"/>
              </a:lnSpc>
              <a:spcBef>
                <a:spcPts val="0"/>
              </a:spcBef>
              <a:spcAft>
                <a:spcPts val="1000"/>
              </a:spcAft>
              <a:buFontTx/>
              <a:buNone/>
              <a:defRPr/>
            </a:lvl1pPr>
          </a:lstStyle>
          <a:p>
            <a:pPr lvl="0">
              <a:defRPr/>
            </a:pPr>
            <a:r>
              <a:rPr lang="en-GB"/>
              <a:t>Mastertextformat bearbeiten</a:t>
            </a:r>
            <a:endParaRPr/>
          </a:p>
        </p:txBody>
      </p:sp>
      <p:sp>
        <p:nvSpPr>
          <p:cNvPr id="28" name="Bildplatzhalter 25"/>
          <p:cNvSpPr>
            <a:spLocks noGrp="1"/>
          </p:cNvSpPr>
          <p:nvPr>
            <p:ph type="pic" sz="quarter" idx="30"/>
          </p:nvPr>
        </p:nvSpPr>
        <p:spPr bwMode="auto">
          <a:xfrm>
            <a:off x="9144713" y="2011504"/>
            <a:ext cx="2700171" cy="1574157"/>
          </a:xfrm>
          <a:prstGeom prst="round2SameRect">
            <a:avLst>
              <a:gd name="adj1" fmla="val 9675"/>
              <a:gd name="adj2" fmla="val 0"/>
            </a:avLst>
          </a:prstGeom>
        </p:spPr>
        <p:txBody>
          <a:bodyPr anchor="ctr"/>
          <a:lstStyle>
            <a:lvl1pPr algn="ctr">
              <a:buNone/>
              <a:defRPr>
                <a:latin typeface="Arial"/>
                <a:cs typeface="Arial"/>
              </a:defRPr>
            </a:lvl1pPr>
          </a:lstStyle>
          <a:p>
            <a:pPr>
              <a:defRPr/>
            </a:pPr>
            <a:endParaRPr lang="de-DE"/>
          </a:p>
        </p:txBody>
      </p:sp>
      <p:sp>
        <p:nvSpPr>
          <p:cNvPr id="32" name="Bildplatzhalter 25"/>
          <p:cNvSpPr>
            <a:spLocks noGrp="1"/>
          </p:cNvSpPr>
          <p:nvPr>
            <p:ph type="pic" sz="quarter" idx="31"/>
          </p:nvPr>
        </p:nvSpPr>
        <p:spPr bwMode="auto">
          <a:xfrm>
            <a:off x="6241044" y="1993128"/>
            <a:ext cx="2700171" cy="1574157"/>
          </a:xfrm>
          <a:prstGeom prst="round2SameRect">
            <a:avLst>
              <a:gd name="adj1" fmla="val 9675"/>
              <a:gd name="adj2" fmla="val 0"/>
            </a:avLst>
          </a:prstGeom>
        </p:spPr>
        <p:txBody>
          <a:bodyPr anchor="ctr"/>
          <a:lstStyle>
            <a:lvl1pPr algn="ctr">
              <a:buNone/>
              <a:defRPr>
                <a:latin typeface="Arial"/>
                <a:cs typeface="Arial"/>
              </a:defRPr>
            </a:lvl1pPr>
          </a:lstStyle>
          <a:p>
            <a:pPr>
              <a:defRPr/>
            </a:pPr>
            <a:endParaRPr lang="de-DE"/>
          </a:p>
        </p:txBody>
      </p:sp>
      <p:sp>
        <p:nvSpPr>
          <p:cNvPr id="33" name="Bildplatzhalter 25"/>
          <p:cNvSpPr>
            <a:spLocks noGrp="1"/>
          </p:cNvSpPr>
          <p:nvPr>
            <p:ph type="pic" sz="quarter" idx="32"/>
          </p:nvPr>
        </p:nvSpPr>
        <p:spPr bwMode="auto">
          <a:xfrm>
            <a:off x="3358960" y="1978324"/>
            <a:ext cx="2700171" cy="1574157"/>
          </a:xfrm>
          <a:prstGeom prst="round2SameRect">
            <a:avLst>
              <a:gd name="adj1" fmla="val 9675"/>
              <a:gd name="adj2" fmla="val 0"/>
            </a:avLst>
          </a:prstGeom>
        </p:spPr>
        <p:txBody>
          <a:bodyPr anchor="ctr"/>
          <a:lstStyle>
            <a:lvl1pPr algn="ctr">
              <a:buNone/>
              <a:defRPr>
                <a:latin typeface="Arial"/>
                <a:cs typeface="Arial"/>
              </a:defRPr>
            </a:lvl1pPr>
          </a:lstStyle>
          <a:p>
            <a:pPr>
              <a:defRPr/>
            </a:pPr>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7_Closing slides simple small">
    <p:spTree>
      <p:nvGrpSpPr>
        <p:cNvPr id="1" name=""/>
        <p:cNvGrpSpPr/>
        <p:nvPr/>
      </p:nvGrpSpPr>
      <p:grpSpPr bwMode="auto">
        <a:xfrm>
          <a:off x="0" y="0"/>
          <a:ext cx="0" cy="0"/>
          <a:chOff x="0" y="0"/>
          <a:chExt cx="0" cy="0"/>
        </a:xfrm>
      </p:grpSpPr>
      <p:pic>
        <p:nvPicPr>
          <p:cNvPr id="2" name="Grafik 1"/>
          <p:cNvPicPr>
            <a:picLocks noChangeAspect="1"/>
          </p:cNvPicPr>
          <p:nvPr userDrawn="1"/>
        </p:nvPicPr>
        <p:blipFill>
          <a:blip r:embed="rId2"/>
          <a:stretch/>
        </p:blipFill>
        <p:spPr bwMode="auto">
          <a:xfrm>
            <a:off x="0" y="0"/>
            <a:ext cx="12192000" cy="6858000"/>
          </a:xfrm>
          <a:prstGeom prst="rect">
            <a:avLst/>
          </a:prstGeom>
        </p:spPr>
      </p:pic>
      <p:sp>
        <p:nvSpPr>
          <p:cNvPr id="7" name="Rechteck 6"/>
          <p:cNvSpPr/>
          <p:nvPr userDrawn="1"/>
        </p:nvSpPr>
        <p:spPr bwMode="auto">
          <a:xfrm>
            <a:off x="0" y="3487"/>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abgerundete Ecken 5"/>
          <p:cNvSpPr/>
          <p:nvPr userDrawn="1"/>
        </p:nvSpPr>
        <p:spPr bwMode="auto">
          <a:xfrm>
            <a:off x="203003" y="2368579"/>
            <a:ext cx="4310927" cy="2136044"/>
          </a:xfrm>
          <a:prstGeom prst="roundRect">
            <a:avLst>
              <a:gd name="adj" fmla="val 111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10" name="Rechteck: abgerundete Ecken 9"/>
          <p:cNvSpPr/>
          <p:nvPr userDrawn="1"/>
        </p:nvSpPr>
        <p:spPr bwMode="auto">
          <a:xfrm>
            <a:off x="203004" y="2368580"/>
            <a:ext cx="4310926" cy="2137786"/>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12" name="Textplatzhalter 16"/>
          <p:cNvSpPr>
            <a:spLocks noGrp="1"/>
          </p:cNvSpPr>
          <p:nvPr>
            <p:ph type="body" sz="quarter" idx="26" hasCustomPrompt="1"/>
          </p:nvPr>
        </p:nvSpPr>
        <p:spPr bwMode="auto">
          <a:xfrm>
            <a:off x="203004" y="2365093"/>
            <a:ext cx="4310926" cy="972467"/>
          </a:xfrm>
        </p:spPr>
        <p:txBody>
          <a:bodyPr anchor="ctr"/>
          <a:lstStyle>
            <a:lvl1pPr marL="0" indent="0" algn="ctr">
              <a:lnSpc>
                <a:spcPct val="100000"/>
              </a:lnSpc>
              <a:spcBef>
                <a:spcPts val="0"/>
              </a:spcBef>
              <a:spcAft>
                <a:spcPts val="1000"/>
              </a:spcAft>
              <a:buFontTx/>
              <a:buNone/>
              <a:defRPr sz="3600">
                <a:solidFill>
                  <a:schemeClr val="tx1"/>
                </a:solidFill>
              </a:defRPr>
            </a:lvl1pPr>
          </a:lstStyle>
          <a:p>
            <a:pPr lvl="0">
              <a:defRPr/>
            </a:pPr>
            <a:r>
              <a:rPr lang="en-GB"/>
              <a:t>Title</a:t>
            </a:r>
            <a:endParaRPr/>
          </a:p>
        </p:txBody>
      </p:sp>
      <p:pic>
        <p:nvPicPr>
          <p:cNvPr id="3" name="Grafik 2"/>
          <p:cNvPicPr>
            <a:picLocks noChangeAspect="1"/>
          </p:cNvPicPr>
          <p:nvPr userDrawn="1"/>
        </p:nvPicPr>
        <p:blipFill>
          <a:blip r:embed="rId3"/>
          <a:stretch/>
        </p:blipFill>
        <p:spPr bwMode="auto">
          <a:xfrm>
            <a:off x="203005" y="277050"/>
            <a:ext cx="3299148" cy="1320823"/>
          </a:xfrm>
          <a:prstGeom prst="rect">
            <a:avLst/>
          </a:prstGeom>
        </p:spPr>
      </p:pic>
      <p:sp>
        <p:nvSpPr>
          <p:cNvPr id="11" name="Textplatzhalter 16"/>
          <p:cNvSpPr>
            <a:spLocks noGrp="1"/>
          </p:cNvSpPr>
          <p:nvPr>
            <p:ph type="body" sz="quarter" idx="27" hasCustomPrompt="1"/>
          </p:nvPr>
        </p:nvSpPr>
        <p:spPr bwMode="auto">
          <a:xfrm>
            <a:off x="203004" y="3206496"/>
            <a:ext cx="4310926" cy="1299870"/>
          </a:xfrm>
        </p:spPr>
        <p:txBody>
          <a:bodyPr anchor="t"/>
          <a:lstStyle>
            <a:lvl1pPr marL="0" indent="0" algn="ctr">
              <a:lnSpc>
                <a:spcPct val="100000"/>
              </a:lnSpc>
              <a:spcBef>
                <a:spcPts val="0"/>
              </a:spcBef>
              <a:spcAft>
                <a:spcPts val="1000"/>
              </a:spcAft>
              <a:buFontTx/>
              <a:buNone/>
              <a:defRPr sz="2400">
                <a:solidFill>
                  <a:schemeClr val="accent1"/>
                </a:solidFill>
              </a:defRPr>
            </a:lvl1pPr>
          </a:lstStyle>
          <a:p>
            <a:pPr lvl="0">
              <a:defRPr/>
            </a:pPr>
            <a:r>
              <a:rPr lang="en-GB"/>
              <a:t>Subtilte/Text</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7_Closing slides simple">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tretch/>
        </p:blipFill>
        <p:spPr bwMode="auto">
          <a:xfrm>
            <a:off x="0" y="0"/>
            <a:ext cx="12192000" cy="6858000"/>
          </a:xfrm>
          <a:prstGeom prst="rect">
            <a:avLst/>
          </a:prstGeom>
        </p:spPr>
      </p:pic>
      <p:sp>
        <p:nvSpPr>
          <p:cNvPr id="7" name="Rechteck 6"/>
          <p:cNvSpPr/>
          <p:nvPr userDrawn="1"/>
        </p:nvSpPr>
        <p:spPr bwMode="auto">
          <a:xfrm>
            <a:off x="0" y="3487"/>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Rechteck: abgerundete Ecken 9"/>
          <p:cNvSpPr/>
          <p:nvPr userDrawn="1"/>
        </p:nvSpPr>
        <p:spPr bwMode="auto">
          <a:xfrm>
            <a:off x="203004" y="2368580"/>
            <a:ext cx="4165796" cy="2137786"/>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6" name="Rechteck: abgerundete Ecken 5"/>
          <p:cNvSpPr/>
          <p:nvPr userDrawn="1"/>
        </p:nvSpPr>
        <p:spPr bwMode="auto">
          <a:xfrm>
            <a:off x="203003" y="2368578"/>
            <a:ext cx="4310927" cy="4284767"/>
          </a:xfrm>
          <a:prstGeom prst="roundRect">
            <a:avLst>
              <a:gd name="adj" fmla="val 4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en-GB"/>
              <a:t>v</a:t>
            </a:r>
            <a:endParaRPr/>
          </a:p>
        </p:txBody>
      </p:sp>
      <p:sp>
        <p:nvSpPr>
          <p:cNvPr id="11" name="Textplatzhalter 16"/>
          <p:cNvSpPr>
            <a:spLocks noGrp="1"/>
          </p:cNvSpPr>
          <p:nvPr>
            <p:ph type="body" sz="quarter" idx="27" hasCustomPrompt="1"/>
          </p:nvPr>
        </p:nvSpPr>
        <p:spPr bwMode="auto">
          <a:xfrm>
            <a:off x="203004" y="3206496"/>
            <a:ext cx="4310926" cy="1299870"/>
          </a:xfrm>
        </p:spPr>
        <p:txBody>
          <a:bodyPr anchor="t"/>
          <a:lstStyle>
            <a:lvl1pPr marL="0" indent="0" algn="ctr">
              <a:lnSpc>
                <a:spcPct val="100000"/>
              </a:lnSpc>
              <a:spcBef>
                <a:spcPts val="0"/>
              </a:spcBef>
              <a:spcAft>
                <a:spcPts val="1000"/>
              </a:spcAft>
              <a:buFontTx/>
              <a:buNone/>
              <a:defRPr sz="2400">
                <a:solidFill>
                  <a:schemeClr val="accent1"/>
                </a:solidFill>
              </a:defRPr>
            </a:lvl1pPr>
          </a:lstStyle>
          <a:p>
            <a:pPr lvl="0">
              <a:defRPr/>
            </a:pPr>
            <a:r>
              <a:rPr lang="en-GB"/>
              <a:t>Text</a:t>
            </a:r>
            <a:endParaRPr/>
          </a:p>
        </p:txBody>
      </p:sp>
      <p:sp>
        <p:nvSpPr>
          <p:cNvPr id="12" name="Textplatzhalter 16"/>
          <p:cNvSpPr>
            <a:spLocks noGrp="1"/>
          </p:cNvSpPr>
          <p:nvPr>
            <p:ph type="body" sz="quarter" idx="26" hasCustomPrompt="1"/>
          </p:nvPr>
        </p:nvSpPr>
        <p:spPr bwMode="auto">
          <a:xfrm>
            <a:off x="203004" y="2365093"/>
            <a:ext cx="4310926" cy="972467"/>
          </a:xfrm>
        </p:spPr>
        <p:txBody>
          <a:bodyPr anchor="ctr"/>
          <a:lstStyle>
            <a:lvl1pPr marL="0" indent="0" algn="ctr">
              <a:lnSpc>
                <a:spcPct val="100000"/>
              </a:lnSpc>
              <a:spcBef>
                <a:spcPts val="0"/>
              </a:spcBef>
              <a:spcAft>
                <a:spcPts val="1000"/>
              </a:spcAft>
              <a:buFontTx/>
              <a:buNone/>
              <a:defRPr sz="3600">
                <a:solidFill>
                  <a:schemeClr val="tx1"/>
                </a:solidFill>
              </a:defRPr>
            </a:lvl1pPr>
          </a:lstStyle>
          <a:p>
            <a:pPr lvl="0">
              <a:defRPr/>
            </a:pPr>
            <a:r>
              <a:rPr lang="en-GB"/>
              <a:t>Title</a:t>
            </a:r>
            <a:endParaRPr/>
          </a:p>
        </p:txBody>
      </p:sp>
      <p:pic>
        <p:nvPicPr>
          <p:cNvPr id="2" name="Grafik 1"/>
          <p:cNvPicPr>
            <a:picLocks noChangeAspect="1"/>
          </p:cNvPicPr>
          <p:nvPr userDrawn="1"/>
        </p:nvPicPr>
        <p:blipFill>
          <a:blip r:embed="rId3"/>
          <a:stretch/>
        </p:blipFill>
        <p:spPr bwMode="auto">
          <a:xfrm>
            <a:off x="203005" y="277050"/>
            <a:ext cx="3299148" cy="132082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2_Chapter title + subtitle">
    <p:bg>
      <p:bgRef idx="1001">
        <a:schemeClr val="bg1"/>
      </p:bgRef>
    </p:bg>
    <p:spTree>
      <p:nvGrpSpPr>
        <p:cNvPr id="1" name=""/>
        <p:cNvGrpSpPr/>
        <p:nvPr/>
      </p:nvGrpSpPr>
      <p:grpSpPr bwMode="auto">
        <a:xfrm>
          <a:off x="0" y="0"/>
          <a:ext cx="0" cy="0"/>
          <a:chOff x="0" y="0"/>
          <a:chExt cx="0" cy="0"/>
        </a:xfrm>
      </p:grpSpPr>
      <p:pic>
        <p:nvPicPr>
          <p:cNvPr id="2" name="Grafik 1"/>
          <p:cNvPicPr>
            <a:picLocks noChangeAspect="1"/>
          </p:cNvPicPr>
          <p:nvPr userDrawn="1"/>
        </p:nvPicPr>
        <p:blipFill>
          <a:blip r:embed="rId2"/>
          <a:stretch/>
        </p:blipFill>
        <p:spPr bwMode="auto">
          <a:xfrm>
            <a:off x="0" y="0"/>
            <a:ext cx="12192000" cy="6858000"/>
          </a:xfrm>
          <a:prstGeom prst="rect">
            <a:avLst/>
          </a:prstGeom>
        </p:spPr>
      </p:pic>
      <p:sp>
        <p:nvSpPr>
          <p:cNvPr id="5" name="Rechteck 4"/>
          <p:cNvSpPr/>
          <p:nvPr userDrawn="1"/>
        </p:nvSpPr>
        <p:spPr bwMode="auto">
          <a:xfrm>
            <a:off x="0" y="0"/>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3" name="Gruppieren 12"/>
          <p:cNvGrpSpPr/>
          <p:nvPr userDrawn="1"/>
        </p:nvGrpSpPr>
        <p:grpSpPr bwMode="auto">
          <a:xfrm>
            <a:off x="-1" y="4056496"/>
            <a:ext cx="7535120" cy="1210270"/>
            <a:chOff x="-1" y="2582084"/>
            <a:chExt cx="7535120" cy="1210270"/>
          </a:xfrm>
          <a:solidFill>
            <a:schemeClr val="tx1"/>
          </a:solidFill>
        </p:grpSpPr>
        <p:sp>
          <p:nvSpPr>
            <p:cNvPr id="14" name="Flussdiagramm: Verzögerung 13"/>
            <p:cNvSpPr/>
            <p:nvPr userDrawn="1"/>
          </p:nvSpPr>
          <p:spPr bwMode="auto">
            <a:xfrm>
              <a:off x="6639971" y="2587199"/>
              <a:ext cx="895148" cy="1205154"/>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 name="Rechteck 14"/>
            <p:cNvSpPr/>
            <p:nvPr userDrawn="1"/>
          </p:nvSpPr>
          <p:spPr bwMode="auto">
            <a:xfrm>
              <a:off x="-1" y="2582084"/>
              <a:ext cx="6646095" cy="1207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3" name="Textplatzhalter 2"/>
          <p:cNvSpPr>
            <a:spLocks noGrp="1"/>
          </p:cNvSpPr>
          <p:nvPr>
            <p:ph type="body" idx="1" hasCustomPrompt="1"/>
          </p:nvPr>
        </p:nvSpPr>
        <p:spPr bwMode="auto">
          <a:xfrm>
            <a:off x="345713" y="4059053"/>
            <a:ext cx="6818816" cy="1205154"/>
          </a:xfrm>
          <a:prstGeom prst="rect">
            <a:avLst/>
          </a:prstGeom>
        </p:spPr>
        <p:txBody>
          <a:bodyPr anchor="ctr" anchorCtr="0">
            <a:normAutofit/>
          </a:bodyPr>
          <a:lstStyle>
            <a:lvl1pPr marL="0" indent="0">
              <a:buNone/>
              <a:defRPr sz="2800">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Subtitle single-line /</a:t>
            </a:r>
            <a:endParaRPr/>
          </a:p>
          <a:p>
            <a:pPr lvl="0">
              <a:defRPr/>
            </a:pPr>
            <a:r>
              <a:rPr lang="en-GB"/>
              <a:t>Two line max.</a:t>
            </a:r>
            <a:endParaRPr/>
          </a:p>
        </p:txBody>
      </p:sp>
      <p:grpSp>
        <p:nvGrpSpPr>
          <p:cNvPr id="17" name="Gruppieren 16"/>
          <p:cNvGrpSpPr/>
          <p:nvPr userDrawn="1"/>
        </p:nvGrpSpPr>
        <p:grpSpPr bwMode="auto">
          <a:xfrm>
            <a:off x="0" y="2582160"/>
            <a:ext cx="9977895" cy="1209600"/>
            <a:chOff x="1" y="2584720"/>
            <a:chExt cx="9977895" cy="1209600"/>
          </a:xfrm>
          <a:solidFill>
            <a:schemeClr val="tx1"/>
          </a:solidFill>
        </p:grpSpPr>
        <p:sp>
          <p:nvSpPr>
            <p:cNvPr id="18" name="Flussdiagramm: Verzögerung 17"/>
            <p:cNvSpPr/>
            <p:nvPr userDrawn="1"/>
          </p:nvSpPr>
          <p:spPr bwMode="auto">
            <a:xfrm>
              <a:off x="9082748" y="2584720"/>
              <a:ext cx="895148" cy="12096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sp>
          <p:nvSpPr>
            <p:cNvPr id="19" name="Rechteck 18"/>
            <p:cNvSpPr/>
            <p:nvPr userDrawn="1"/>
          </p:nvSpPr>
          <p:spPr bwMode="auto">
            <a:xfrm>
              <a:off x="1" y="2586608"/>
              <a:ext cx="9082746" cy="1207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grpSp>
      <p:sp>
        <p:nvSpPr>
          <p:cNvPr id="11" name="Textplatzhalter 2"/>
          <p:cNvSpPr>
            <a:spLocks noGrp="1"/>
          </p:cNvSpPr>
          <p:nvPr>
            <p:ph type="body" idx="10" hasCustomPrompt="1"/>
          </p:nvPr>
        </p:nvSpPr>
        <p:spPr bwMode="auto">
          <a:xfrm>
            <a:off x="345713" y="2582160"/>
            <a:ext cx="9255468" cy="1207712"/>
          </a:xfrm>
          <a:prstGeom prst="rect">
            <a:avLst/>
          </a:prstGeom>
        </p:spPr>
        <p:txBody>
          <a:bodyPr anchor="ctr" anchorCtr="0">
            <a:noAutofit/>
          </a:bodyPr>
          <a:lstStyle>
            <a:lvl1pPr marL="0" indent="0">
              <a:buNone/>
              <a:defRPr sz="3600" b="1">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Chapter title single line </a:t>
            </a:r>
            <a:endParaRPr/>
          </a:p>
          <a:p>
            <a:pPr lvl="0">
              <a:defRPr/>
            </a:pPr>
            <a:r>
              <a:rPr lang="en-GB"/>
              <a:t>/ two-line max.</a:t>
            </a:r>
            <a:endParaRPr/>
          </a:p>
        </p:txBody>
      </p:sp>
      <p:pic>
        <p:nvPicPr>
          <p:cNvPr id="6" name="Inhaltsplatzhalter 7" descr="Ein Bild, das Zeichnung, Schild enthält.&#10;&#10;Automatisch generierte Beschreibung"/>
          <p:cNvPicPr>
            <a:picLocks noChangeAspect="1"/>
          </p:cNvPicPr>
          <p:nvPr userDrawn="1"/>
        </p:nvPicPr>
        <p:blipFill>
          <a:blip r:embed="rId3"/>
          <a:stretch/>
        </p:blipFill>
        <p:spPr bwMode="auto">
          <a:xfrm>
            <a:off x="284250" y="130936"/>
            <a:ext cx="2160601" cy="684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7_Closing slides double small">
    <p:spTree>
      <p:nvGrpSpPr>
        <p:cNvPr id="1" name=""/>
        <p:cNvGrpSpPr/>
        <p:nvPr/>
      </p:nvGrpSpPr>
      <p:grpSpPr bwMode="auto">
        <a:xfrm>
          <a:off x="0" y="0"/>
          <a:ext cx="0" cy="0"/>
          <a:chOff x="0" y="0"/>
          <a:chExt cx="0" cy="0"/>
        </a:xfrm>
      </p:grpSpPr>
      <p:pic>
        <p:nvPicPr>
          <p:cNvPr id="2" name="Grafik 1"/>
          <p:cNvPicPr>
            <a:picLocks noChangeAspect="1"/>
          </p:cNvPicPr>
          <p:nvPr userDrawn="1"/>
        </p:nvPicPr>
        <p:blipFill>
          <a:blip r:embed="rId2"/>
          <a:stretch/>
        </p:blipFill>
        <p:spPr bwMode="auto">
          <a:xfrm>
            <a:off x="0" y="0"/>
            <a:ext cx="12192000" cy="6858000"/>
          </a:xfrm>
          <a:prstGeom prst="rect">
            <a:avLst/>
          </a:prstGeom>
        </p:spPr>
      </p:pic>
      <p:sp>
        <p:nvSpPr>
          <p:cNvPr id="6" name="Rechteck: abgerundete Ecken 5"/>
          <p:cNvSpPr/>
          <p:nvPr userDrawn="1"/>
        </p:nvSpPr>
        <p:spPr bwMode="auto">
          <a:xfrm>
            <a:off x="203003" y="2368579"/>
            <a:ext cx="4310927" cy="2136044"/>
          </a:xfrm>
          <a:prstGeom prst="roundRect">
            <a:avLst>
              <a:gd name="adj" fmla="val 111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10" name="Rechteck: abgerundete Ecken 9"/>
          <p:cNvSpPr/>
          <p:nvPr userDrawn="1"/>
        </p:nvSpPr>
        <p:spPr bwMode="auto">
          <a:xfrm>
            <a:off x="203004" y="2368580"/>
            <a:ext cx="4165796" cy="2137786"/>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9" name="Rechteck: abgerundete Ecken 8"/>
          <p:cNvSpPr/>
          <p:nvPr userDrawn="1"/>
        </p:nvSpPr>
        <p:spPr bwMode="auto">
          <a:xfrm>
            <a:off x="4716936" y="2368579"/>
            <a:ext cx="7272059" cy="4284768"/>
          </a:xfrm>
          <a:prstGeom prst="roundRect">
            <a:avLst>
              <a:gd name="adj" fmla="val 6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12" name="Textplatzhalter 16"/>
          <p:cNvSpPr>
            <a:spLocks noGrp="1"/>
          </p:cNvSpPr>
          <p:nvPr>
            <p:ph type="body" sz="quarter" idx="26" hasCustomPrompt="1"/>
          </p:nvPr>
        </p:nvSpPr>
        <p:spPr bwMode="auto">
          <a:xfrm>
            <a:off x="203004" y="2365093"/>
            <a:ext cx="4310926" cy="972467"/>
          </a:xfrm>
        </p:spPr>
        <p:txBody>
          <a:bodyPr anchor="ctr"/>
          <a:lstStyle>
            <a:lvl1pPr marL="0" indent="0" algn="ctr">
              <a:lnSpc>
                <a:spcPct val="100000"/>
              </a:lnSpc>
              <a:spcBef>
                <a:spcPts val="0"/>
              </a:spcBef>
              <a:spcAft>
                <a:spcPts val="1000"/>
              </a:spcAft>
              <a:buFontTx/>
              <a:buNone/>
              <a:defRPr sz="3600">
                <a:solidFill>
                  <a:schemeClr val="tx1"/>
                </a:solidFill>
              </a:defRPr>
            </a:lvl1pPr>
          </a:lstStyle>
          <a:p>
            <a:pPr lvl="0">
              <a:defRPr/>
            </a:pPr>
            <a:r>
              <a:rPr lang="en-GB"/>
              <a:t>Title</a:t>
            </a:r>
            <a:endParaRPr/>
          </a:p>
        </p:txBody>
      </p:sp>
      <p:pic>
        <p:nvPicPr>
          <p:cNvPr id="3" name="Grafik 2"/>
          <p:cNvPicPr>
            <a:picLocks noChangeAspect="1"/>
          </p:cNvPicPr>
          <p:nvPr userDrawn="1"/>
        </p:nvPicPr>
        <p:blipFill>
          <a:blip r:embed="rId3"/>
          <a:stretch/>
        </p:blipFill>
        <p:spPr bwMode="auto">
          <a:xfrm>
            <a:off x="203005" y="277050"/>
            <a:ext cx="3299148" cy="1320823"/>
          </a:xfrm>
          <a:prstGeom prst="rect">
            <a:avLst/>
          </a:prstGeom>
        </p:spPr>
      </p:pic>
      <p:sp>
        <p:nvSpPr>
          <p:cNvPr id="11" name="Textplatzhalter 16"/>
          <p:cNvSpPr>
            <a:spLocks noGrp="1"/>
          </p:cNvSpPr>
          <p:nvPr>
            <p:ph type="body" sz="quarter" idx="27" hasCustomPrompt="1"/>
          </p:nvPr>
        </p:nvSpPr>
        <p:spPr bwMode="auto">
          <a:xfrm>
            <a:off x="203004" y="3206496"/>
            <a:ext cx="4310926" cy="1299870"/>
          </a:xfrm>
        </p:spPr>
        <p:txBody>
          <a:bodyPr anchor="t"/>
          <a:lstStyle>
            <a:lvl1pPr marL="0" indent="0" algn="ctr">
              <a:lnSpc>
                <a:spcPct val="100000"/>
              </a:lnSpc>
              <a:spcBef>
                <a:spcPts val="0"/>
              </a:spcBef>
              <a:spcAft>
                <a:spcPts val="1000"/>
              </a:spcAft>
              <a:buFontTx/>
              <a:buNone/>
              <a:defRPr sz="2400">
                <a:solidFill>
                  <a:schemeClr val="accent1"/>
                </a:solidFill>
              </a:defRPr>
            </a:lvl1pPr>
          </a:lstStyle>
          <a:p>
            <a:pPr lvl="0">
              <a:defRPr/>
            </a:pPr>
            <a:r>
              <a:rPr lang="en-GB"/>
              <a:t>Subtilte/Text</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7_Closing slides double">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tretch/>
        </p:blipFill>
        <p:spPr bwMode="auto">
          <a:xfrm>
            <a:off x="0" y="0"/>
            <a:ext cx="12192000" cy="6858000"/>
          </a:xfrm>
          <a:prstGeom prst="rect">
            <a:avLst/>
          </a:prstGeom>
        </p:spPr>
      </p:pic>
      <p:sp>
        <p:nvSpPr>
          <p:cNvPr id="7" name="Rechteck 6"/>
          <p:cNvSpPr/>
          <p:nvPr userDrawn="1"/>
        </p:nvSpPr>
        <p:spPr bwMode="auto">
          <a:xfrm>
            <a:off x="0" y="3487"/>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Rechteck: abgerundete Ecken 9"/>
          <p:cNvSpPr/>
          <p:nvPr userDrawn="1"/>
        </p:nvSpPr>
        <p:spPr bwMode="auto">
          <a:xfrm>
            <a:off x="203004" y="2368580"/>
            <a:ext cx="4165796" cy="2137786"/>
          </a:xfrm>
          <a:prstGeom prst="roundRect">
            <a:avLst>
              <a:gd name="adj" fmla="val 7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6" name="Rechteck: abgerundete Ecken 5"/>
          <p:cNvSpPr/>
          <p:nvPr userDrawn="1"/>
        </p:nvSpPr>
        <p:spPr bwMode="auto">
          <a:xfrm>
            <a:off x="203003" y="2368578"/>
            <a:ext cx="4310927" cy="4284767"/>
          </a:xfrm>
          <a:prstGeom prst="roundRect">
            <a:avLst>
              <a:gd name="adj" fmla="val 4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9" name="Rechteck: abgerundete Ecken 8"/>
          <p:cNvSpPr/>
          <p:nvPr userDrawn="1"/>
        </p:nvSpPr>
        <p:spPr bwMode="auto">
          <a:xfrm>
            <a:off x="4716936" y="2368579"/>
            <a:ext cx="7272059" cy="4284768"/>
          </a:xfrm>
          <a:prstGeom prst="roundRect">
            <a:avLst>
              <a:gd name="adj" fmla="val 6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12" name="Textplatzhalter 16"/>
          <p:cNvSpPr>
            <a:spLocks noGrp="1"/>
          </p:cNvSpPr>
          <p:nvPr>
            <p:ph type="body" sz="quarter" idx="26" hasCustomPrompt="1"/>
          </p:nvPr>
        </p:nvSpPr>
        <p:spPr bwMode="auto">
          <a:xfrm>
            <a:off x="203004" y="2365093"/>
            <a:ext cx="4310926" cy="972467"/>
          </a:xfrm>
        </p:spPr>
        <p:txBody>
          <a:bodyPr anchor="ctr"/>
          <a:lstStyle>
            <a:lvl1pPr marL="0" indent="0" algn="ctr">
              <a:lnSpc>
                <a:spcPct val="100000"/>
              </a:lnSpc>
              <a:spcBef>
                <a:spcPts val="0"/>
              </a:spcBef>
              <a:spcAft>
                <a:spcPts val="1000"/>
              </a:spcAft>
              <a:buFontTx/>
              <a:buNone/>
              <a:defRPr sz="3600">
                <a:solidFill>
                  <a:schemeClr val="tx1"/>
                </a:solidFill>
              </a:defRPr>
            </a:lvl1pPr>
          </a:lstStyle>
          <a:p>
            <a:pPr lvl="0">
              <a:defRPr/>
            </a:pPr>
            <a:r>
              <a:rPr lang="de-DE"/>
              <a:t>Title</a:t>
            </a:r>
            <a:endParaRPr/>
          </a:p>
        </p:txBody>
      </p:sp>
      <p:pic>
        <p:nvPicPr>
          <p:cNvPr id="2" name="Grafik 1"/>
          <p:cNvPicPr>
            <a:picLocks noChangeAspect="1"/>
          </p:cNvPicPr>
          <p:nvPr userDrawn="1"/>
        </p:nvPicPr>
        <p:blipFill>
          <a:blip r:embed="rId3"/>
          <a:stretch/>
        </p:blipFill>
        <p:spPr bwMode="auto">
          <a:xfrm>
            <a:off x="203005" y="277050"/>
            <a:ext cx="3299148" cy="1320823"/>
          </a:xfrm>
          <a:prstGeom prst="rect">
            <a:avLst/>
          </a:prstGeom>
        </p:spPr>
      </p:pic>
      <p:sp>
        <p:nvSpPr>
          <p:cNvPr id="11" name="Textplatzhalter 16"/>
          <p:cNvSpPr>
            <a:spLocks noGrp="1"/>
          </p:cNvSpPr>
          <p:nvPr>
            <p:ph type="body" sz="quarter" idx="27" hasCustomPrompt="1"/>
          </p:nvPr>
        </p:nvSpPr>
        <p:spPr bwMode="auto">
          <a:xfrm>
            <a:off x="203004" y="3206495"/>
            <a:ext cx="4310926" cy="752983"/>
          </a:xfrm>
        </p:spPr>
        <p:txBody>
          <a:bodyPr anchor="t"/>
          <a:lstStyle>
            <a:lvl1pPr marL="0" indent="0" algn="ctr">
              <a:lnSpc>
                <a:spcPct val="100000"/>
              </a:lnSpc>
              <a:spcBef>
                <a:spcPts val="0"/>
              </a:spcBef>
              <a:spcAft>
                <a:spcPts val="1000"/>
              </a:spcAft>
              <a:buFontTx/>
              <a:buNone/>
              <a:defRPr sz="2400">
                <a:solidFill>
                  <a:schemeClr val="accent1"/>
                </a:solidFill>
              </a:defRPr>
            </a:lvl1pPr>
          </a:lstStyle>
          <a:p>
            <a:pPr lvl="0">
              <a:defRPr/>
            </a:pPr>
            <a:r>
              <a:rPr lang="de-DE"/>
              <a:t>Subtitle</a:t>
            </a:r>
          </a:p>
        </p:txBody>
      </p:sp>
      <p:sp>
        <p:nvSpPr>
          <p:cNvPr id="14" name="Textplatzhalter 16"/>
          <p:cNvSpPr>
            <a:spLocks noGrp="1"/>
          </p:cNvSpPr>
          <p:nvPr>
            <p:ph type="body" sz="quarter" idx="28" hasCustomPrompt="1"/>
          </p:nvPr>
        </p:nvSpPr>
        <p:spPr bwMode="auto">
          <a:xfrm>
            <a:off x="203002" y="3835094"/>
            <a:ext cx="4310926" cy="2745855"/>
          </a:xfrm>
        </p:spPr>
        <p:txBody>
          <a:bodyPr anchor="t"/>
          <a:lstStyle>
            <a:lvl1pPr marL="0" indent="0" algn="ctr">
              <a:lnSpc>
                <a:spcPct val="100000"/>
              </a:lnSpc>
              <a:spcBef>
                <a:spcPts val="0"/>
              </a:spcBef>
              <a:spcAft>
                <a:spcPts val="1000"/>
              </a:spcAft>
              <a:buFontTx/>
              <a:buNone/>
              <a:defRPr sz="2400">
                <a:solidFill>
                  <a:schemeClr val="tx1"/>
                </a:solidFill>
              </a:defRPr>
            </a:lvl1pPr>
          </a:lstStyle>
          <a:p>
            <a:pPr lvl="0">
              <a:defRPr/>
            </a:pPr>
            <a:r>
              <a:rPr lang="de-DE"/>
              <a:t>Text</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7_Closing slides allover">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tretch/>
        </p:blipFill>
        <p:spPr bwMode="auto">
          <a:xfrm>
            <a:off x="0" y="0"/>
            <a:ext cx="12192000" cy="6858000"/>
          </a:xfrm>
          <a:prstGeom prst="rect">
            <a:avLst/>
          </a:prstGeom>
        </p:spPr>
      </p:pic>
      <p:sp>
        <p:nvSpPr>
          <p:cNvPr id="7" name="Rechteck 6"/>
          <p:cNvSpPr/>
          <p:nvPr userDrawn="1"/>
        </p:nvSpPr>
        <p:spPr bwMode="auto">
          <a:xfrm>
            <a:off x="0" y="3487"/>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platzhalter 5"/>
          <p:cNvSpPr txBox="1"/>
          <p:nvPr userDrawn="1"/>
        </p:nvSpPr>
        <p:spPr bwMode="auto">
          <a:xfrm>
            <a:off x="351066" y="2504705"/>
            <a:ext cx="4551134" cy="657596"/>
          </a:xfrm>
          <a:prstGeom prst="rect">
            <a:avLst/>
          </a:prstGeom>
        </p:spPr>
        <p:txBody>
          <a:bodyPr vert="horz" lIns="91440" tIns="45720" rIns="91440" bIns="45720" rtlCol="0">
            <a:noAutofit/>
          </a:bodyPr>
          <a:lstStyle>
            <a:lvl1pPr marL="342900" indent="-342900" algn="l" defTabSz="457200">
              <a:spcBef>
                <a:spcPts val="1000"/>
              </a:spcBef>
              <a:spcAft>
                <a:spcPts val="0"/>
              </a:spcAft>
              <a:buClr>
                <a:schemeClr val="accent1"/>
              </a:buClr>
              <a:buSzPct val="80000"/>
              <a:buFont typeface="Exo Black"/>
              <a:buChar char="̵"/>
              <a:defRPr sz="2000" b="0" i="0">
                <a:solidFill>
                  <a:schemeClr val="tx1"/>
                </a:solidFill>
                <a:latin typeface="+mj-lt"/>
                <a:ea typeface="+mj-ea"/>
                <a:cs typeface="+mj-cs"/>
              </a:defRPr>
            </a:lvl1pPr>
            <a:lvl2pPr marL="742950" indent="-285750" algn="l" defTabSz="457200">
              <a:spcBef>
                <a:spcPts val="1000"/>
              </a:spcBef>
              <a:spcAft>
                <a:spcPts val="0"/>
              </a:spcAft>
              <a:buClr>
                <a:schemeClr val="accent1"/>
              </a:buClr>
              <a:buSzPct val="80000"/>
              <a:buFont typeface="Exo Black"/>
              <a:buChar char="̵"/>
              <a:defRPr sz="1800" b="0" i="0">
                <a:solidFill>
                  <a:schemeClr val="tx1"/>
                </a:solidFill>
                <a:latin typeface="+mj-lt"/>
                <a:ea typeface="+mj-ea"/>
                <a:cs typeface="+mj-cs"/>
              </a:defRPr>
            </a:lvl2pPr>
            <a:lvl3pPr marL="1143000" indent="-228600" algn="l" defTabSz="457200">
              <a:spcBef>
                <a:spcPts val="1000"/>
              </a:spcBef>
              <a:spcAft>
                <a:spcPts val="0"/>
              </a:spcAft>
              <a:buClr>
                <a:schemeClr val="accent1"/>
              </a:buClr>
              <a:buSzPct val="80000"/>
              <a:buFont typeface="Exo Black"/>
              <a:buChar char="̵"/>
              <a:defRPr sz="1600" b="0" i="0">
                <a:solidFill>
                  <a:schemeClr val="tx1"/>
                </a:solidFill>
                <a:latin typeface="+mj-lt"/>
                <a:ea typeface="+mj-ea"/>
                <a:cs typeface="+mj-cs"/>
              </a:defRPr>
            </a:lvl3pPr>
            <a:lvl4pPr marL="1600200" indent="-228600" algn="l" defTabSz="457200">
              <a:spcBef>
                <a:spcPts val="1000"/>
              </a:spcBef>
              <a:spcAft>
                <a:spcPts val="0"/>
              </a:spcAft>
              <a:buClr>
                <a:schemeClr val="accent1"/>
              </a:buClr>
              <a:buSzPct val="80000"/>
              <a:buFont typeface="Exo Black"/>
              <a:buChar char="̵"/>
              <a:defRPr sz="1400" b="0" i="0">
                <a:solidFill>
                  <a:schemeClr val="tx1"/>
                </a:solidFill>
                <a:latin typeface="+mj-lt"/>
                <a:ea typeface="+mj-ea"/>
                <a:cs typeface="+mj-cs"/>
              </a:defRPr>
            </a:lvl4pPr>
            <a:lvl5pPr marL="2057400" indent="-228600" algn="l" defTabSz="457200">
              <a:spcBef>
                <a:spcPts val="1000"/>
              </a:spcBef>
              <a:spcAft>
                <a:spcPts val="0"/>
              </a:spcAft>
              <a:buClr>
                <a:schemeClr val="accent1"/>
              </a:buClr>
              <a:buSzPct val="80000"/>
              <a:buFont typeface="Exo Black"/>
              <a:buChar char="̵"/>
              <a:defRPr sz="1400" b="0" i="0">
                <a:solidFill>
                  <a:schemeClr val="tx1"/>
                </a:solidFill>
                <a:latin typeface="+mj-lt"/>
                <a:ea typeface="+mj-ea"/>
                <a:cs typeface="+mj-cs"/>
              </a:defRPr>
            </a:lvl5pPr>
            <a:lvl6pPr marL="25060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6pPr>
            <a:lvl7pPr marL="29718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7pPr>
            <a:lvl8pPr marL="34290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8pPr>
            <a:lvl9pPr marL="38862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9pPr>
          </a:lstStyle>
          <a:p>
            <a:pPr marL="0" indent="0">
              <a:buFont typeface="Exo Black"/>
              <a:buNone/>
              <a:defRPr/>
            </a:pPr>
            <a:r>
              <a:rPr lang="en-US" sz="3600" b="1">
                <a:latin typeface="Arial"/>
                <a:cs typeface="Arial"/>
              </a:rPr>
              <a:t>Title</a:t>
            </a:r>
            <a:endParaRPr/>
          </a:p>
          <a:p>
            <a:pPr>
              <a:defRPr/>
            </a:pPr>
            <a:endParaRPr lang="de-DE" sz="1800"/>
          </a:p>
        </p:txBody>
      </p:sp>
      <p:sp>
        <p:nvSpPr>
          <p:cNvPr id="38" name="Rechteck: abgerundete Ecken 37"/>
          <p:cNvSpPr/>
          <p:nvPr userDrawn="1"/>
        </p:nvSpPr>
        <p:spPr bwMode="auto">
          <a:xfrm>
            <a:off x="203600" y="2343150"/>
            <a:ext cx="11784184" cy="4310198"/>
          </a:xfrm>
          <a:prstGeom prst="roundRect">
            <a:avLst>
              <a:gd name="adj" fmla="val 64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defRPr/>
            </a:pPr>
            <a:endParaRPr lang="de-DE"/>
          </a:p>
        </p:txBody>
      </p:sp>
      <p:sp>
        <p:nvSpPr>
          <p:cNvPr id="10" name="Textplatzhalter 16"/>
          <p:cNvSpPr>
            <a:spLocks noGrp="1"/>
          </p:cNvSpPr>
          <p:nvPr>
            <p:ph type="body" sz="quarter" idx="26" hasCustomPrompt="1"/>
          </p:nvPr>
        </p:nvSpPr>
        <p:spPr bwMode="auto">
          <a:xfrm>
            <a:off x="351066" y="2365093"/>
            <a:ext cx="4017734" cy="972467"/>
          </a:xfrm>
        </p:spPr>
        <p:txBody>
          <a:bodyPr anchor="ctr"/>
          <a:lstStyle>
            <a:lvl1pPr marL="0" indent="0" algn="l">
              <a:lnSpc>
                <a:spcPct val="100000"/>
              </a:lnSpc>
              <a:spcBef>
                <a:spcPts val="0"/>
              </a:spcBef>
              <a:spcAft>
                <a:spcPts val="1000"/>
              </a:spcAft>
              <a:buFontTx/>
              <a:buNone/>
              <a:defRPr sz="3600">
                <a:solidFill>
                  <a:schemeClr val="tx1"/>
                </a:solidFill>
              </a:defRPr>
            </a:lvl1pPr>
          </a:lstStyle>
          <a:p>
            <a:pPr lvl="0">
              <a:defRPr/>
            </a:pPr>
            <a:r>
              <a:rPr lang="de-DE"/>
              <a:t>Title</a:t>
            </a:r>
            <a:endParaRPr/>
          </a:p>
        </p:txBody>
      </p:sp>
      <p:pic>
        <p:nvPicPr>
          <p:cNvPr id="2" name="Grafik 1"/>
          <p:cNvPicPr>
            <a:picLocks noChangeAspect="1"/>
          </p:cNvPicPr>
          <p:nvPr userDrawn="1"/>
        </p:nvPicPr>
        <p:blipFill>
          <a:blip r:embed="rId3"/>
          <a:stretch/>
        </p:blipFill>
        <p:spPr bwMode="auto">
          <a:xfrm>
            <a:off x="203005" y="277050"/>
            <a:ext cx="3299148" cy="1320823"/>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8_Closing slide standard 1">
    <p:spTree>
      <p:nvGrpSpPr>
        <p:cNvPr id="1" name=""/>
        <p:cNvGrpSpPr/>
        <p:nvPr/>
      </p:nvGrpSpPr>
      <p:grpSpPr bwMode="auto">
        <a:xfrm>
          <a:off x="0" y="0"/>
          <a:ext cx="0" cy="0"/>
          <a:chOff x="0" y="0"/>
          <a:chExt cx="0" cy="0"/>
        </a:xfrm>
      </p:grpSpPr>
      <p:pic>
        <p:nvPicPr>
          <p:cNvPr id="5" name="Grafik 4"/>
          <p:cNvPicPr>
            <a:picLocks noChangeAspect="1"/>
          </p:cNvPicPr>
          <p:nvPr userDrawn="1"/>
        </p:nvPicPr>
        <p:blipFill>
          <a:blip r:embed="rId2"/>
          <a:stretch/>
        </p:blipFill>
        <p:spPr bwMode="auto">
          <a:xfrm>
            <a:off x="0" y="0"/>
            <a:ext cx="12192000" cy="6858000"/>
          </a:xfrm>
          <a:prstGeom prst="rect">
            <a:avLst/>
          </a:prstGeom>
        </p:spPr>
      </p:pic>
      <p:sp>
        <p:nvSpPr>
          <p:cNvPr id="7" name="Rechteck 6"/>
          <p:cNvSpPr/>
          <p:nvPr userDrawn="1"/>
        </p:nvSpPr>
        <p:spPr bwMode="auto">
          <a:xfrm>
            <a:off x="0" y="3487"/>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abgerundete Ecken 5"/>
          <p:cNvSpPr/>
          <p:nvPr userDrawn="1"/>
        </p:nvSpPr>
        <p:spPr bwMode="auto">
          <a:xfrm>
            <a:off x="203003" y="2368579"/>
            <a:ext cx="4310927" cy="4284768"/>
          </a:xfrm>
          <a:prstGeom prst="roundRect">
            <a:avLst>
              <a:gd name="adj" fmla="val 47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9" name="Rechteck: abgerundete Ecken 8"/>
          <p:cNvSpPr/>
          <p:nvPr userDrawn="1"/>
        </p:nvSpPr>
        <p:spPr bwMode="auto">
          <a:xfrm>
            <a:off x="4716936" y="2368579"/>
            <a:ext cx="7272059" cy="4284768"/>
          </a:xfrm>
          <a:prstGeom prst="roundRect">
            <a:avLst>
              <a:gd name="adj" fmla="val 6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de-DE"/>
              <a:t>v</a:t>
            </a:r>
            <a:endParaRPr/>
          </a:p>
        </p:txBody>
      </p:sp>
      <p:sp>
        <p:nvSpPr>
          <p:cNvPr id="2" name="Textplatzhalter 5"/>
          <p:cNvSpPr txBox="1"/>
          <p:nvPr userDrawn="1"/>
        </p:nvSpPr>
        <p:spPr bwMode="auto">
          <a:xfrm>
            <a:off x="203004" y="2536275"/>
            <a:ext cx="4310926" cy="1219200"/>
          </a:xfrm>
          <a:prstGeom prst="rect">
            <a:avLst/>
          </a:prstGeom>
        </p:spPr>
        <p:txBody>
          <a:bodyPr vert="horz" lIns="91440" tIns="45720" rIns="91440" bIns="45720" rtlCol="0">
            <a:noAutofit/>
          </a:bodyPr>
          <a:lstStyle>
            <a:lvl1pPr marL="342900" indent="-342900" algn="l" defTabSz="457200">
              <a:spcBef>
                <a:spcPts val="1000"/>
              </a:spcBef>
              <a:spcAft>
                <a:spcPts val="0"/>
              </a:spcAft>
              <a:buClr>
                <a:schemeClr val="accent1"/>
              </a:buClr>
              <a:buSzPct val="80000"/>
              <a:buFont typeface="Exo Black"/>
              <a:buChar char="̵"/>
              <a:defRPr sz="2000" b="0" i="0">
                <a:solidFill>
                  <a:schemeClr val="tx1"/>
                </a:solidFill>
                <a:latin typeface="+mj-lt"/>
                <a:ea typeface="+mj-ea"/>
                <a:cs typeface="+mj-cs"/>
              </a:defRPr>
            </a:lvl1pPr>
            <a:lvl2pPr marL="742950" indent="-285750" algn="l" defTabSz="457200">
              <a:spcBef>
                <a:spcPts val="1000"/>
              </a:spcBef>
              <a:spcAft>
                <a:spcPts val="0"/>
              </a:spcAft>
              <a:buClr>
                <a:schemeClr val="accent1"/>
              </a:buClr>
              <a:buSzPct val="80000"/>
              <a:buFont typeface="Exo Black"/>
              <a:buChar char="̵"/>
              <a:defRPr sz="1800" b="0" i="0">
                <a:solidFill>
                  <a:schemeClr val="tx1"/>
                </a:solidFill>
                <a:latin typeface="+mj-lt"/>
                <a:ea typeface="+mj-ea"/>
                <a:cs typeface="+mj-cs"/>
              </a:defRPr>
            </a:lvl2pPr>
            <a:lvl3pPr marL="1143000" indent="-228600" algn="l" defTabSz="457200">
              <a:spcBef>
                <a:spcPts val="1000"/>
              </a:spcBef>
              <a:spcAft>
                <a:spcPts val="0"/>
              </a:spcAft>
              <a:buClr>
                <a:schemeClr val="accent1"/>
              </a:buClr>
              <a:buSzPct val="80000"/>
              <a:buFont typeface="Exo Black"/>
              <a:buChar char="̵"/>
              <a:defRPr sz="1600" b="0" i="0">
                <a:solidFill>
                  <a:schemeClr val="tx1"/>
                </a:solidFill>
                <a:latin typeface="+mj-lt"/>
                <a:ea typeface="+mj-ea"/>
                <a:cs typeface="+mj-cs"/>
              </a:defRPr>
            </a:lvl3pPr>
            <a:lvl4pPr marL="1600200" indent="-228600" algn="l" defTabSz="457200">
              <a:spcBef>
                <a:spcPts val="1000"/>
              </a:spcBef>
              <a:spcAft>
                <a:spcPts val="0"/>
              </a:spcAft>
              <a:buClr>
                <a:schemeClr val="accent1"/>
              </a:buClr>
              <a:buSzPct val="80000"/>
              <a:buFont typeface="Exo Black"/>
              <a:buChar char="̵"/>
              <a:defRPr sz="1400" b="0" i="0">
                <a:solidFill>
                  <a:schemeClr val="tx1"/>
                </a:solidFill>
                <a:latin typeface="+mj-lt"/>
                <a:ea typeface="+mj-ea"/>
                <a:cs typeface="+mj-cs"/>
              </a:defRPr>
            </a:lvl4pPr>
            <a:lvl5pPr marL="2057400" indent="-228600" algn="l" defTabSz="457200">
              <a:spcBef>
                <a:spcPts val="1000"/>
              </a:spcBef>
              <a:spcAft>
                <a:spcPts val="0"/>
              </a:spcAft>
              <a:buClr>
                <a:schemeClr val="accent1"/>
              </a:buClr>
              <a:buSzPct val="80000"/>
              <a:buFont typeface="Exo Black"/>
              <a:buChar char="̵"/>
              <a:defRPr sz="1400" b="0" i="0">
                <a:solidFill>
                  <a:schemeClr val="tx1"/>
                </a:solidFill>
                <a:latin typeface="+mj-lt"/>
                <a:ea typeface="+mj-ea"/>
                <a:cs typeface="+mj-cs"/>
              </a:defRPr>
            </a:lvl5pPr>
            <a:lvl6pPr marL="25060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6pPr>
            <a:lvl7pPr marL="29718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7pPr>
            <a:lvl8pPr marL="34290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8pPr>
            <a:lvl9pPr marL="38862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9pPr>
          </a:lstStyle>
          <a:p>
            <a:pPr marL="0" indent="0" algn="ctr">
              <a:buFont typeface="Exo Black"/>
              <a:buNone/>
              <a:defRPr/>
            </a:pPr>
            <a:r>
              <a:rPr lang="en-US" sz="3600" b="0">
                <a:latin typeface="Arial"/>
                <a:cs typeface="Arial"/>
              </a:rPr>
              <a:t>Contact</a:t>
            </a:r>
            <a:endParaRPr/>
          </a:p>
          <a:p>
            <a:pPr marL="0" indent="0" algn="ctr">
              <a:buFont typeface="Exo Black"/>
              <a:buNone/>
              <a:defRPr/>
            </a:pPr>
            <a:r>
              <a:rPr lang="en-US" sz="2400" b="0">
                <a:solidFill>
                  <a:schemeClr val="accent1"/>
                </a:solidFill>
                <a:latin typeface="Arial"/>
                <a:cs typeface="Arial"/>
              </a:rPr>
              <a:t>info@platone-h2020.eu</a:t>
            </a:r>
            <a:endParaRPr/>
          </a:p>
          <a:p>
            <a:pPr marL="0" indent="0" algn="ctr">
              <a:buFont typeface="Exo Black"/>
              <a:buNone/>
              <a:defRPr/>
            </a:pPr>
            <a:endParaRPr lang="en-US" sz="300" b="1">
              <a:solidFill>
                <a:schemeClr val="accent2">
                  <a:lumMod val="50000"/>
                </a:schemeClr>
              </a:solidFill>
              <a:latin typeface="Arial"/>
              <a:cs typeface="Arial"/>
            </a:endParaRPr>
          </a:p>
        </p:txBody>
      </p:sp>
      <p:grpSp>
        <p:nvGrpSpPr>
          <p:cNvPr id="27" name="Gruppieren 26"/>
          <p:cNvGrpSpPr/>
          <p:nvPr userDrawn="1"/>
        </p:nvGrpSpPr>
        <p:grpSpPr bwMode="auto">
          <a:xfrm>
            <a:off x="4878991" y="2699375"/>
            <a:ext cx="6961942" cy="2073380"/>
            <a:chOff x="4370257" y="1484631"/>
            <a:chExt cx="6961942" cy="2073380"/>
          </a:xfrm>
        </p:grpSpPr>
        <p:pic>
          <p:nvPicPr>
            <p:cNvPr id="34" name="Grafik 33"/>
            <p:cNvPicPr>
              <a:picLocks noChangeAspect="1"/>
            </p:cNvPicPr>
            <p:nvPr/>
          </p:nvPicPr>
          <p:blipFill>
            <a:blip r:embed="rId3"/>
            <a:stretch/>
          </p:blipFill>
          <p:spPr bwMode="auto">
            <a:xfrm>
              <a:off x="7045298" y="1484631"/>
              <a:ext cx="1597865" cy="1065244"/>
            </a:xfrm>
            <a:prstGeom prst="rect">
              <a:avLst/>
            </a:prstGeom>
          </p:spPr>
        </p:pic>
        <p:sp>
          <p:nvSpPr>
            <p:cNvPr id="35" name="Rechteck 34"/>
            <p:cNvSpPr/>
            <p:nvPr/>
          </p:nvSpPr>
          <p:spPr bwMode="auto">
            <a:xfrm>
              <a:off x="4370257" y="2819347"/>
              <a:ext cx="6961942" cy="738664"/>
            </a:xfrm>
            <a:prstGeom prst="rect">
              <a:avLst/>
            </a:prstGeom>
            <a:grpFill/>
          </p:spPr>
          <p:txBody>
            <a:bodyPr wrap="square">
              <a:spAutoFit/>
            </a:bodyPr>
            <a:lstStyle/>
            <a:p>
              <a:pPr algn="ctr">
                <a:defRPr/>
              </a:pPr>
              <a:r>
                <a:rPr lang="en-US" sz="1400">
                  <a:latin typeface="Arial"/>
                  <a:cs typeface="Arial"/>
                </a:rPr>
                <a:t>The project PLATform for Operation of distribution NEtworks (Platone) receives funding from the European Union's Horizon 2020 research and innovation programme under grant agreement no. 864300</a:t>
              </a:r>
              <a:endParaRPr lang="de-DE" sz="1400">
                <a:latin typeface="Arial"/>
                <a:cs typeface="Arial"/>
              </a:endParaRPr>
            </a:p>
          </p:txBody>
        </p:sp>
      </p:grpSp>
      <p:sp>
        <p:nvSpPr>
          <p:cNvPr id="36" name="Rechteck 35"/>
          <p:cNvSpPr/>
          <p:nvPr userDrawn="1"/>
        </p:nvSpPr>
        <p:spPr bwMode="auto">
          <a:xfrm>
            <a:off x="4878991" y="5217398"/>
            <a:ext cx="6961942" cy="1169551"/>
          </a:xfrm>
          <a:prstGeom prst="rect">
            <a:avLst/>
          </a:prstGeom>
        </p:spPr>
        <p:txBody>
          <a:bodyPr wrap="square">
            <a:spAutoFit/>
          </a:bodyPr>
          <a:lstStyle/>
          <a:p>
            <a:pPr algn="ctr">
              <a:defRPr/>
            </a:pPr>
            <a:r>
              <a:rPr lang="en-US" sz="1400">
                <a:latin typeface="Arial"/>
                <a:cs typeface="Arial"/>
              </a:rPr>
              <a:t>All information provided </a:t>
            </a:r>
            <a:br>
              <a:rPr lang="en-US" sz="1400">
                <a:latin typeface="Arial"/>
                <a:cs typeface="Arial"/>
              </a:rPr>
            </a:br>
            <a:r>
              <a:rPr lang="en-US" sz="1400">
                <a:latin typeface="Arial"/>
                <a:cs typeface="Arial"/>
              </a:rPr>
              <a:t>reflects the status of the Platone project at the time of writing and may be subject to change. All information reflects only the author’s view and the Innovation and Networks Executive Agency (INEA) is not responsible for any use that may be made of the information contained in this publication. </a:t>
            </a:r>
            <a:endParaRPr lang="de-DE" sz="1400">
              <a:latin typeface="Arial"/>
              <a:cs typeface="Arial"/>
            </a:endParaRPr>
          </a:p>
        </p:txBody>
      </p:sp>
      <p:sp>
        <p:nvSpPr>
          <p:cNvPr id="3" name="Textplatzhalter 5"/>
          <p:cNvSpPr txBox="1"/>
          <p:nvPr userDrawn="1"/>
        </p:nvSpPr>
        <p:spPr bwMode="auto">
          <a:xfrm>
            <a:off x="261990" y="3744682"/>
            <a:ext cx="4165796" cy="1219200"/>
          </a:xfrm>
          <a:prstGeom prst="rect">
            <a:avLst/>
          </a:prstGeom>
        </p:spPr>
        <p:txBody>
          <a:bodyPr vert="horz" lIns="91440" tIns="45720" rIns="91440" bIns="45720" rtlCol="0">
            <a:noAutofit/>
          </a:bodyPr>
          <a:lstStyle>
            <a:lvl1pPr marL="342900" indent="-342900" algn="l" defTabSz="457200">
              <a:spcBef>
                <a:spcPts val="1000"/>
              </a:spcBef>
              <a:spcAft>
                <a:spcPts val="0"/>
              </a:spcAft>
              <a:buClr>
                <a:schemeClr val="accent1"/>
              </a:buClr>
              <a:buSzPct val="80000"/>
              <a:buFont typeface="Exo Black"/>
              <a:buChar char="̵"/>
              <a:defRPr sz="2000" b="0" i="0">
                <a:solidFill>
                  <a:schemeClr val="tx1"/>
                </a:solidFill>
                <a:latin typeface="+mj-lt"/>
                <a:ea typeface="+mj-ea"/>
                <a:cs typeface="+mj-cs"/>
              </a:defRPr>
            </a:lvl1pPr>
            <a:lvl2pPr marL="742950" indent="-285750" algn="l" defTabSz="457200">
              <a:spcBef>
                <a:spcPts val="1000"/>
              </a:spcBef>
              <a:spcAft>
                <a:spcPts val="0"/>
              </a:spcAft>
              <a:buClr>
                <a:schemeClr val="accent1"/>
              </a:buClr>
              <a:buSzPct val="80000"/>
              <a:buFont typeface="Exo Black"/>
              <a:buChar char="̵"/>
              <a:defRPr sz="1800" b="0" i="0">
                <a:solidFill>
                  <a:schemeClr val="tx1"/>
                </a:solidFill>
                <a:latin typeface="+mj-lt"/>
                <a:ea typeface="+mj-ea"/>
                <a:cs typeface="+mj-cs"/>
              </a:defRPr>
            </a:lvl2pPr>
            <a:lvl3pPr marL="1143000" indent="-228600" algn="l" defTabSz="457200">
              <a:spcBef>
                <a:spcPts val="1000"/>
              </a:spcBef>
              <a:spcAft>
                <a:spcPts val="0"/>
              </a:spcAft>
              <a:buClr>
                <a:schemeClr val="accent1"/>
              </a:buClr>
              <a:buSzPct val="80000"/>
              <a:buFont typeface="Exo Black"/>
              <a:buChar char="̵"/>
              <a:defRPr sz="1600" b="0" i="0">
                <a:solidFill>
                  <a:schemeClr val="tx1"/>
                </a:solidFill>
                <a:latin typeface="+mj-lt"/>
                <a:ea typeface="+mj-ea"/>
                <a:cs typeface="+mj-cs"/>
              </a:defRPr>
            </a:lvl3pPr>
            <a:lvl4pPr marL="1600200" indent="-228600" algn="l" defTabSz="457200">
              <a:spcBef>
                <a:spcPts val="1000"/>
              </a:spcBef>
              <a:spcAft>
                <a:spcPts val="0"/>
              </a:spcAft>
              <a:buClr>
                <a:schemeClr val="accent1"/>
              </a:buClr>
              <a:buSzPct val="80000"/>
              <a:buFont typeface="Exo Black"/>
              <a:buChar char="̵"/>
              <a:defRPr sz="1400" b="0" i="0">
                <a:solidFill>
                  <a:schemeClr val="tx1"/>
                </a:solidFill>
                <a:latin typeface="+mj-lt"/>
                <a:ea typeface="+mj-ea"/>
                <a:cs typeface="+mj-cs"/>
              </a:defRPr>
            </a:lvl4pPr>
            <a:lvl5pPr marL="2057400" indent="-228600" algn="l" defTabSz="457200">
              <a:spcBef>
                <a:spcPts val="1000"/>
              </a:spcBef>
              <a:spcAft>
                <a:spcPts val="0"/>
              </a:spcAft>
              <a:buClr>
                <a:schemeClr val="accent1"/>
              </a:buClr>
              <a:buSzPct val="80000"/>
              <a:buFont typeface="Exo Black"/>
              <a:buChar char="̵"/>
              <a:defRPr sz="1400" b="0" i="0">
                <a:solidFill>
                  <a:schemeClr val="tx1"/>
                </a:solidFill>
                <a:latin typeface="+mj-lt"/>
                <a:ea typeface="+mj-ea"/>
                <a:cs typeface="+mj-cs"/>
              </a:defRPr>
            </a:lvl5pPr>
            <a:lvl6pPr marL="25060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6pPr>
            <a:lvl7pPr marL="29718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7pPr>
            <a:lvl8pPr marL="34290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8pPr>
            <a:lvl9pPr marL="3886200" indent="-228600" algn="l" defTabSz="457200">
              <a:spcBef>
                <a:spcPts val="1000"/>
              </a:spcBef>
              <a:spcAft>
                <a:spcPts val="0"/>
              </a:spcAft>
              <a:buClr>
                <a:schemeClr val="bg2">
                  <a:lumMod val="40000"/>
                  <a:lumOff val="60000"/>
                </a:schemeClr>
              </a:buClr>
              <a:buSzPct val="80000"/>
              <a:buFont typeface="Wingdings 3"/>
              <a:buChar char=""/>
              <a:defRPr sz="1400" b="0" i="0">
                <a:solidFill>
                  <a:schemeClr val="tx1"/>
                </a:solidFill>
                <a:latin typeface="+mj-lt"/>
                <a:ea typeface="+mj-ea"/>
                <a:cs typeface="+mj-cs"/>
              </a:defRPr>
            </a:lvl9pPr>
          </a:lstStyle>
          <a:p>
            <a:pPr marL="0" indent="0" algn="ctr">
              <a:buFont typeface="Exo Black"/>
              <a:buNone/>
              <a:defRPr/>
            </a:pPr>
            <a:r>
              <a:rPr lang="en-US" sz="1400" b="1">
                <a:latin typeface="Arial"/>
                <a:cs typeface="Arial"/>
              </a:rPr>
              <a:t>Project Coordinator</a:t>
            </a:r>
            <a:endParaRPr/>
          </a:p>
          <a:p>
            <a:pPr marL="0" indent="0" algn="ctr">
              <a:buFont typeface="Exo Black"/>
              <a:buNone/>
              <a:defRPr/>
            </a:pPr>
            <a:r>
              <a:rPr lang="en-US" sz="1400" b="0">
                <a:solidFill>
                  <a:schemeClr val="tx1"/>
                </a:solidFill>
                <a:latin typeface="Arial"/>
                <a:cs typeface="Arial"/>
              </a:rPr>
              <a:t>RWTH Aachen University</a:t>
            </a:r>
            <a:br>
              <a:rPr lang="en-US" sz="1400" b="0">
                <a:solidFill>
                  <a:schemeClr val="tx1"/>
                </a:solidFill>
                <a:latin typeface="Arial"/>
                <a:cs typeface="Arial"/>
              </a:rPr>
            </a:br>
            <a:r>
              <a:rPr lang="en-US" sz="1400" b="0">
                <a:solidFill>
                  <a:schemeClr val="tx1"/>
                </a:solidFill>
                <a:latin typeface="Arial"/>
                <a:cs typeface="Arial"/>
              </a:rPr>
              <a:t>Templergraben 59</a:t>
            </a:r>
            <a:br>
              <a:rPr lang="en-US" sz="1400" b="0">
                <a:solidFill>
                  <a:schemeClr val="tx1"/>
                </a:solidFill>
                <a:latin typeface="Arial"/>
                <a:cs typeface="Arial"/>
              </a:rPr>
            </a:br>
            <a:r>
              <a:rPr lang="en-US" sz="1400" b="0">
                <a:solidFill>
                  <a:schemeClr val="tx1"/>
                </a:solidFill>
                <a:latin typeface="Arial"/>
                <a:cs typeface="Arial"/>
              </a:rPr>
              <a:t>52062 Aachen, Germany</a:t>
            </a:r>
            <a:r>
              <a:rPr lang="en-US" sz="1600" b="0">
                <a:latin typeface="Arial"/>
                <a:cs typeface="Arial"/>
              </a:rPr>
              <a:t/>
            </a:r>
            <a:br>
              <a:rPr lang="en-US" sz="1600" b="0">
                <a:latin typeface="Arial"/>
                <a:cs typeface="Arial"/>
              </a:rPr>
            </a:br>
            <a:endParaRPr lang="en-US" sz="1600" b="1">
              <a:solidFill>
                <a:schemeClr val="accent2">
                  <a:lumMod val="50000"/>
                </a:schemeClr>
              </a:solidFill>
              <a:latin typeface="Arial"/>
              <a:cs typeface="Arial"/>
            </a:endParaRPr>
          </a:p>
        </p:txBody>
      </p:sp>
      <p:pic>
        <p:nvPicPr>
          <p:cNvPr id="8" name="Grafik 7"/>
          <p:cNvPicPr>
            <a:picLocks noChangeAspect="1"/>
          </p:cNvPicPr>
          <p:nvPr userDrawn="1"/>
        </p:nvPicPr>
        <p:blipFill>
          <a:blip r:embed="rId4"/>
          <a:stretch/>
        </p:blipFill>
        <p:spPr bwMode="auto">
          <a:xfrm>
            <a:off x="203005" y="277050"/>
            <a:ext cx="3299148" cy="1320823"/>
          </a:xfrm>
          <a:prstGeom prst="rect">
            <a:avLst/>
          </a:prstGeom>
        </p:spPr>
      </p:pic>
      <p:grpSp>
        <p:nvGrpSpPr>
          <p:cNvPr id="52" name="Gruppieren 51"/>
          <p:cNvGrpSpPr/>
          <p:nvPr userDrawn="1"/>
        </p:nvGrpSpPr>
        <p:grpSpPr bwMode="auto">
          <a:xfrm>
            <a:off x="328939" y="4932152"/>
            <a:ext cx="4098848" cy="1559355"/>
            <a:chOff x="5228640" y="359812"/>
            <a:chExt cx="2831208" cy="1001726"/>
          </a:xfrm>
        </p:grpSpPr>
        <p:grpSp>
          <p:nvGrpSpPr>
            <p:cNvPr id="53" name="Gruppieren 52"/>
            <p:cNvGrpSpPr/>
            <p:nvPr/>
          </p:nvGrpSpPr>
          <p:grpSpPr bwMode="auto">
            <a:xfrm>
              <a:off x="5228640" y="359812"/>
              <a:ext cx="2831208" cy="1001726"/>
              <a:chOff x="3626940" y="1529477"/>
              <a:chExt cx="6202356" cy="2323131"/>
            </a:xfrm>
          </p:grpSpPr>
          <p:pic>
            <p:nvPicPr>
              <p:cNvPr id="55" name="Grafik 54" descr="Ein Bild, das Uhr enthält.&#10;&#10;Automatisch generierte Beschreibung"/>
              <p:cNvPicPr>
                <a:picLocks noChangeAspect="1"/>
              </p:cNvPicPr>
              <p:nvPr/>
            </p:nvPicPr>
            <p:blipFill>
              <a:blip r:embed="rId5"/>
              <a:stretch/>
            </p:blipFill>
            <p:spPr bwMode="auto">
              <a:xfrm>
                <a:off x="3626940" y="2395411"/>
                <a:ext cx="1338417" cy="527277"/>
              </a:xfrm>
              <a:prstGeom prst="rect">
                <a:avLst/>
              </a:prstGeom>
            </p:spPr>
          </p:pic>
          <p:pic>
            <p:nvPicPr>
              <p:cNvPr id="56" name="Grafik 55" descr="Ein Bild, das Schild enthält.&#10;&#10;Automatisch generierte Beschreibung"/>
              <p:cNvPicPr>
                <a:picLocks noChangeAspect="1"/>
              </p:cNvPicPr>
              <p:nvPr/>
            </p:nvPicPr>
            <p:blipFill>
              <a:blip r:embed="rId6"/>
              <a:stretch/>
            </p:blipFill>
            <p:spPr bwMode="auto">
              <a:xfrm>
                <a:off x="6660262" y="2162708"/>
                <a:ext cx="1377542" cy="972163"/>
              </a:xfrm>
              <a:prstGeom prst="rect">
                <a:avLst/>
              </a:prstGeom>
            </p:spPr>
          </p:pic>
          <p:pic>
            <p:nvPicPr>
              <p:cNvPr id="57" name="Grafik 56"/>
              <p:cNvPicPr>
                <a:picLocks noChangeAspect="1"/>
              </p:cNvPicPr>
              <p:nvPr/>
            </p:nvPicPr>
            <p:blipFill>
              <a:blip r:embed="rId7"/>
              <a:stretch/>
            </p:blipFill>
            <p:spPr bwMode="auto">
              <a:xfrm>
                <a:off x="5182070" y="2518335"/>
                <a:ext cx="1204058" cy="268843"/>
              </a:xfrm>
              <a:prstGeom prst="rect">
                <a:avLst/>
              </a:prstGeom>
            </p:spPr>
          </p:pic>
          <p:pic>
            <p:nvPicPr>
              <p:cNvPr id="61" name="Grafik 60"/>
              <p:cNvPicPr>
                <a:picLocks noChangeAspect="1"/>
              </p:cNvPicPr>
              <p:nvPr/>
            </p:nvPicPr>
            <p:blipFill>
              <a:blip r:embed="rId8"/>
              <a:stretch/>
            </p:blipFill>
            <p:spPr bwMode="auto">
              <a:xfrm>
                <a:off x="8253963" y="2243529"/>
                <a:ext cx="1215781" cy="810520"/>
              </a:xfrm>
              <a:prstGeom prst="rect">
                <a:avLst/>
              </a:prstGeom>
            </p:spPr>
          </p:pic>
          <p:pic>
            <p:nvPicPr>
              <p:cNvPr id="62" name="Grafik 61" descr="Ein Bild, das schwarz, Flasche, Foto, sitzend enthält.&#10;&#10;Automatisch generierte Beschreibung"/>
              <p:cNvPicPr>
                <a:picLocks noChangeAspect="1"/>
              </p:cNvPicPr>
              <p:nvPr/>
            </p:nvPicPr>
            <p:blipFill>
              <a:blip r:embed="rId9"/>
              <a:stretch/>
            </p:blipFill>
            <p:spPr bwMode="auto">
              <a:xfrm>
                <a:off x="3705247" y="3134870"/>
                <a:ext cx="717738" cy="717738"/>
              </a:xfrm>
              <a:prstGeom prst="rect">
                <a:avLst/>
              </a:prstGeom>
            </p:spPr>
          </p:pic>
          <p:pic>
            <p:nvPicPr>
              <p:cNvPr id="63" name="Grafik 62" descr="Ein Bild, das Zeichnung enthält.&#10;&#10;Automatisch generierte Beschreibung"/>
              <p:cNvPicPr>
                <a:picLocks noChangeAspect="1"/>
              </p:cNvPicPr>
              <p:nvPr/>
            </p:nvPicPr>
            <p:blipFill>
              <a:blip r:embed="rId10"/>
              <a:stretch/>
            </p:blipFill>
            <p:spPr bwMode="auto">
              <a:xfrm>
                <a:off x="4653805" y="3277476"/>
                <a:ext cx="1120196" cy="513812"/>
              </a:xfrm>
              <a:prstGeom prst="rect">
                <a:avLst/>
              </a:prstGeom>
            </p:spPr>
          </p:pic>
          <p:pic>
            <p:nvPicPr>
              <p:cNvPr id="64" name="Grafik 63" descr="Ein Bild, das dunkel, sitzend enthält.&#10;&#10;Automatisch generierte Beschreibung"/>
              <p:cNvPicPr>
                <a:picLocks noChangeAspect="1"/>
              </p:cNvPicPr>
              <p:nvPr/>
            </p:nvPicPr>
            <p:blipFill>
              <a:blip r:embed="rId11"/>
              <a:stretch/>
            </p:blipFill>
            <p:spPr bwMode="auto">
              <a:xfrm>
                <a:off x="8304531" y="3127507"/>
                <a:ext cx="1524765" cy="608892"/>
              </a:xfrm>
              <a:prstGeom prst="rect">
                <a:avLst/>
              </a:prstGeom>
            </p:spPr>
          </p:pic>
          <p:pic>
            <p:nvPicPr>
              <p:cNvPr id="65" name="Grafik 64"/>
              <p:cNvPicPr>
                <a:picLocks noChangeAspect="1"/>
              </p:cNvPicPr>
              <p:nvPr/>
            </p:nvPicPr>
            <p:blipFill>
              <a:blip r:embed="rId12"/>
              <a:stretch/>
            </p:blipFill>
            <p:spPr bwMode="auto">
              <a:xfrm>
                <a:off x="3826385" y="1694289"/>
                <a:ext cx="995852" cy="411480"/>
              </a:xfrm>
              <a:prstGeom prst="rect">
                <a:avLst/>
              </a:prstGeom>
            </p:spPr>
          </p:pic>
          <p:pic>
            <p:nvPicPr>
              <p:cNvPr id="66" name="Grafik 65" descr="Ein Bild, das schwarz, weiß enthält.&#10;&#10;Automatisch generierte Beschreibung"/>
              <p:cNvPicPr>
                <a:picLocks noChangeAspect="1"/>
              </p:cNvPicPr>
              <p:nvPr/>
            </p:nvPicPr>
            <p:blipFill>
              <a:blip r:embed="rId13"/>
              <a:stretch/>
            </p:blipFill>
            <p:spPr bwMode="auto">
              <a:xfrm>
                <a:off x="5306136" y="1529477"/>
                <a:ext cx="957657" cy="741101"/>
              </a:xfrm>
              <a:prstGeom prst="rect">
                <a:avLst/>
              </a:prstGeom>
            </p:spPr>
          </p:pic>
          <p:pic>
            <p:nvPicPr>
              <p:cNvPr id="67" name="Grafik 66" descr="Ein Bild, das Zeichnung enthält.&#10;&#10;Automatisch generierte Beschreibung"/>
              <p:cNvPicPr>
                <a:picLocks noChangeAspect="1"/>
              </p:cNvPicPr>
              <p:nvPr/>
            </p:nvPicPr>
            <p:blipFill>
              <a:blip r:embed="rId14"/>
              <a:stretch/>
            </p:blipFill>
            <p:spPr bwMode="auto">
              <a:xfrm>
                <a:off x="6632418" y="1586168"/>
                <a:ext cx="1433231" cy="498514"/>
              </a:xfrm>
              <a:prstGeom prst="rect">
                <a:avLst/>
              </a:prstGeom>
            </p:spPr>
          </p:pic>
          <p:pic>
            <p:nvPicPr>
              <p:cNvPr id="68" name="Grafik 67" descr="Ein Bild, das Hocker, Uhr enthält.&#10;&#10;Automatisch generierte Beschreibung"/>
              <p:cNvPicPr>
                <a:picLocks noChangeAspect="1"/>
              </p:cNvPicPr>
              <p:nvPr/>
            </p:nvPicPr>
            <p:blipFill>
              <a:blip r:embed="rId15"/>
              <a:stretch/>
            </p:blipFill>
            <p:spPr bwMode="auto">
              <a:xfrm>
                <a:off x="8317316" y="1757190"/>
                <a:ext cx="1089076" cy="216726"/>
              </a:xfrm>
              <a:prstGeom prst="rect">
                <a:avLst/>
              </a:prstGeom>
            </p:spPr>
          </p:pic>
        </p:grpSp>
        <p:pic>
          <p:nvPicPr>
            <p:cNvPr id="54" name="Grafik 53"/>
            <p:cNvPicPr>
              <a:picLocks noChangeAspect="1"/>
            </p:cNvPicPr>
            <p:nvPr/>
          </p:nvPicPr>
          <p:blipFill>
            <a:blip r:embed="rId16"/>
            <a:srcRect l="48300"/>
            <a:stretch/>
          </p:blipFill>
          <p:spPr bwMode="auto">
            <a:xfrm>
              <a:off x="6323303" y="1112967"/>
              <a:ext cx="1017448" cy="151721"/>
            </a:xfrm>
            <a:prstGeom prst="rect">
              <a:avLst/>
            </a:prstGeom>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15199C-7366-4004-9ADF-3A2C6C02AEEC}"/>
              </a:ext>
            </a:extLst>
          </p:cNvPr>
          <p:cNvSpPr>
            <a:spLocks noGrp="1"/>
          </p:cNvSpPr>
          <p:nvPr>
            <p:ph type="dt" sz="half" idx="10"/>
          </p:nvPr>
        </p:nvSpPr>
        <p:spPr/>
        <p:txBody>
          <a:bodyPr/>
          <a:lstStyle/>
          <a:p>
            <a:fld id="{7255C240-12F1-48BB-9523-2C5265EC208B}" type="datetimeFigureOut">
              <a:rPr lang="en-GB" smtClean="0"/>
              <a:t>14/02/2023</a:t>
            </a:fld>
            <a:endParaRPr lang="en-GB"/>
          </a:p>
        </p:txBody>
      </p:sp>
      <p:sp>
        <p:nvSpPr>
          <p:cNvPr id="3" name="Footer Placeholder 2">
            <a:extLst>
              <a:ext uri="{FF2B5EF4-FFF2-40B4-BE49-F238E27FC236}">
                <a16:creationId xmlns:a16="http://schemas.microsoft.com/office/drawing/2014/main" id="{0C4A41F2-7125-4F11-8071-29ECA89481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FB9901E-E61A-4E9A-9D64-06E3AD9DF632}"/>
              </a:ext>
            </a:extLst>
          </p:cNvPr>
          <p:cNvSpPr>
            <a:spLocks noGrp="1"/>
          </p:cNvSpPr>
          <p:nvPr>
            <p:ph type="sldNum" sz="quarter" idx="12"/>
          </p:nvPr>
        </p:nvSpPr>
        <p:spPr/>
        <p:txBody>
          <a:bodyPr/>
          <a:lstStyle/>
          <a:p>
            <a:fld id="{514C1DB2-6C62-4F8C-922C-051E60EEC086}" type="slidenum">
              <a:rPr lang="en-GB" smtClean="0"/>
              <a:t>‹N›</a:t>
            </a:fld>
            <a:endParaRPr lang="en-GB"/>
          </a:p>
        </p:txBody>
      </p:sp>
    </p:spTree>
    <p:extLst>
      <p:ext uri="{BB962C8B-B14F-4D97-AF65-F5344CB8AC3E}">
        <p14:creationId xmlns:p14="http://schemas.microsoft.com/office/powerpoint/2010/main" val="3394464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userDrawn="1">
  <p:cSld name="Nur Titel">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48897" y="694403"/>
            <a:ext cx="11206207" cy="756000"/>
          </a:xfrm>
        </p:spPr>
        <p:txBody>
          <a:bodyPr/>
          <a:lstStyle/>
          <a:p>
            <a:pPr>
              <a:defRPr/>
            </a:pPr>
            <a:r>
              <a:rPr lang="de-DE"/>
              <a:t>Mastertitelformat bearbeiten</a:t>
            </a:r>
            <a:endParaRPr lang="en-US"/>
          </a:p>
        </p:txBody>
      </p:sp>
      <p:sp>
        <p:nvSpPr>
          <p:cNvPr id="5" name="Fußzeilenplatzhalter 9"/>
          <p:cNvSpPr>
            <a:spLocks noGrp="1"/>
          </p:cNvSpPr>
          <p:nvPr>
            <p:ph type="ftr" sz="quarter" idx="11"/>
          </p:nvPr>
        </p:nvSpPr>
        <p:spPr bwMode="auto"/>
        <p:txBody>
          <a:bodyPr/>
          <a:lstStyle/>
          <a:p>
            <a:pPr>
              <a:defRPr/>
            </a:pPr>
            <a:r>
              <a:rPr lang="en-US"/>
              <a:t>Occasion | Location, Date | Organization name | Name speaker</a:t>
            </a:r>
          </a:p>
        </p:txBody>
      </p:sp>
      <p:sp>
        <p:nvSpPr>
          <p:cNvPr id="6" name="Foliennummernplatzhalter 10"/>
          <p:cNvSpPr>
            <a:spLocks noGrp="1"/>
          </p:cNvSpPr>
          <p:nvPr>
            <p:ph type="sldNum" sz="quarter" idx="12"/>
          </p:nvPr>
        </p:nvSpPr>
        <p:spPr bwMode="auto"/>
        <p:txBody>
          <a:bodyPr/>
          <a:lstStyle/>
          <a:p>
            <a:pPr>
              <a:defRPr/>
            </a:pPr>
            <a:fld id="{D57F1E4F-1CFF-5643-939E-02111984F565}" type="slidenum">
              <a:rPr lang="en-US"/>
              <a:t>‹N›</a:t>
            </a:fld>
            <a:endParaRPr lang="en-US"/>
          </a:p>
        </p:txBody>
      </p:sp>
    </p:spTree>
    <p:extLst>
      <p:ext uri="{BB962C8B-B14F-4D97-AF65-F5344CB8AC3E}">
        <p14:creationId xmlns:p14="http://schemas.microsoft.com/office/powerpoint/2010/main" val="2761422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4" name="Rettangolo 3"/>
          <p:cNvSpPr/>
          <p:nvPr userDrawn="1"/>
        </p:nvSpPr>
        <p:spPr>
          <a:xfrm>
            <a:off x="10109203" y="60325"/>
            <a:ext cx="1739900" cy="114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4" tIns="45718" rIns="91434" bIns="45718" anchor="ctr"/>
          <a:lstStyle/>
          <a:p>
            <a:pPr algn="ctr">
              <a:defRPr/>
            </a:pPr>
            <a:endParaRPr lang="it-IT">
              <a:solidFill>
                <a:prstClr val="white"/>
              </a:solidFill>
            </a:endParaRPr>
          </a:p>
        </p:txBody>
      </p:sp>
      <p:pic>
        <p:nvPicPr>
          <p:cNvPr id="5" name="Picture 2" descr="I:\Loghi\RSE_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34693" y="274642"/>
            <a:ext cx="10445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data 3"/>
          <p:cNvSpPr>
            <a:spLocks noGrp="1"/>
          </p:cNvSpPr>
          <p:nvPr>
            <p:ph type="dt" sz="half" idx="10"/>
          </p:nvPr>
        </p:nvSpPr>
        <p:spPr/>
        <p:txBody>
          <a:bodyPr/>
          <a:lstStyle>
            <a:lvl1pPr>
              <a:defRPr/>
            </a:lvl1pPr>
          </a:lstStyle>
          <a:p>
            <a:pPr>
              <a:defRPr/>
            </a:pPr>
            <a:fld id="{DD6D7BBD-C2F3-4D93-926D-137759E2AB67}" type="datetimeFigureOut">
              <a:rPr lang="it-IT"/>
              <a:pPr>
                <a:defRPr/>
              </a:pPr>
              <a:t>14/02/2023</a:t>
            </a:fld>
            <a:endParaRPr lang="it-IT"/>
          </a:p>
        </p:txBody>
      </p:sp>
      <p:sp>
        <p:nvSpPr>
          <p:cNvPr id="7" name="Segnaposto piè di pagina 4"/>
          <p:cNvSpPr>
            <a:spLocks noGrp="1"/>
          </p:cNvSpPr>
          <p:nvPr>
            <p:ph type="ftr" sz="quarter" idx="11"/>
          </p:nvPr>
        </p:nvSpPr>
        <p:spPr/>
        <p:txBody>
          <a:bodyPr/>
          <a:lstStyle>
            <a:lvl1pPr>
              <a:defRPr/>
            </a:lvl1pPr>
          </a:lstStyle>
          <a:p>
            <a:pPr>
              <a:defRPr/>
            </a:pPr>
            <a:endParaRPr lang="it-IT"/>
          </a:p>
        </p:txBody>
      </p:sp>
      <p:sp>
        <p:nvSpPr>
          <p:cNvPr id="8" name="Segnaposto numero diapositiva 5"/>
          <p:cNvSpPr>
            <a:spLocks noGrp="1"/>
          </p:cNvSpPr>
          <p:nvPr>
            <p:ph type="sldNum" sz="quarter" idx="12"/>
          </p:nvPr>
        </p:nvSpPr>
        <p:spPr>
          <a:xfrm>
            <a:off x="9317039" y="6373816"/>
            <a:ext cx="2844800" cy="365125"/>
          </a:xfrm>
        </p:spPr>
        <p:txBody>
          <a:bodyPr/>
          <a:lstStyle>
            <a:lvl1pPr>
              <a:defRPr>
                <a:solidFill>
                  <a:schemeClr val="tx1"/>
                </a:solidFill>
              </a:defRPr>
            </a:lvl1pPr>
          </a:lstStyle>
          <a:p>
            <a:pPr>
              <a:defRPr/>
            </a:pPr>
            <a:fld id="{E0702AD7-8143-4BAA-8153-28C638F30A1F}" type="slidenum">
              <a:rPr lang="it-IT" altLang="it-IT"/>
              <a:pPr>
                <a:defRPr/>
              </a:pPr>
              <a:t>‹N›</a:t>
            </a:fld>
            <a:endParaRPr lang="it-IT" altLang="it-IT" dirty="0"/>
          </a:p>
        </p:txBody>
      </p:sp>
    </p:spTree>
    <p:extLst>
      <p:ext uri="{BB962C8B-B14F-4D97-AF65-F5344CB8AC3E}">
        <p14:creationId xmlns:p14="http://schemas.microsoft.com/office/powerpoint/2010/main" val="3006200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6681CA14-4FD1-49B5-AEB3-6025786BA199}" type="datetimeFigureOut">
              <a:rPr lang="it-IT"/>
              <a:pPr>
                <a:defRPr/>
              </a:pPr>
              <a:t>14/02/2023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438F3A0-78F7-4DAF-A1D0-D724371F28E8}" type="slidenum">
              <a:rPr lang="it-IT" altLang="it-IT"/>
              <a:pPr>
                <a:defRPr/>
              </a:pPr>
              <a:t>‹N›</a:t>
            </a:fld>
            <a:endParaRPr lang="it-IT" altLang="it-IT"/>
          </a:p>
        </p:txBody>
      </p:sp>
    </p:spTree>
    <p:extLst>
      <p:ext uri="{BB962C8B-B14F-4D97-AF65-F5344CB8AC3E}">
        <p14:creationId xmlns:p14="http://schemas.microsoft.com/office/powerpoint/2010/main" val="753085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Chapter title">
    <p:bg>
      <p:bgRef idx="1001">
        <a:schemeClr val="bg1"/>
      </p:bgRef>
    </p:bg>
    <p:spTree>
      <p:nvGrpSpPr>
        <p:cNvPr id="1" name=""/>
        <p:cNvGrpSpPr/>
        <p:nvPr/>
      </p:nvGrpSpPr>
      <p:grpSpPr bwMode="auto">
        <a:xfrm>
          <a:off x="0" y="0"/>
          <a:ext cx="0" cy="0"/>
          <a:chOff x="0" y="0"/>
          <a:chExt cx="0" cy="0"/>
        </a:xfrm>
      </p:grpSpPr>
      <p:pic>
        <p:nvPicPr>
          <p:cNvPr id="2" name="Grafik 1"/>
          <p:cNvPicPr>
            <a:picLocks noChangeAspect="1"/>
          </p:cNvPicPr>
          <p:nvPr userDrawn="1"/>
        </p:nvPicPr>
        <p:blipFill>
          <a:blip r:embed="rId2"/>
          <a:stretch/>
        </p:blipFill>
        <p:spPr bwMode="auto">
          <a:xfrm>
            <a:off x="0" y="-2996"/>
            <a:ext cx="12192000" cy="6858000"/>
          </a:xfrm>
          <a:prstGeom prst="rect">
            <a:avLst/>
          </a:prstGeom>
        </p:spPr>
      </p:pic>
      <p:sp>
        <p:nvSpPr>
          <p:cNvPr id="5" name="Rechteck 4"/>
          <p:cNvSpPr/>
          <p:nvPr userDrawn="1"/>
        </p:nvSpPr>
        <p:spPr bwMode="auto">
          <a:xfrm>
            <a:off x="0" y="0"/>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nvGrpSpPr>
          <p:cNvPr id="17" name="Gruppieren 16"/>
          <p:cNvGrpSpPr/>
          <p:nvPr userDrawn="1"/>
        </p:nvGrpSpPr>
        <p:grpSpPr bwMode="auto">
          <a:xfrm>
            <a:off x="0" y="2582160"/>
            <a:ext cx="9977895" cy="1209600"/>
            <a:chOff x="1" y="2584720"/>
            <a:chExt cx="9977895" cy="1209600"/>
          </a:xfrm>
          <a:solidFill>
            <a:schemeClr val="tx1"/>
          </a:solidFill>
        </p:grpSpPr>
        <p:sp>
          <p:nvSpPr>
            <p:cNvPr id="18" name="Flussdiagramm: Verzögerung 17"/>
            <p:cNvSpPr/>
            <p:nvPr userDrawn="1"/>
          </p:nvSpPr>
          <p:spPr bwMode="auto">
            <a:xfrm>
              <a:off x="9082748" y="2584720"/>
              <a:ext cx="895148" cy="12096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sp>
          <p:nvSpPr>
            <p:cNvPr id="19" name="Rechteck 18"/>
            <p:cNvSpPr/>
            <p:nvPr userDrawn="1"/>
          </p:nvSpPr>
          <p:spPr bwMode="auto">
            <a:xfrm>
              <a:off x="1" y="2586608"/>
              <a:ext cx="9082746" cy="1207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grpSp>
      <p:sp>
        <p:nvSpPr>
          <p:cNvPr id="11" name="Textplatzhalter 2"/>
          <p:cNvSpPr>
            <a:spLocks noGrp="1"/>
          </p:cNvSpPr>
          <p:nvPr>
            <p:ph type="body" idx="10" hasCustomPrompt="1"/>
          </p:nvPr>
        </p:nvSpPr>
        <p:spPr bwMode="auto">
          <a:xfrm>
            <a:off x="345713" y="2582160"/>
            <a:ext cx="9255468" cy="1207712"/>
          </a:xfrm>
          <a:prstGeom prst="rect">
            <a:avLst/>
          </a:prstGeom>
        </p:spPr>
        <p:txBody>
          <a:bodyPr anchor="ctr" anchorCtr="0">
            <a:noAutofit/>
          </a:bodyPr>
          <a:lstStyle>
            <a:lvl1pPr marL="0" indent="0">
              <a:buNone/>
              <a:defRPr sz="3600" b="1">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Chapter title single line </a:t>
            </a:r>
            <a:endParaRPr/>
          </a:p>
          <a:p>
            <a:pPr lvl="0">
              <a:defRPr/>
            </a:pPr>
            <a:r>
              <a:rPr lang="en-GB"/>
              <a:t>/ two-line max.</a:t>
            </a:r>
            <a:endParaRPr/>
          </a:p>
        </p:txBody>
      </p:sp>
      <p:pic>
        <p:nvPicPr>
          <p:cNvPr id="6" name="Inhaltsplatzhalter 7" descr="Ein Bild, das Zeichnung, Schild enthält.&#10;&#10;Automatisch generierte Beschreibung"/>
          <p:cNvPicPr>
            <a:picLocks noChangeAspect="1"/>
          </p:cNvPicPr>
          <p:nvPr userDrawn="1"/>
        </p:nvPicPr>
        <p:blipFill>
          <a:blip r:embed="rId3"/>
          <a:stretch/>
        </p:blipFill>
        <p:spPr bwMode="auto">
          <a:xfrm>
            <a:off x="284250" y="130936"/>
            <a:ext cx="2160601" cy="684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2_Chapter title + subtitle - clean">
    <p:bg>
      <p:bgRef idx="1001">
        <a:schemeClr val="bg1"/>
      </p:bgRef>
    </p:bg>
    <p:spTree>
      <p:nvGrpSpPr>
        <p:cNvPr id="1" name=""/>
        <p:cNvGrpSpPr/>
        <p:nvPr/>
      </p:nvGrpSpPr>
      <p:grpSpPr bwMode="auto">
        <a:xfrm>
          <a:off x="0" y="0"/>
          <a:ext cx="0" cy="0"/>
          <a:chOff x="0" y="0"/>
          <a:chExt cx="0" cy="0"/>
        </a:xfrm>
      </p:grpSpPr>
      <p:grpSp>
        <p:nvGrpSpPr>
          <p:cNvPr id="13" name="Gruppieren 12"/>
          <p:cNvGrpSpPr/>
          <p:nvPr userDrawn="1"/>
        </p:nvGrpSpPr>
        <p:grpSpPr bwMode="auto">
          <a:xfrm>
            <a:off x="-1" y="4056496"/>
            <a:ext cx="7535120" cy="1210270"/>
            <a:chOff x="-1" y="2582084"/>
            <a:chExt cx="7535120" cy="1210270"/>
          </a:xfrm>
          <a:solidFill>
            <a:schemeClr val="tx1"/>
          </a:solidFill>
        </p:grpSpPr>
        <p:sp>
          <p:nvSpPr>
            <p:cNvPr id="14" name="Flussdiagramm: Verzögerung 13"/>
            <p:cNvSpPr/>
            <p:nvPr userDrawn="1"/>
          </p:nvSpPr>
          <p:spPr bwMode="auto">
            <a:xfrm>
              <a:off x="6639971" y="2587199"/>
              <a:ext cx="895148" cy="1205154"/>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 name="Rechteck 14"/>
            <p:cNvSpPr/>
            <p:nvPr userDrawn="1"/>
          </p:nvSpPr>
          <p:spPr bwMode="auto">
            <a:xfrm>
              <a:off x="-1" y="2582084"/>
              <a:ext cx="6646095" cy="1207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3" name="Textplatzhalter 2"/>
          <p:cNvSpPr>
            <a:spLocks noGrp="1"/>
          </p:cNvSpPr>
          <p:nvPr>
            <p:ph type="body" idx="1" hasCustomPrompt="1"/>
          </p:nvPr>
        </p:nvSpPr>
        <p:spPr bwMode="auto">
          <a:xfrm>
            <a:off x="345713" y="4059053"/>
            <a:ext cx="6818816" cy="1205154"/>
          </a:xfrm>
          <a:prstGeom prst="rect">
            <a:avLst/>
          </a:prstGeom>
        </p:spPr>
        <p:txBody>
          <a:bodyPr anchor="ctr" anchorCtr="0">
            <a:normAutofit/>
          </a:bodyPr>
          <a:lstStyle>
            <a:lvl1pPr marL="0" indent="0">
              <a:buNone/>
              <a:defRPr sz="2800">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Subtitle single-line /</a:t>
            </a:r>
            <a:endParaRPr/>
          </a:p>
          <a:p>
            <a:pPr lvl="0">
              <a:defRPr/>
            </a:pPr>
            <a:r>
              <a:rPr lang="en-GB"/>
              <a:t>Two line max.</a:t>
            </a:r>
            <a:endParaRPr/>
          </a:p>
        </p:txBody>
      </p:sp>
      <p:grpSp>
        <p:nvGrpSpPr>
          <p:cNvPr id="17" name="Gruppieren 16"/>
          <p:cNvGrpSpPr/>
          <p:nvPr userDrawn="1"/>
        </p:nvGrpSpPr>
        <p:grpSpPr bwMode="auto">
          <a:xfrm>
            <a:off x="0" y="2582160"/>
            <a:ext cx="9977895" cy="1209600"/>
            <a:chOff x="1" y="2584720"/>
            <a:chExt cx="9977895" cy="1209600"/>
          </a:xfrm>
          <a:solidFill>
            <a:schemeClr val="tx1"/>
          </a:solidFill>
        </p:grpSpPr>
        <p:sp>
          <p:nvSpPr>
            <p:cNvPr id="18" name="Flussdiagramm: Verzögerung 17"/>
            <p:cNvSpPr/>
            <p:nvPr userDrawn="1"/>
          </p:nvSpPr>
          <p:spPr bwMode="auto">
            <a:xfrm>
              <a:off x="9082748" y="2584720"/>
              <a:ext cx="895148" cy="12096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sp>
          <p:nvSpPr>
            <p:cNvPr id="19" name="Rechteck 18"/>
            <p:cNvSpPr/>
            <p:nvPr userDrawn="1"/>
          </p:nvSpPr>
          <p:spPr bwMode="auto">
            <a:xfrm>
              <a:off x="1" y="2586608"/>
              <a:ext cx="9082746" cy="1207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grpSp>
      <p:sp>
        <p:nvSpPr>
          <p:cNvPr id="11" name="Textplatzhalter 2"/>
          <p:cNvSpPr>
            <a:spLocks noGrp="1"/>
          </p:cNvSpPr>
          <p:nvPr>
            <p:ph type="body" idx="10" hasCustomPrompt="1"/>
          </p:nvPr>
        </p:nvSpPr>
        <p:spPr bwMode="auto">
          <a:xfrm>
            <a:off x="345713" y="2582160"/>
            <a:ext cx="9255468" cy="1207712"/>
          </a:xfrm>
          <a:prstGeom prst="rect">
            <a:avLst/>
          </a:prstGeom>
        </p:spPr>
        <p:txBody>
          <a:bodyPr anchor="ctr" anchorCtr="0">
            <a:noAutofit/>
          </a:bodyPr>
          <a:lstStyle>
            <a:lvl1pPr marL="0" indent="0">
              <a:buNone/>
              <a:defRPr sz="3600" b="1">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Chapter title single line </a:t>
            </a:r>
            <a:endParaRPr/>
          </a:p>
          <a:p>
            <a:pPr lvl="0">
              <a:defRPr/>
            </a:pPr>
            <a:r>
              <a:rPr lang="en-GB"/>
              <a:t>/ two-line max.</a:t>
            </a:r>
            <a:endParaRPr/>
          </a:p>
        </p:txBody>
      </p:sp>
      <p:sp>
        <p:nvSpPr>
          <p:cNvPr id="2" name="Rechteck 1"/>
          <p:cNvSpPr/>
          <p:nvPr userDrawn="1"/>
        </p:nvSpPr>
        <p:spPr bwMode="auto">
          <a:xfrm>
            <a:off x="0" y="6154057"/>
            <a:ext cx="12192000" cy="70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5"/>
          <p:cNvSpPr/>
          <p:nvPr userDrawn="1"/>
        </p:nvSpPr>
        <p:spPr bwMode="auto">
          <a:xfrm>
            <a:off x="10813142" y="35687"/>
            <a:ext cx="1378857" cy="70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Inhaltsplatzhalter 7" descr="Ein Bild, das Zeichnung, Schild enthält.&#10;&#10;Automatisch generierte Beschreibung"/>
          <p:cNvPicPr>
            <a:picLocks noChangeAspect="1"/>
          </p:cNvPicPr>
          <p:nvPr userDrawn="1"/>
        </p:nvPicPr>
        <p:blipFill>
          <a:blip r:embed="rId2"/>
          <a:stretch/>
        </p:blipFill>
        <p:spPr bwMode="auto">
          <a:xfrm>
            <a:off x="284250" y="130936"/>
            <a:ext cx="2160601" cy="684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2_Chapter title - clean">
    <p:bg>
      <p:bgRef idx="1001">
        <a:schemeClr val="bg1"/>
      </p:bgRef>
    </p:bg>
    <p:spTree>
      <p:nvGrpSpPr>
        <p:cNvPr id="1" name=""/>
        <p:cNvGrpSpPr/>
        <p:nvPr/>
      </p:nvGrpSpPr>
      <p:grpSpPr bwMode="auto">
        <a:xfrm>
          <a:off x="0" y="0"/>
          <a:ext cx="0" cy="0"/>
          <a:chOff x="0" y="0"/>
          <a:chExt cx="0" cy="0"/>
        </a:xfrm>
      </p:grpSpPr>
      <p:grpSp>
        <p:nvGrpSpPr>
          <p:cNvPr id="17" name="Gruppieren 16"/>
          <p:cNvGrpSpPr/>
          <p:nvPr userDrawn="1"/>
        </p:nvGrpSpPr>
        <p:grpSpPr bwMode="auto">
          <a:xfrm>
            <a:off x="0" y="2582160"/>
            <a:ext cx="9977895" cy="1209600"/>
            <a:chOff x="1" y="2584720"/>
            <a:chExt cx="9977895" cy="1209600"/>
          </a:xfrm>
          <a:solidFill>
            <a:schemeClr val="tx1"/>
          </a:solidFill>
        </p:grpSpPr>
        <p:sp>
          <p:nvSpPr>
            <p:cNvPr id="18" name="Flussdiagramm: Verzögerung 17"/>
            <p:cNvSpPr/>
            <p:nvPr userDrawn="1"/>
          </p:nvSpPr>
          <p:spPr bwMode="auto">
            <a:xfrm>
              <a:off x="9082748" y="2584720"/>
              <a:ext cx="895148" cy="12096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sp>
          <p:nvSpPr>
            <p:cNvPr id="19" name="Rechteck 18"/>
            <p:cNvSpPr/>
            <p:nvPr userDrawn="1"/>
          </p:nvSpPr>
          <p:spPr bwMode="auto">
            <a:xfrm>
              <a:off x="1" y="2586608"/>
              <a:ext cx="9082746" cy="1207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3600"/>
            </a:p>
          </p:txBody>
        </p:sp>
      </p:grpSp>
      <p:sp>
        <p:nvSpPr>
          <p:cNvPr id="11" name="Textplatzhalter 2"/>
          <p:cNvSpPr>
            <a:spLocks noGrp="1"/>
          </p:cNvSpPr>
          <p:nvPr>
            <p:ph type="body" idx="10" hasCustomPrompt="1"/>
          </p:nvPr>
        </p:nvSpPr>
        <p:spPr bwMode="auto">
          <a:xfrm>
            <a:off x="345713" y="2582160"/>
            <a:ext cx="9255468" cy="1207712"/>
          </a:xfrm>
          <a:prstGeom prst="rect">
            <a:avLst/>
          </a:prstGeom>
        </p:spPr>
        <p:txBody>
          <a:bodyPr anchor="ctr" anchorCtr="0">
            <a:noAutofit/>
          </a:bodyPr>
          <a:lstStyle>
            <a:lvl1pPr marL="0" indent="0">
              <a:buNone/>
              <a:defRPr sz="3600" b="1">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Chapter title single line </a:t>
            </a:r>
            <a:endParaRPr/>
          </a:p>
          <a:p>
            <a:pPr lvl="0">
              <a:defRPr/>
            </a:pPr>
            <a:r>
              <a:rPr lang="en-GB"/>
              <a:t>/ two-line max.</a:t>
            </a:r>
            <a:endParaRPr/>
          </a:p>
        </p:txBody>
      </p:sp>
      <p:sp>
        <p:nvSpPr>
          <p:cNvPr id="2" name="Rechteck 1"/>
          <p:cNvSpPr/>
          <p:nvPr userDrawn="1"/>
        </p:nvSpPr>
        <p:spPr bwMode="auto">
          <a:xfrm>
            <a:off x="0" y="6154057"/>
            <a:ext cx="12192000" cy="70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5"/>
          <p:cNvSpPr/>
          <p:nvPr userDrawn="1"/>
        </p:nvSpPr>
        <p:spPr bwMode="auto">
          <a:xfrm>
            <a:off x="10813142" y="35687"/>
            <a:ext cx="1378857" cy="70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4" name="Inhaltsplatzhalter 7" descr="Ein Bild, das Zeichnung, Schild enthält.&#10;&#10;Automatisch generierte Beschreibung"/>
          <p:cNvPicPr>
            <a:picLocks noChangeAspect="1"/>
          </p:cNvPicPr>
          <p:nvPr userDrawn="1"/>
        </p:nvPicPr>
        <p:blipFill>
          <a:blip r:embed="rId2"/>
          <a:stretch/>
        </p:blipFill>
        <p:spPr bwMode="auto">
          <a:xfrm>
            <a:off x="284250" y="130936"/>
            <a:ext cx="2160601" cy="684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3_Agenda">
    <p:bg>
      <p:bgPr>
        <a:solidFill>
          <a:schemeClr val="bg1">
            <a:alpha val="33000"/>
          </a:schemeClr>
        </a:solidFill>
        <a:effectLst/>
      </p:bgPr>
    </p:bg>
    <p:spTree>
      <p:nvGrpSpPr>
        <p:cNvPr id="1" name=""/>
        <p:cNvGrpSpPr/>
        <p:nvPr/>
      </p:nvGrpSpPr>
      <p:grpSpPr bwMode="auto">
        <a:xfrm>
          <a:off x="0" y="0"/>
          <a:ext cx="0" cy="0"/>
          <a:chOff x="0" y="0"/>
          <a:chExt cx="0" cy="0"/>
        </a:xfrm>
      </p:grpSpPr>
      <p:pic>
        <p:nvPicPr>
          <p:cNvPr id="11" name="Grafik 10"/>
          <p:cNvPicPr>
            <a:picLocks noChangeAspect="1"/>
          </p:cNvPicPr>
          <p:nvPr userDrawn="1"/>
        </p:nvPicPr>
        <p:blipFill>
          <a:blip r:embed="rId2"/>
          <a:stretch/>
        </p:blipFill>
        <p:spPr bwMode="auto">
          <a:xfrm>
            <a:off x="0" y="0"/>
            <a:ext cx="12192000" cy="6858000"/>
          </a:xfrm>
          <a:prstGeom prst="rect">
            <a:avLst/>
          </a:prstGeom>
        </p:spPr>
      </p:pic>
      <p:sp>
        <p:nvSpPr>
          <p:cNvPr id="15" name="Rechteck 14"/>
          <p:cNvSpPr/>
          <p:nvPr userDrawn="1"/>
        </p:nvSpPr>
        <p:spPr bwMode="auto">
          <a:xfrm>
            <a:off x="0" y="3487"/>
            <a:ext cx="12192000" cy="68580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itel 1"/>
          <p:cNvSpPr>
            <a:spLocks noGrp="1"/>
          </p:cNvSpPr>
          <p:nvPr>
            <p:ph type="title"/>
          </p:nvPr>
        </p:nvSpPr>
        <p:spPr bwMode="auto"/>
        <p:txBody>
          <a:bodyPr/>
          <a:lstStyle/>
          <a:p>
            <a:pPr>
              <a:defRPr/>
            </a:pPr>
            <a:r>
              <a:rPr lang="en-GB"/>
              <a:t>Mastertitelformat bearbeiten</a:t>
            </a:r>
          </a:p>
        </p:txBody>
      </p:sp>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5" name="Textplatzhalter 2"/>
          <p:cNvSpPr>
            <a:spLocks noGrp="1"/>
          </p:cNvSpPr>
          <p:nvPr>
            <p:ph type="body" idx="12" hasCustomPrompt="1"/>
          </p:nvPr>
        </p:nvSpPr>
        <p:spPr bwMode="auto">
          <a:xfrm>
            <a:off x="340487" y="1942231"/>
            <a:ext cx="9253457" cy="676292"/>
          </a:xfrm>
          <a:prstGeom prst="rect">
            <a:avLst/>
          </a:prstGeom>
        </p:spPr>
        <p:txBody>
          <a:bodyPr anchor="ctr" anchorCtr="0">
            <a:noAutofit/>
          </a:bodyPr>
          <a:lstStyle>
            <a:lvl1pPr marL="0" indent="0">
              <a:buNone/>
              <a:defRPr sz="2400" b="1">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Agenda topics - single line / two-line max</a:t>
            </a:r>
            <a:endParaRPr/>
          </a:p>
        </p:txBody>
      </p:sp>
      <p:sp>
        <p:nvSpPr>
          <p:cNvPr id="6" name="Textplatzhalter 2"/>
          <p:cNvSpPr>
            <a:spLocks noGrp="1"/>
          </p:cNvSpPr>
          <p:nvPr>
            <p:ph type="body" idx="13" hasCustomPrompt="1"/>
          </p:nvPr>
        </p:nvSpPr>
        <p:spPr bwMode="auto">
          <a:xfrm>
            <a:off x="340486" y="2800528"/>
            <a:ext cx="9253457" cy="676292"/>
          </a:xfrm>
          <a:prstGeom prst="rect">
            <a:avLst/>
          </a:prstGeom>
        </p:spPr>
        <p:txBody>
          <a:bodyPr anchor="ctr" anchorCtr="0">
            <a:noAutofit/>
          </a:bodyPr>
          <a:lstStyle>
            <a:lvl1pPr marL="0" indent="0">
              <a:buNone/>
              <a:defRPr sz="2400" b="1">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Agenda topics - single line / two-line max</a:t>
            </a:r>
            <a:endParaRPr/>
          </a:p>
        </p:txBody>
      </p:sp>
      <p:sp>
        <p:nvSpPr>
          <p:cNvPr id="7" name="Textplatzhalter 2"/>
          <p:cNvSpPr>
            <a:spLocks noGrp="1"/>
          </p:cNvSpPr>
          <p:nvPr>
            <p:ph type="body" idx="14" hasCustomPrompt="1"/>
          </p:nvPr>
        </p:nvSpPr>
        <p:spPr bwMode="auto">
          <a:xfrm>
            <a:off x="340486" y="3658825"/>
            <a:ext cx="9253457" cy="676292"/>
          </a:xfrm>
          <a:prstGeom prst="rect">
            <a:avLst/>
          </a:prstGeom>
        </p:spPr>
        <p:txBody>
          <a:bodyPr anchor="ctr" anchorCtr="0">
            <a:noAutofit/>
          </a:bodyPr>
          <a:lstStyle>
            <a:lvl1pPr marL="0" indent="0">
              <a:buNone/>
              <a:defRPr sz="2400" b="1">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Agenda topics - single line / two-line max</a:t>
            </a:r>
            <a:endParaRPr/>
          </a:p>
        </p:txBody>
      </p:sp>
      <p:sp>
        <p:nvSpPr>
          <p:cNvPr id="8" name="Textplatzhalter 2"/>
          <p:cNvSpPr>
            <a:spLocks noGrp="1"/>
          </p:cNvSpPr>
          <p:nvPr>
            <p:ph type="body" idx="15" hasCustomPrompt="1"/>
          </p:nvPr>
        </p:nvSpPr>
        <p:spPr bwMode="auto">
          <a:xfrm>
            <a:off x="340486" y="4517122"/>
            <a:ext cx="9253457" cy="676292"/>
          </a:xfrm>
          <a:prstGeom prst="rect">
            <a:avLst/>
          </a:prstGeom>
        </p:spPr>
        <p:txBody>
          <a:bodyPr anchor="ctr" anchorCtr="0">
            <a:noAutofit/>
          </a:bodyPr>
          <a:lstStyle>
            <a:lvl1pPr marL="0" indent="0">
              <a:buNone/>
              <a:defRPr sz="2400" b="1">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Agenda topics - single line / two-line max</a:t>
            </a:r>
            <a:endParaRPr/>
          </a:p>
        </p:txBody>
      </p:sp>
      <p:sp>
        <p:nvSpPr>
          <p:cNvPr id="9" name="Textplatzhalter 2"/>
          <p:cNvSpPr>
            <a:spLocks noGrp="1"/>
          </p:cNvSpPr>
          <p:nvPr>
            <p:ph type="body" idx="16" hasCustomPrompt="1"/>
          </p:nvPr>
        </p:nvSpPr>
        <p:spPr bwMode="auto">
          <a:xfrm>
            <a:off x="340486" y="5375419"/>
            <a:ext cx="9253457" cy="676292"/>
          </a:xfrm>
          <a:prstGeom prst="rect">
            <a:avLst/>
          </a:prstGeom>
        </p:spPr>
        <p:txBody>
          <a:bodyPr anchor="ctr" anchorCtr="0">
            <a:noAutofit/>
          </a:bodyPr>
          <a:lstStyle>
            <a:lvl1pPr marL="0" indent="0">
              <a:buNone/>
              <a:defRPr sz="2400" b="1">
                <a:solidFill>
                  <a:schemeClr val="bg2"/>
                </a:solidFill>
                <a:latin typeface="Arial"/>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Agenda topics - single line / two-line max</a:t>
            </a:r>
            <a:endParaRPr/>
          </a:p>
        </p:txBody>
      </p:sp>
      <p:pic>
        <p:nvPicPr>
          <p:cNvPr id="4" name="Inhaltsplatzhalter 7" descr="Ein Bild, das Zeichnung, Schild enthält.&#10;&#10;Automatisch generierte Beschreibung"/>
          <p:cNvPicPr>
            <a:picLocks noChangeAspect="1"/>
          </p:cNvPicPr>
          <p:nvPr userDrawn="1"/>
        </p:nvPicPr>
        <p:blipFill>
          <a:blip r:embed="rId3"/>
          <a:stretch/>
        </p:blipFill>
        <p:spPr bwMode="auto">
          <a:xfrm>
            <a:off x="284250" y="130936"/>
            <a:ext cx="2160601" cy="684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4_Title + Tex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lvl1pPr>
              <a:defRPr/>
            </a:lvl1pPr>
          </a:lstStyle>
          <a:p>
            <a:pPr>
              <a:defRPr/>
            </a:pPr>
            <a:r>
              <a:rPr lang="en-GB"/>
              <a:t>Headline</a:t>
            </a:r>
            <a:r>
              <a:rPr lang="de-DE"/>
              <a:t> </a:t>
            </a:r>
            <a:r>
              <a:rPr lang="en-GB"/>
              <a:t>single line / two-line max.</a:t>
            </a:r>
            <a:endParaRPr lang="de-DE"/>
          </a:p>
        </p:txBody>
      </p:sp>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
        <p:nvSpPr>
          <p:cNvPr id="6" name="Textplatzhalter 6"/>
          <p:cNvSpPr>
            <a:spLocks noGrp="1"/>
          </p:cNvSpPr>
          <p:nvPr>
            <p:ph idx="1" hasCustomPrompt="1"/>
          </p:nvPr>
        </p:nvSpPr>
        <p:spPr bwMode="auto">
          <a:xfrm>
            <a:off x="340486" y="1866902"/>
            <a:ext cx="10795599" cy="4176000"/>
          </a:xfrm>
          <a:prstGeom prst="rect">
            <a:avLst/>
          </a:prstGeom>
        </p:spPr>
        <p:txBody>
          <a:bodyPr vert="horz" lIns="91440" tIns="45720" rIns="91440" bIns="45720" rtlCol="0">
            <a:noAutofit/>
          </a:bodyPr>
          <a:lstStyle>
            <a:lvl1pPr>
              <a:tabLst>
                <a:tab pos="1704975" algn="l"/>
              </a:tabLst>
              <a:defRPr/>
            </a:lvl1pPr>
          </a:lstStyle>
          <a:p>
            <a:pPr lvl="0">
              <a:defRPr/>
            </a:pPr>
            <a:r>
              <a:rPr lang="en-GB"/>
              <a:t>Text</a:t>
            </a:r>
            <a:endParaRPr/>
          </a:p>
          <a:p>
            <a:pPr lvl="1">
              <a:defRPr/>
            </a:pPr>
            <a:r>
              <a:rPr lang="en-GB"/>
              <a:t>Text</a:t>
            </a:r>
            <a:endParaRPr/>
          </a:p>
          <a:p>
            <a:pPr lvl="2">
              <a:defRPr/>
            </a:pPr>
            <a:r>
              <a:rPr lang="en-GB"/>
              <a:t>Text</a:t>
            </a:r>
            <a:endParaRPr/>
          </a:p>
          <a:p>
            <a:pPr lvl="3">
              <a:defRPr/>
            </a:pPr>
            <a:r>
              <a:rPr lang="en-GB"/>
              <a:t>Text</a:t>
            </a:r>
            <a:endParaRPr/>
          </a:p>
          <a:p>
            <a:pPr lvl="4">
              <a:defRPr/>
            </a:pPr>
            <a:r>
              <a:rPr lang="en-GB"/>
              <a:t>Text</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4_Title + 2xcolunms">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lvl1pPr>
              <a:defRPr/>
            </a:lvl1pPr>
          </a:lstStyle>
          <a:p>
            <a:pPr>
              <a:defRPr/>
            </a:pPr>
            <a:r>
              <a:rPr lang="en-GB"/>
              <a:t>Headline</a:t>
            </a:r>
            <a:endParaRPr/>
          </a:p>
        </p:txBody>
      </p:sp>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
        <p:nvSpPr>
          <p:cNvPr id="5" name="Textplatzhalter 6"/>
          <p:cNvSpPr>
            <a:spLocks noGrp="1"/>
          </p:cNvSpPr>
          <p:nvPr>
            <p:ph idx="1" hasCustomPrompt="1"/>
          </p:nvPr>
        </p:nvSpPr>
        <p:spPr bwMode="auto">
          <a:xfrm>
            <a:off x="340487" y="1866900"/>
            <a:ext cx="5040085" cy="4176000"/>
          </a:xfrm>
          <a:prstGeom prst="rect">
            <a:avLst/>
          </a:prstGeom>
        </p:spPr>
        <p:txBody>
          <a:bodyPr vert="horz" lIns="91440" tIns="45720" rIns="91440" bIns="45720" rtlCol="0">
            <a:noAutofit/>
          </a:bodyPr>
          <a:lstStyle/>
          <a:p>
            <a:pPr lvl="0">
              <a:defRPr/>
            </a:pPr>
            <a:r>
              <a:rPr lang="de-DE"/>
              <a:t> </a:t>
            </a:r>
            <a:r>
              <a:rPr lang="en-GB"/>
              <a:t>Mastertextformat bearbeiten</a:t>
            </a:r>
          </a:p>
          <a:p>
            <a:pPr lvl="1">
              <a:defRPr/>
            </a:pPr>
            <a:r>
              <a:rPr lang="en-GB"/>
              <a:t>Zweite Ebene</a:t>
            </a:r>
            <a:endParaRPr/>
          </a:p>
          <a:p>
            <a:pPr lvl="2">
              <a:defRPr/>
            </a:pPr>
            <a:r>
              <a:rPr lang="en-GB"/>
              <a:t>Dritte Ebene</a:t>
            </a:r>
            <a:endParaRPr/>
          </a:p>
          <a:p>
            <a:pPr lvl="3">
              <a:defRPr/>
            </a:pPr>
            <a:r>
              <a:rPr lang="en-GB"/>
              <a:t>Vierte Ebene</a:t>
            </a:r>
            <a:endParaRPr/>
          </a:p>
          <a:p>
            <a:pPr lvl="4">
              <a:defRPr/>
            </a:pPr>
            <a:r>
              <a:rPr lang="en-GB"/>
              <a:t>Fünfte Ebene</a:t>
            </a:r>
            <a:endParaRPr/>
          </a:p>
        </p:txBody>
      </p:sp>
      <p:sp>
        <p:nvSpPr>
          <p:cNvPr id="7" name="Textplatzhalter 6"/>
          <p:cNvSpPr>
            <a:spLocks noGrp="1"/>
          </p:cNvSpPr>
          <p:nvPr>
            <p:ph idx="12" hasCustomPrompt="1"/>
          </p:nvPr>
        </p:nvSpPr>
        <p:spPr bwMode="auto">
          <a:xfrm>
            <a:off x="6096000" y="1885950"/>
            <a:ext cx="5040085" cy="4176000"/>
          </a:xfrm>
          <a:prstGeom prst="rect">
            <a:avLst/>
          </a:prstGeom>
        </p:spPr>
        <p:txBody>
          <a:bodyPr vert="horz" lIns="91440" tIns="45720" rIns="91440" bIns="45720" rtlCol="0">
            <a:noAutofit/>
          </a:bodyPr>
          <a:lstStyle/>
          <a:p>
            <a:pPr lvl="0">
              <a:defRPr/>
            </a:pPr>
            <a:r>
              <a:rPr lang="de-DE"/>
              <a:t> </a:t>
            </a:r>
            <a:r>
              <a:rPr lang="en-GB"/>
              <a:t>Mastertextformat bearbeiten</a:t>
            </a:r>
          </a:p>
          <a:p>
            <a:pPr lvl="1">
              <a:defRPr/>
            </a:pPr>
            <a:r>
              <a:rPr lang="en-GB"/>
              <a:t>Zweite Ebene</a:t>
            </a:r>
            <a:endParaRPr/>
          </a:p>
          <a:p>
            <a:pPr lvl="2">
              <a:defRPr/>
            </a:pPr>
            <a:r>
              <a:rPr lang="en-GB"/>
              <a:t>Dritte Ebene</a:t>
            </a:r>
            <a:endParaRPr/>
          </a:p>
          <a:p>
            <a:pPr lvl="3">
              <a:defRPr/>
            </a:pPr>
            <a:r>
              <a:rPr lang="en-GB"/>
              <a:t>Vierte Ebene</a:t>
            </a:r>
            <a:endParaRPr/>
          </a:p>
          <a:p>
            <a:pPr lvl="4">
              <a:defRPr/>
            </a:pPr>
            <a:r>
              <a:rPr lang="en-GB"/>
              <a:t>Fünfte Ebene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4_Text left sde">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lvl1pPr>
              <a:defRPr/>
            </a:lvl1pPr>
          </a:lstStyle>
          <a:p>
            <a:pPr>
              <a:defRPr/>
            </a:pPr>
            <a:r>
              <a:rPr lang="en-GB"/>
              <a:t>Headline</a:t>
            </a:r>
            <a:endParaRPr/>
          </a:p>
        </p:txBody>
      </p:sp>
      <p:sp>
        <p:nvSpPr>
          <p:cNvPr id="3" name="Fußzeilenplatzhalter 2"/>
          <p:cNvSpPr>
            <a:spLocks noGrp="1"/>
          </p:cNvSpPr>
          <p:nvPr>
            <p:ph type="ftr" sz="quarter" idx="10"/>
          </p:nvPr>
        </p:nvSpPr>
        <p:spPr bwMode="auto"/>
        <p:txBody>
          <a:bodyPr/>
          <a:lstStyle/>
          <a:p>
            <a:pPr>
              <a:defRPr/>
            </a:pPr>
            <a:r>
              <a:rPr lang="en-US"/>
              <a:t>Occasion | Location, DD. MM.YYYY | Organization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‹N›</a:t>
            </a:fld>
            <a:endParaRPr lang="de-DE" sz="1600"/>
          </a:p>
        </p:txBody>
      </p:sp>
      <p:sp>
        <p:nvSpPr>
          <p:cNvPr id="6" name="Textplatzhalter 6"/>
          <p:cNvSpPr>
            <a:spLocks noGrp="1"/>
          </p:cNvSpPr>
          <p:nvPr>
            <p:ph idx="1" hasCustomPrompt="1"/>
          </p:nvPr>
        </p:nvSpPr>
        <p:spPr bwMode="auto">
          <a:xfrm>
            <a:off x="340487" y="1866900"/>
            <a:ext cx="6346063" cy="4176000"/>
          </a:xfrm>
          <a:prstGeom prst="rect">
            <a:avLst/>
          </a:prstGeom>
        </p:spPr>
        <p:txBody>
          <a:bodyPr vert="horz" lIns="91440" tIns="45720" rIns="91440" bIns="45720" rtlCol="0">
            <a:noAutofit/>
          </a:bodyPr>
          <a:lstStyle/>
          <a:p>
            <a:pPr lvl="0">
              <a:defRPr/>
            </a:pPr>
            <a:r>
              <a:rPr lang="de-DE"/>
              <a:t> </a:t>
            </a:r>
            <a:r>
              <a:rPr lang="en-GB"/>
              <a:t>Mastertextformat bearbeiten</a:t>
            </a:r>
          </a:p>
          <a:p>
            <a:pPr lvl="1">
              <a:defRPr/>
            </a:pPr>
            <a:r>
              <a:rPr lang="en-GB"/>
              <a:t>Zweite Ebene</a:t>
            </a:r>
            <a:endParaRPr/>
          </a:p>
          <a:p>
            <a:pPr lvl="2">
              <a:defRPr/>
            </a:pPr>
            <a:r>
              <a:rPr lang="en-GB"/>
              <a:t>Dritte Ebene</a:t>
            </a:r>
            <a:endParaRPr/>
          </a:p>
          <a:p>
            <a:pPr lvl="3">
              <a:defRPr/>
            </a:pPr>
            <a:r>
              <a:rPr lang="en-GB"/>
              <a:t>Vierte Ebene</a:t>
            </a:r>
            <a:endParaRPr/>
          </a:p>
          <a:p>
            <a:pPr lvl="4">
              <a:defRPr/>
            </a:pPr>
            <a:r>
              <a:rPr lang="en-GB"/>
              <a:t>Fünfte Ebene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7" name="Textplatzhalter 6"/>
          <p:cNvSpPr>
            <a:spLocks noGrp="1"/>
          </p:cNvSpPr>
          <p:nvPr>
            <p:ph type="body" idx="1"/>
          </p:nvPr>
        </p:nvSpPr>
        <p:spPr bwMode="auto">
          <a:xfrm>
            <a:off x="340486" y="1866902"/>
            <a:ext cx="10795599" cy="4176000"/>
          </a:xfrm>
          <a:prstGeom prst="rect">
            <a:avLst/>
          </a:prstGeom>
        </p:spPr>
        <p:txBody>
          <a:bodyPr vert="horz" lIns="91440" tIns="45720" rIns="91440" bIns="45720" rtlCol="0">
            <a:noAutofit/>
          </a:bodyPr>
          <a:lstStyle/>
          <a:p>
            <a:pPr lvl="0">
              <a:defRPr/>
            </a:pPr>
            <a:r>
              <a:rPr lang="en-GB"/>
              <a:t>Text</a:t>
            </a:r>
            <a:endParaRPr/>
          </a:p>
          <a:p>
            <a:pPr lvl="1">
              <a:defRPr/>
            </a:pPr>
            <a:r>
              <a:rPr lang="en-GB"/>
              <a:t>Text</a:t>
            </a:r>
            <a:endParaRPr/>
          </a:p>
          <a:p>
            <a:pPr lvl="2">
              <a:defRPr/>
            </a:pPr>
            <a:r>
              <a:rPr lang="en-GB"/>
              <a:t>Text</a:t>
            </a:r>
            <a:endParaRPr/>
          </a:p>
          <a:p>
            <a:pPr lvl="3">
              <a:defRPr/>
            </a:pPr>
            <a:r>
              <a:rPr lang="en-GB"/>
              <a:t>Text</a:t>
            </a:r>
            <a:endParaRPr/>
          </a:p>
          <a:p>
            <a:pPr lvl="4">
              <a:defRPr/>
            </a:pPr>
            <a:r>
              <a:rPr lang="en-GB"/>
              <a:t>Text</a:t>
            </a:r>
            <a:endParaRPr/>
          </a:p>
        </p:txBody>
      </p:sp>
      <p:sp>
        <p:nvSpPr>
          <p:cNvPr id="3" name="Rechteck 2"/>
          <p:cNvSpPr/>
          <p:nvPr userDrawn="1"/>
        </p:nvSpPr>
        <p:spPr bwMode="auto">
          <a:xfrm>
            <a:off x="0" y="6248399"/>
            <a:ext cx="12192000" cy="6096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Titelplatzhalter 8"/>
          <p:cNvSpPr>
            <a:spLocks noGrp="1"/>
          </p:cNvSpPr>
          <p:nvPr>
            <p:ph type="title"/>
          </p:nvPr>
        </p:nvSpPr>
        <p:spPr bwMode="auto">
          <a:xfrm>
            <a:off x="340487" y="805543"/>
            <a:ext cx="10795598" cy="978729"/>
          </a:xfrm>
          <a:prstGeom prst="rect">
            <a:avLst/>
          </a:prstGeom>
        </p:spPr>
        <p:txBody>
          <a:bodyPr vert="horz" lIns="91440" tIns="45720" rIns="91440" bIns="45720" rtlCol="0" anchor="ctr">
            <a:noAutofit/>
          </a:bodyPr>
          <a:lstStyle/>
          <a:p>
            <a:pPr>
              <a:defRPr/>
            </a:pPr>
            <a:r>
              <a:rPr lang="en-GB"/>
              <a:t>Headline single line / two-line max.</a:t>
            </a:r>
            <a:endParaRPr/>
          </a:p>
        </p:txBody>
      </p:sp>
      <p:sp>
        <p:nvSpPr>
          <p:cNvPr id="10" name="Footer Placeholder 4"/>
          <p:cNvSpPr>
            <a:spLocks noGrp="1"/>
          </p:cNvSpPr>
          <p:nvPr>
            <p:ph type="ftr" sz="quarter" idx="3"/>
          </p:nvPr>
        </p:nvSpPr>
        <p:spPr bwMode="auto">
          <a:xfrm>
            <a:off x="479932" y="6439157"/>
            <a:ext cx="8642803" cy="228084"/>
          </a:xfrm>
          <a:prstGeom prst="rect">
            <a:avLst/>
          </a:prstGeom>
        </p:spPr>
        <p:txBody>
          <a:bodyPr/>
          <a:lstStyle>
            <a:lvl1pPr>
              <a:defRPr sz="1200">
                <a:latin typeface="Arial"/>
                <a:cs typeface="Arial"/>
              </a:defRPr>
            </a:lvl1pPr>
          </a:lstStyle>
          <a:p>
            <a:pPr>
              <a:defRPr/>
            </a:pPr>
            <a:r>
              <a:rPr lang="en-US"/>
              <a:t>Occasion | Location, DD. MM.YYYY | Organization | Name</a:t>
            </a:r>
            <a:endParaRPr lang="en-US">
              <a:latin typeface="Arial"/>
              <a:cs typeface="Arial"/>
            </a:endParaRPr>
          </a:p>
        </p:txBody>
      </p:sp>
      <p:pic>
        <p:nvPicPr>
          <p:cNvPr id="6" name="Inhaltsplatzhalter 7" descr="Ein Bild, das Zeichnung, Schild enthält.&#10;&#10;Automatisch generierte Beschreibung"/>
          <p:cNvPicPr>
            <a:picLocks noChangeAspect="1"/>
          </p:cNvPicPr>
          <p:nvPr userDrawn="1"/>
        </p:nvPicPr>
        <p:blipFill>
          <a:blip r:embed="rId29"/>
          <a:stretch/>
        </p:blipFill>
        <p:spPr bwMode="auto">
          <a:xfrm>
            <a:off x="284250" y="130936"/>
            <a:ext cx="2160601" cy="684000"/>
          </a:xfrm>
          <a:prstGeom prst="rect">
            <a:avLst/>
          </a:prstGeom>
        </p:spPr>
      </p:pic>
      <p:grpSp>
        <p:nvGrpSpPr>
          <p:cNvPr id="11" name="Gruppieren 10"/>
          <p:cNvGrpSpPr/>
          <p:nvPr userDrawn="1"/>
        </p:nvGrpSpPr>
        <p:grpSpPr bwMode="auto">
          <a:xfrm rot="10800000">
            <a:off x="11147999" y="307124"/>
            <a:ext cx="1044000" cy="324000"/>
            <a:chOff x="8151764" y="2709310"/>
            <a:chExt cx="1335912" cy="1207713"/>
          </a:xfrm>
          <a:solidFill>
            <a:schemeClr val="accent1"/>
          </a:solidFill>
        </p:grpSpPr>
        <p:sp>
          <p:nvSpPr>
            <p:cNvPr id="13" name="Flussdiagramm: Verzögerung 12"/>
            <p:cNvSpPr/>
            <p:nvPr userDrawn="1"/>
          </p:nvSpPr>
          <p:spPr bwMode="auto">
            <a:xfrm>
              <a:off x="9082749" y="2709310"/>
              <a:ext cx="404927" cy="1207713"/>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sp>
          <p:nvSpPr>
            <p:cNvPr id="14" name="Rechteck 13"/>
            <p:cNvSpPr/>
            <p:nvPr userDrawn="1"/>
          </p:nvSpPr>
          <p:spPr bwMode="auto">
            <a:xfrm>
              <a:off x="8151764" y="2709310"/>
              <a:ext cx="930985" cy="1207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3600"/>
            </a:p>
          </p:txBody>
        </p:sp>
      </p:grpSp>
      <p:sp>
        <p:nvSpPr>
          <p:cNvPr id="12" name="Foliennummernplatzhalter 11"/>
          <p:cNvSpPr>
            <a:spLocks noGrp="1"/>
          </p:cNvSpPr>
          <p:nvPr>
            <p:ph type="sldNum" sz="quarter" idx="4"/>
          </p:nvPr>
        </p:nvSpPr>
        <p:spPr bwMode="auto">
          <a:xfrm>
            <a:off x="11277599" y="303220"/>
            <a:ext cx="914399" cy="324001"/>
          </a:xfrm>
          <a:prstGeom prst="rect">
            <a:avLst/>
          </a:prstGeom>
        </p:spPr>
        <p:txBody>
          <a:bodyPr vert="horz" lIns="91440" tIns="45720" rIns="91440" bIns="45720" rtlCol="0" anchor="ctr"/>
          <a:lstStyle>
            <a:lvl1pPr algn="ctr">
              <a:defRPr sz="1400" b="1">
                <a:solidFill>
                  <a:schemeClr val="bg1"/>
                </a:solidFill>
                <a:latin typeface="Arial"/>
                <a:cs typeface="Arial"/>
              </a:defRPr>
            </a:lvl1pPr>
          </a:lstStyle>
          <a:p>
            <a:pPr algn="ctr">
              <a:defRPr/>
            </a:pPr>
            <a:fld id="{B338F930-A64A-48BE-8AB2-25FEA66BAC1A}" type="slidenum">
              <a:rPr lang="de-DE"/>
              <a:t>‹N›</a:t>
            </a:fld>
            <a:endParaRPr lang="de-DE"/>
          </a:p>
        </p:txBody>
      </p:sp>
      <p:cxnSp>
        <p:nvCxnSpPr>
          <p:cNvPr id="4" name="Gerader Verbinder 3"/>
          <p:cNvCxnSpPr>
            <a:cxnSpLocks/>
          </p:cNvCxnSpPr>
          <p:nvPr userDrawn="1"/>
        </p:nvCxnSpPr>
        <p:spPr bwMode="auto">
          <a:xfrm>
            <a:off x="0" y="6237514"/>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hdr="0" dt="0"/>
  <p:txStyles>
    <p:titleStyle>
      <a:lvl1pPr algn="l" defTabSz="914400">
        <a:lnSpc>
          <a:spcPct val="90000"/>
        </a:lnSpc>
        <a:spcBef>
          <a:spcPts val="0"/>
        </a:spcBef>
        <a:buNone/>
        <a:defRPr lang="de-DE" sz="3200">
          <a:solidFill>
            <a:schemeClr val="tx1"/>
          </a:solidFill>
          <a:latin typeface="Arial"/>
          <a:ea typeface="+mj-ea"/>
          <a:cs typeface="Arial"/>
        </a:defRPr>
      </a:lvl1pPr>
    </p:titleStyle>
    <p:bodyStyle>
      <a:lvl1pPr marL="355600" indent="-333375" algn="l" defTabSz="914400">
        <a:lnSpc>
          <a:spcPct val="110000"/>
        </a:lnSpc>
        <a:spcBef>
          <a:spcPts val="1000"/>
        </a:spcBef>
        <a:buSzPct val="30000"/>
        <a:buFontTx/>
        <a:buBlip>
          <a:blip r:embed="rId30"/>
        </a:buBlip>
        <a:defRPr sz="2200">
          <a:solidFill>
            <a:schemeClr val="tx1"/>
          </a:solidFill>
          <a:latin typeface="Arial"/>
          <a:ea typeface="+mn-ea"/>
          <a:cs typeface="Arial"/>
        </a:defRPr>
      </a:lvl1pPr>
      <a:lvl2pPr marL="723900" indent="-266700" algn="l" defTabSz="914400">
        <a:lnSpc>
          <a:spcPct val="110000"/>
        </a:lnSpc>
        <a:spcBef>
          <a:spcPts val="1000"/>
        </a:spcBef>
        <a:buSzPct val="30000"/>
        <a:buFontTx/>
        <a:buBlip>
          <a:blip r:embed="rId31"/>
        </a:buBlip>
        <a:defRPr sz="2000">
          <a:solidFill>
            <a:schemeClr val="tx1"/>
          </a:solidFill>
          <a:latin typeface="Arial"/>
          <a:ea typeface="+mn-ea"/>
          <a:cs typeface="Arial"/>
        </a:defRPr>
      </a:lvl2pPr>
      <a:lvl3pPr marL="1079500" indent="-266700" algn="l" defTabSz="914400">
        <a:lnSpc>
          <a:spcPct val="110000"/>
        </a:lnSpc>
        <a:spcBef>
          <a:spcPts val="1000"/>
        </a:spcBef>
        <a:buSzPct val="30000"/>
        <a:buFontTx/>
        <a:buBlip>
          <a:blip r:embed="rId32"/>
        </a:buBlip>
        <a:defRPr sz="1800">
          <a:solidFill>
            <a:schemeClr val="tx1"/>
          </a:solidFill>
          <a:latin typeface="Arial"/>
          <a:ea typeface="+mn-ea"/>
          <a:cs typeface="Arial"/>
        </a:defRPr>
      </a:lvl3pPr>
      <a:lvl4pPr marL="1435100" indent="-266700" algn="l" defTabSz="914400">
        <a:lnSpc>
          <a:spcPct val="110000"/>
        </a:lnSpc>
        <a:spcBef>
          <a:spcPts val="1000"/>
        </a:spcBef>
        <a:buSzPct val="30000"/>
        <a:buFontTx/>
        <a:buBlip>
          <a:blip r:embed="rId32"/>
        </a:buBlip>
        <a:defRPr sz="1800">
          <a:solidFill>
            <a:schemeClr val="tx1"/>
          </a:solidFill>
          <a:latin typeface="Arial"/>
          <a:ea typeface="+mn-ea"/>
          <a:cs typeface="Arial"/>
        </a:defRPr>
      </a:lvl4pPr>
      <a:lvl5pPr marL="1790700" indent="-266700" algn="l" defTabSz="914400">
        <a:lnSpc>
          <a:spcPct val="110000"/>
        </a:lnSpc>
        <a:spcBef>
          <a:spcPts val="1000"/>
        </a:spcBef>
        <a:buSzPct val="30000"/>
        <a:buFontTx/>
        <a:buBlip>
          <a:blip r:embed="rId32"/>
        </a:buBlip>
        <a:defRPr sz="1800">
          <a:solidFill>
            <a:schemeClr val="tx1"/>
          </a:solidFill>
          <a:latin typeface="Arial"/>
          <a:ea typeface="+mn-ea"/>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g"/><Relationship Id="rId18" Type="http://schemas.openxmlformats.org/officeDocument/2006/relationships/image" Target="../media/image56.jpg"/><Relationship Id="rId3" Type="http://schemas.openxmlformats.org/officeDocument/2006/relationships/oleObject" Target="../embeddings/oleObject1.bin"/><Relationship Id="rId7" Type="http://schemas.openxmlformats.org/officeDocument/2006/relationships/image" Target="../media/image45.jpg"/><Relationship Id="rId12" Type="http://schemas.openxmlformats.org/officeDocument/2006/relationships/image" Target="../media/image50.jpg"/><Relationship Id="rId17" Type="http://schemas.openxmlformats.org/officeDocument/2006/relationships/image" Target="../media/image55.jpg"/><Relationship Id="rId2" Type="http://schemas.openxmlformats.org/officeDocument/2006/relationships/slideLayout" Target="../slideLayouts/slideLayout9.xml"/><Relationship Id="rId16" Type="http://schemas.openxmlformats.org/officeDocument/2006/relationships/image" Target="../media/image54.jpg"/><Relationship Id="rId20" Type="http://schemas.openxmlformats.org/officeDocument/2006/relationships/image" Target="../media/image58.jpg"/><Relationship Id="rId1" Type="http://schemas.openxmlformats.org/officeDocument/2006/relationships/vmlDrawing" Target="../drawings/vmlDrawing1.vml"/><Relationship Id="rId6" Type="http://schemas.openxmlformats.org/officeDocument/2006/relationships/image" Target="../media/image44.png"/><Relationship Id="rId11" Type="http://schemas.openxmlformats.org/officeDocument/2006/relationships/image" Target="../media/image49.jpg"/><Relationship Id="rId5" Type="http://schemas.openxmlformats.org/officeDocument/2006/relationships/image" Target="../media/image43.jpg"/><Relationship Id="rId15" Type="http://schemas.openxmlformats.org/officeDocument/2006/relationships/image" Target="../media/image53.jpg"/><Relationship Id="rId10" Type="http://schemas.openxmlformats.org/officeDocument/2006/relationships/image" Target="../media/image48.png"/><Relationship Id="rId19" Type="http://schemas.openxmlformats.org/officeDocument/2006/relationships/image" Target="../media/image57.jpg"/><Relationship Id="rId4" Type="http://schemas.openxmlformats.org/officeDocument/2006/relationships/image" Target="../media/image42.emf"/><Relationship Id="rId9" Type="http://schemas.openxmlformats.org/officeDocument/2006/relationships/image" Target="../media/image47.jpg"/><Relationship Id="rId14" Type="http://schemas.openxmlformats.org/officeDocument/2006/relationships/image" Target="../media/image52.jp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notesSlide" Target="../notesSlides/notesSlide3.xml"/><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slideLayout" Target="../slideLayouts/slideLayout7.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vmlDrawing" Target="../drawings/vmlDrawing2.vml"/><Relationship Id="rId6" Type="http://schemas.openxmlformats.org/officeDocument/2006/relationships/image" Target="../media/image42.emf"/><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oleObject" Target="../embeddings/oleObject2.bin"/><Relationship Id="rId15" Type="http://schemas.openxmlformats.org/officeDocument/2006/relationships/image" Target="../media/image68.pn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9.jp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79.svg"/><Relationship Id="rId13" Type="http://schemas.microsoft.com/office/2007/relationships/hdphoto" Target="../media/hdphoto2.wdp"/><Relationship Id="rId18" Type="http://schemas.openxmlformats.org/officeDocument/2006/relationships/image" Target="../media/image86.svg"/><Relationship Id="rId3" Type="http://schemas.openxmlformats.org/officeDocument/2006/relationships/tags" Target="../tags/tag2.xml"/><Relationship Id="rId21" Type="http://schemas.openxmlformats.org/officeDocument/2006/relationships/image" Target="../media/image85.png"/><Relationship Id="rId7" Type="http://schemas.openxmlformats.org/officeDocument/2006/relationships/image" Target="../media/image78.png"/><Relationship Id="rId12" Type="http://schemas.openxmlformats.org/officeDocument/2006/relationships/image" Target="../media/image81.png"/><Relationship Id="rId17" Type="http://schemas.openxmlformats.org/officeDocument/2006/relationships/image" Target="../media/image83.png"/><Relationship Id="rId25" Type="http://schemas.openxmlformats.org/officeDocument/2006/relationships/image" Target="../media/image87.png"/><Relationship Id="rId2" Type="http://schemas.openxmlformats.org/officeDocument/2006/relationships/tags" Target="../tags/tag1.xml"/><Relationship Id="rId16" Type="http://schemas.openxmlformats.org/officeDocument/2006/relationships/image" Target="../media/image84.svg"/><Relationship Id="rId20" Type="http://schemas.openxmlformats.org/officeDocument/2006/relationships/image" Target="../media/image88.svg"/><Relationship Id="rId1" Type="http://schemas.openxmlformats.org/officeDocument/2006/relationships/vmlDrawing" Target="../drawings/vmlDrawing3.vml"/><Relationship Id="rId6" Type="http://schemas.openxmlformats.org/officeDocument/2006/relationships/image" Target="../media/image42.emf"/><Relationship Id="rId11" Type="http://schemas.microsoft.com/office/2007/relationships/hdphoto" Target="../media/hdphoto1.wdp"/><Relationship Id="rId24" Type="http://schemas.openxmlformats.org/officeDocument/2006/relationships/image" Target="../media/image92.svg"/><Relationship Id="rId5" Type="http://schemas.openxmlformats.org/officeDocument/2006/relationships/oleObject" Target="../embeddings/oleObject3.bin"/><Relationship Id="rId15" Type="http://schemas.openxmlformats.org/officeDocument/2006/relationships/image" Target="../media/image82.png"/><Relationship Id="rId23" Type="http://schemas.openxmlformats.org/officeDocument/2006/relationships/image" Target="../media/image86.png"/><Relationship Id="rId10" Type="http://schemas.openxmlformats.org/officeDocument/2006/relationships/image" Target="../media/image80.png"/><Relationship Id="rId19" Type="http://schemas.openxmlformats.org/officeDocument/2006/relationships/image" Target="../media/image84.png"/><Relationship Id="rId4" Type="http://schemas.openxmlformats.org/officeDocument/2006/relationships/slideLayout" Target="../slideLayouts/slideLayout25.xml"/><Relationship Id="rId9" Type="http://schemas.openxmlformats.org/officeDocument/2006/relationships/image" Target="../media/image79.png"/><Relationship Id="rId14" Type="http://schemas.openxmlformats.org/officeDocument/2006/relationships/image" Target="NULL"/><Relationship Id="rId22" Type="http://schemas.openxmlformats.org/officeDocument/2006/relationships/image" Target="../media/image90.svg"/></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8.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24.xml"/><Relationship Id="rId5" Type="http://schemas.openxmlformats.org/officeDocument/2006/relationships/image" Target="../media/image92.emf"/><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16.xml"/><Relationship Id="rId4" Type="http://schemas.openxmlformats.org/officeDocument/2006/relationships/image" Target="../media/image106.jpg"/></Relationships>
</file>

<file path=ppt/slides/_rels/slide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el 2"/>
          <p:cNvSpPr>
            <a:spLocks noGrp="1"/>
          </p:cNvSpPr>
          <p:nvPr>
            <p:ph type="ctrTitle"/>
          </p:nvPr>
        </p:nvSpPr>
        <p:spPr bwMode="auto">
          <a:xfrm>
            <a:off x="348474" y="2386521"/>
            <a:ext cx="8472057" cy="2387600"/>
          </a:xfrm>
        </p:spPr>
        <p:txBody>
          <a:bodyPr/>
          <a:lstStyle/>
          <a:p>
            <a:pPr algn="ctr">
              <a:defRPr/>
            </a:pPr>
            <a:r>
              <a:rPr lang="it-IT" sz="3200" b="1" dirty="0">
                <a:solidFill>
                  <a:srgbClr val="6F6F6E"/>
                </a:solidFill>
                <a:latin typeface="Trebuchet MS" pitchFamily="34" charset="0"/>
                <a:ea typeface="Verdana" pitchFamily="34" charset="0"/>
              </a:rPr>
              <a:t> “PROGRAMMI DI RICERCA E INNOVAZIONE NEL SETTORE ENERGETICO PER ARRIVARE ALLA DECARBONIZZAZIONE. PRESENTAZIONE DEL PROGETTO PLATONE”</a:t>
            </a:r>
            <a:endParaRPr sz="3200" b="1" dirty="0">
              <a:solidFill>
                <a:srgbClr val="6F6F6E"/>
              </a:solidFill>
              <a:latin typeface="Trebuchet MS" pitchFamily="34" charset="0"/>
              <a:ea typeface="Verdana" pitchFamily="34" charset="0"/>
            </a:endParaRPr>
          </a:p>
        </p:txBody>
      </p:sp>
      <p:sp>
        <p:nvSpPr>
          <p:cNvPr id="4" name="Untertitel 3"/>
          <p:cNvSpPr>
            <a:spLocks noGrp="1"/>
          </p:cNvSpPr>
          <p:nvPr>
            <p:ph type="subTitle" idx="1"/>
          </p:nvPr>
        </p:nvSpPr>
        <p:spPr bwMode="auto"/>
        <p:txBody>
          <a:bodyPr/>
          <a:lstStyle/>
          <a:p>
            <a:pPr>
              <a:defRPr/>
            </a:pPr>
            <a:r>
              <a:rPr lang="de-DE" dirty="0"/>
              <a:t>Ilaria Losa | RSE</a:t>
            </a:r>
          </a:p>
          <a:p>
            <a:pPr>
              <a:defRPr/>
            </a:pPr>
            <a:r>
              <a:rPr lang="de-DE" dirty="0"/>
              <a:t>Prof. Antonello Monti | RWTH</a:t>
            </a:r>
          </a:p>
        </p:txBody>
      </p:sp>
      <p:sp>
        <p:nvSpPr>
          <p:cNvPr id="20" name="Bildplatzhalter 11"/>
          <p:cNvSpPr>
            <a:spLocks noGrp="1"/>
          </p:cNvSpPr>
          <p:nvPr>
            <p:ph type="pic" sz="quarter" idx="10" hasCustomPrompt="1"/>
          </p:nvPr>
        </p:nvSpPr>
        <p:spPr bwMode="auto">
          <a:xfrm>
            <a:off x="8043983" y="565076"/>
            <a:ext cx="1553096" cy="623752"/>
          </a:xfrm>
          <a:prstGeom prst="rect">
            <a:avLst/>
          </a:prstGeom>
        </p:spPr>
        <p:txBody>
          <a:bodyPr/>
          <a:lstStyle>
            <a:lvl1pPr marL="0" algn="ctr">
              <a:buFont typeface="Arial"/>
              <a:buNone/>
              <a:defRPr sz="1600">
                <a:latin typeface="Arial"/>
                <a:cs typeface="Arial"/>
              </a:defRPr>
            </a:lvl1pPr>
          </a:lstStyle>
          <a:p>
            <a:pPr lvl="0">
              <a:defRPr/>
            </a:pPr>
            <a:r>
              <a:rPr lang="de-DE"/>
              <a:t>Space for Partnerlogo</a:t>
            </a:r>
            <a:endParaRPr/>
          </a:p>
        </p:txBody>
      </p:sp>
      <p:grpSp>
        <p:nvGrpSpPr>
          <p:cNvPr id="5" name="Gruppieren 4"/>
          <p:cNvGrpSpPr/>
          <p:nvPr/>
        </p:nvGrpSpPr>
        <p:grpSpPr bwMode="auto">
          <a:xfrm>
            <a:off x="5228640" y="359812"/>
            <a:ext cx="2831208" cy="1001726"/>
            <a:chOff x="5228640" y="359812"/>
            <a:chExt cx="2831208" cy="1001726"/>
          </a:xfrm>
        </p:grpSpPr>
        <p:grpSp>
          <p:nvGrpSpPr>
            <p:cNvPr id="7" name="Gruppieren 6"/>
            <p:cNvGrpSpPr/>
            <p:nvPr/>
          </p:nvGrpSpPr>
          <p:grpSpPr bwMode="auto">
            <a:xfrm>
              <a:off x="5228640" y="359812"/>
              <a:ext cx="2831208" cy="1001726"/>
              <a:chOff x="3626940" y="1529477"/>
              <a:chExt cx="6202356" cy="2323131"/>
            </a:xfrm>
          </p:grpSpPr>
          <p:pic>
            <p:nvPicPr>
              <p:cNvPr id="9" name="Grafik 8" descr="Ein Bild, das Uhr enthält.&#10;&#10;Automatisch generierte Beschreibung"/>
              <p:cNvPicPr>
                <a:picLocks noChangeAspect="1"/>
              </p:cNvPicPr>
              <p:nvPr/>
            </p:nvPicPr>
            <p:blipFill>
              <a:blip r:embed="rId2"/>
              <a:stretch/>
            </p:blipFill>
            <p:spPr bwMode="auto">
              <a:xfrm>
                <a:off x="3626940" y="2395411"/>
                <a:ext cx="1338417" cy="527277"/>
              </a:xfrm>
              <a:prstGeom prst="rect">
                <a:avLst/>
              </a:prstGeom>
            </p:spPr>
          </p:pic>
          <p:pic>
            <p:nvPicPr>
              <p:cNvPr id="10" name="Grafik 9" descr="Ein Bild, das Schild enthält.&#10;&#10;Automatisch generierte Beschreibung"/>
              <p:cNvPicPr>
                <a:picLocks noChangeAspect="1"/>
              </p:cNvPicPr>
              <p:nvPr/>
            </p:nvPicPr>
            <p:blipFill>
              <a:blip r:embed="rId3"/>
              <a:stretch/>
            </p:blipFill>
            <p:spPr bwMode="auto">
              <a:xfrm>
                <a:off x="6660262" y="2162708"/>
                <a:ext cx="1377542" cy="972163"/>
              </a:xfrm>
              <a:prstGeom prst="rect">
                <a:avLst/>
              </a:prstGeom>
            </p:spPr>
          </p:pic>
          <p:pic>
            <p:nvPicPr>
              <p:cNvPr id="11" name="Grafik 10"/>
              <p:cNvPicPr>
                <a:picLocks noChangeAspect="1"/>
              </p:cNvPicPr>
              <p:nvPr/>
            </p:nvPicPr>
            <p:blipFill>
              <a:blip r:embed="rId4"/>
              <a:stretch/>
            </p:blipFill>
            <p:spPr bwMode="auto">
              <a:xfrm>
                <a:off x="5182070" y="2518335"/>
                <a:ext cx="1204058" cy="268843"/>
              </a:xfrm>
              <a:prstGeom prst="rect">
                <a:avLst/>
              </a:prstGeom>
            </p:spPr>
          </p:pic>
          <p:pic>
            <p:nvPicPr>
              <p:cNvPr id="12" name="Grafik 11"/>
              <p:cNvPicPr>
                <a:picLocks noChangeAspect="1"/>
              </p:cNvPicPr>
              <p:nvPr/>
            </p:nvPicPr>
            <p:blipFill>
              <a:blip r:embed="rId5"/>
              <a:stretch/>
            </p:blipFill>
            <p:spPr bwMode="auto">
              <a:xfrm>
                <a:off x="8253963" y="2243529"/>
                <a:ext cx="1215781" cy="810520"/>
              </a:xfrm>
              <a:prstGeom prst="rect">
                <a:avLst/>
              </a:prstGeom>
            </p:spPr>
          </p:pic>
          <p:pic>
            <p:nvPicPr>
              <p:cNvPr id="13" name="Grafik 12" descr="Ein Bild, das schwarz, Flasche, Foto, sitzend enthält.&#10;&#10;Automatisch generierte Beschreibung"/>
              <p:cNvPicPr>
                <a:picLocks noChangeAspect="1"/>
              </p:cNvPicPr>
              <p:nvPr/>
            </p:nvPicPr>
            <p:blipFill>
              <a:blip r:embed="rId6"/>
              <a:stretch/>
            </p:blipFill>
            <p:spPr bwMode="auto">
              <a:xfrm>
                <a:off x="3705247" y="3134870"/>
                <a:ext cx="717738" cy="717738"/>
              </a:xfrm>
              <a:prstGeom prst="rect">
                <a:avLst/>
              </a:prstGeom>
            </p:spPr>
          </p:pic>
          <p:pic>
            <p:nvPicPr>
              <p:cNvPr id="14" name="Grafik 13" descr="Ein Bild, das Zeichnung enthält.&#10;&#10;Automatisch generierte Beschreibung"/>
              <p:cNvPicPr>
                <a:picLocks noChangeAspect="1"/>
              </p:cNvPicPr>
              <p:nvPr/>
            </p:nvPicPr>
            <p:blipFill>
              <a:blip r:embed="rId7"/>
              <a:stretch/>
            </p:blipFill>
            <p:spPr bwMode="auto">
              <a:xfrm>
                <a:off x="4653805" y="3277476"/>
                <a:ext cx="1120196" cy="513812"/>
              </a:xfrm>
              <a:prstGeom prst="rect">
                <a:avLst/>
              </a:prstGeom>
            </p:spPr>
          </p:pic>
          <p:pic>
            <p:nvPicPr>
              <p:cNvPr id="15" name="Grafik 14" descr="Ein Bild, das dunkel, sitzend enthält.&#10;&#10;Automatisch generierte Beschreibung"/>
              <p:cNvPicPr>
                <a:picLocks noChangeAspect="1"/>
              </p:cNvPicPr>
              <p:nvPr/>
            </p:nvPicPr>
            <p:blipFill>
              <a:blip r:embed="rId8"/>
              <a:stretch/>
            </p:blipFill>
            <p:spPr bwMode="auto">
              <a:xfrm>
                <a:off x="8304531" y="3127507"/>
                <a:ext cx="1524765" cy="608892"/>
              </a:xfrm>
              <a:prstGeom prst="rect">
                <a:avLst/>
              </a:prstGeom>
            </p:spPr>
          </p:pic>
          <p:pic>
            <p:nvPicPr>
              <p:cNvPr id="16" name="Grafik 15"/>
              <p:cNvPicPr>
                <a:picLocks noChangeAspect="1"/>
              </p:cNvPicPr>
              <p:nvPr/>
            </p:nvPicPr>
            <p:blipFill>
              <a:blip r:embed="rId9"/>
              <a:stretch/>
            </p:blipFill>
            <p:spPr bwMode="auto">
              <a:xfrm>
                <a:off x="3826385" y="1694289"/>
                <a:ext cx="995852" cy="411480"/>
              </a:xfrm>
              <a:prstGeom prst="rect">
                <a:avLst/>
              </a:prstGeom>
            </p:spPr>
          </p:pic>
          <p:pic>
            <p:nvPicPr>
              <p:cNvPr id="17" name="Grafik 16" descr="Ein Bild, das schwarz, weiß enthält.&#10;&#10;Automatisch generierte Beschreibung"/>
              <p:cNvPicPr>
                <a:picLocks noChangeAspect="1"/>
              </p:cNvPicPr>
              <p:nvPr/>
            </p:nvPicPr>
            <p:blipFill>
              <a:blip r:embed="rId10"/>
              <a:stretch/>
            </p:blipFill>
            <p:spPr bwMode="auto">
              <a:xfrm>
                <a:off x="5306136" y="1529477"/>
                <a:ext cx="957657" cy="741101"/>
              </a:xfrm>
              <a:prstGeom prst="rect">
                <a:avLst/>
              </a:prstGeom>
            </p:spPr>
          </p:pic>
          <p:pic>
            <p:nvPicPr>
              <p:cNvPr id="18" name="Grafik 17" descr="Ein Bild, das Zeichnung enthält.&#10;&#10;Automatisch generierte Beschreibung"/>
              <p:cNvPicPr>
                <a:picLocks noChangeAspect="1"/>
              </p:cNvPicPr>
              <p:nvPr/>
            </p:nvPicPr>
            <p:blipFill>
              <a:blip r:embed="rId11"/>
              <a:stretch/>
            </p:blipFill>
            <p:spPr bwMode="auto">
              <a:xfrm>
                <a:off x="6632418" y="1586168"/>
                <a:ext cx="1433231" cy="498514"/>
              </a:xfrm>
              <a:prstGeom prst="rect">
                <a:avLst/>
              </a:prstGeom>
            </p:spPr>
          </p:pic>
          <p:pic>
            <p:nvPicPr>
              <p:cNvPr id="19" name="Grafik 18" descr="Ein Bild, das Hocker, Uhr enthält.&#10;&#10;Automatisch generierte Beschreibung"/>
              <p:cNvPicPr>
                <a:picLocks noChangeAspect="1"/>
              </p:cNvPicPr>
              <p:nvPr/>
            </p:nvPicPr>
            <p:blipFill>
              <a:blip r:embed="rId12"/>
              <a:stretch/>
            </p:blipFill>
            <p:spPr bwMode="auto">
              <a:xfrm>
                <a:off x="8317316" y="1757190"/>
                <a:ext cx="1089076" cy="216726"/>
              </a:xfrm>
              <a:prstGeom prst="rect">
                <a:avLst/>
              </a:prstGeom>
            </p:spPr>
          </p:pic>
        </p:grpSp>
        <p:pic>
          <p:nvPicPr>
            <p:cNvPr id="2" name="Grafik 1"/>
            <p:cNvPicPr>
              <a:picLocks noChangeAspect="1"/>
            </p:cNvPicPr>
            <p:nvPr/>
          </p:nvPicPr>
          <p:blipFill>
            <a:blip r:embed="rId13"/>
            <a:srcRect l="48300"/>
            <a:stretch/>
          </p:blipFill>
          <p:spPr bwMode="auto">
            <a:xfrm>
              <a:off x="6323303" y="1112967"/>
              <a:ext cx="1017448" cy="15172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E7FA753-F124-4152-8003-0CA15942B0DE}"/>
              </a:ext>
            </a:extLst>
          </p:cNvPr>
          <p:cNvSpPr>
            <a:spLocks noGrp="1"/>
          </p:cNvSpPr>
          <p:nvPr>
            <p:ph type="sldNum" sz="quarter" idx="12"/>
          </p:nvPr>
        </p:nvSpPr>
        <p:spPr/>
        <p:txBody>
          <a:bodyPr/>
          <a:lstStyle/>
          <a:p>
            <a:fld id="{514C1DB2-6C62-4F8C-922C-051E60EEC086}" type="slidenum">
              <a:rPr lang="en-GB" smtClean="0"/>
              <a:t>10</a:t>
            </a:fld>
            <a:endParaRPr lang="en-GB"/>
          </a:p>
        </p:txBody>
      </p:sp>
      <p:pic>
        <p:nvPicPr>
          <p:cNvPr id="5" name="Immagine 4">
            <a:extLst>
              <a:ext uri="{FF2B5EF4-FFF2-40B4-BE49-F238E27FC236}">
                <a16:creationId xmlns:a16="http://schemas.microsoft.com/office/drawing/2014/main" id="{D6104F0A-C8F0-46EE-B91A-4483B75412D4}"/>
              </a:ext>
            </a:extLst>
          </p:cNvPr>
          <p:cNvPicPr>
            <a:picLocks noChangeAspect="1"/>
          </p:cNvPicPr>
          <p:nvPr/>
        </p:nvPicPr>
        <p:blipFill>
          <a:blip r:embed="rId2"/>
          <a:stretch>
            <a:fillRect/>
          </a:stretch>
        </p:blipFill>
        <p:spPr>
          <a:xfrm>
            <a:off x="911424" y="1052736"/>
            <a:ext cx="10520156" cy="5076837"/>
          </a:xfrm>
          <a:prstGeom prst="rect">
            <a:avLst/>
          </a:prstGeom>
        </p:spPr>
      </p:pic>
      <p:sp>
        <p:nvSpPr>
          <p:cNvPr id="6" name="Titolo 3">
            <a:extLst>
              <a:ext uri="{FF2B5EF4-FFF2-40B4-BE49-F238E27FC236}">
                <a16:creationId xmlns:a16="http://schemas.microsoft.com/office/drawing/2014/main" id="{FF6C4360-4C62-49AF-B9DF-E1A811F6F6F1}"/>
              </a:ext>
            </a:extLst>
          </p:cNvPr>
          <p:cNvSpPr txBox="1">
            <a:spLocks/>
          </p:cNvSpPr>
          <p:nvPr/>
        </p:nvSpPr>
        <p:spPr>
          <a:xfrm>
            <a:off x="3215679" y="190760"/>
            <a:ext cx="7920405" cy="436462"/>
          </a:xfrm>
          <a:prstGeom prst="rect">
            <a:avLst/>
          </a:prstGeom>
        </p:spPr>
        <p:txBody>
          <a:bodyPr/>
          <a:lstStyle>
            <a:lvl1pPr algn="l" defTabSz="914400">
              <a:lnSpc>
                <a:spcPct val="90000"/>
              </a:lnSpc>
              <a:spcBef>
                <a:spcPts val="0"/>
              </a:spcBef>
              <a:buNone/>
              <a:defRPr lang="de-DE" sz="3200">
                <a:solidFill>
                  <a:schemeClr val="tx1"/>
                </a:solidFill>
                <a:latin typeface="Arial"/>
                <a:ea typeface="+mj-ea"/>
                <a:cs typeface="Arial"/>
              </a:defRPr>
            </a:lvl1pPr>
          </a:lstStyle>
          <a:p>
            <a:r>
              <a:rPr lang="it-IT" b="1" dirty="0">
                <a:solidFill>
                  <a:srgbClr val="6F6F6E"/>
                </a:solidFill>
                <a:latin typeface="Trebuchet MS" pitchFamily="34" charset="0"/>
                <a:ea typeface="Verdana" pitchFamily="34" charset="0"/>
                <a:cs typeface="+mn-cs"/>
              </a:rPr>
              <a:t>NUOVI RUOLI DEL DSO</a:t>
            </a:r>
          </a:p>
        </p:txBody>
      </p:sp>
      <p:sp>
        <p:nvSpPr>
          <p:cNvPr id="7" name="Segnaposto piè di pagina 1">
            <a:extLst>
              <a:ext uri="{FF2B5EF4-FFF2-40B4-BE49-F238E27FC236}">
                <a16:creationId xmlns:a16="http://schemas.microsoft.com/office/drawing/2014/main" id="{4347EB95-BDE4-4803-A741-FE16A0F1AF33}"/>
              </a:ext>
            </a:extLst>
          </p:cNvPr>
          <p:cNvSpPr txBox="1">
            <a:spLocks/>
          </p:cNvSpPr>
          <p:nvPr/>
        </p:nvSpPr>
        <p:spPr bwMode="auto">
          <a:xfrm>
            <a:off x="335360" y="6441045"/>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3982930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D54BD41-FBAA-480F-B9BB-FCA576DFE7D2}"/>
              </a:ext>
            </a:extLst>
          </p:cNvPr>
          <p:cNvSpPr>
            <a:spLocks noGrp="1"/>
          </p:cNvSpPr>
          <p:nvPr>
            <p:ph type="title"/>
          </p:nvPr>
        </p:nvSpPr>
        <p:spPr>
          <a:xfrm>
            <a:off x="3215679" y="190760"/>
            <a:ext cx="7920405" cy="436462"/>
          </a:xfrm>
        </p:spPr>
        <p:txBody>
          <a:bodyPr/>
          <a:lstStyle/>
          <a:p>
            <a:r>
              <a:rPr lang="it-IT" b="1" dirty="0">
                <a:solidFill>
                  <a:srgbClr val="6F6F6E"/>
                </a:solidFill>
                <a:latin typeface="Trebuchet MS" pitchFamily="34" charset="0"/>
                <a:ea typeface="Verdana" pitchFamily="34" charset="0"/>
                <a:cs typeface="+mn-cs"/>
              </a:rPr>
              <a:t>NUOVI RUOLI DEL DSO</a:t>
            </a:r>
          </a:p>
        </p:txBody>
      </p:sp>
      <p:sp>
        <p:nvSpPr>
          <p:cNvPr id="2" name="Segnaposto piè di pagina 1">
            <a:extLst>
              <a:ext uri="{FF2B5EF4-FFF2-40B4-BE49-F238E27FC236}">
                <a16:creationId xmlns:a16="http://schemas.microsoft.com/office/drawing/2014/main" id="{C494B180-3A8B-4071-88AD-75B8AFB6CBC0}"/>
              </a:ext>
            </a:extLst>
          </p:cNvPr>
          <p:cNvSpPr>
            <a:spLocks noGrp="1"/>
          </p:cNvSpPr>
          <p:nvPr>
            <p:ph type="ftr" sz="quarter" idx="10"/>
          </p:nvPr>
        </p:nvSpPr>
        <p:spPr/>
        <p:txBody>
          <a:bodyPr/>
          <a:lstStyle/>
          <a:p>
            <a:endParaRPr lang="en-GB"/>
          </a:p>
        </p:txBody>
      </p:sp>
      <p:sp>
        <p:nvSpPr>
          <p:cNvPr id="3" name="Segnaposto numero diapositiva 2">
            <a:extLst>
              <a:ext uri="{FF2B5EF4-FFF2-40B4-BE49-F238E27FC236}">
                <a16:creationId xmlns:a16="http://schemas.microsoft.com/office/drawing/2014/main" id="{F73F5286-73DA-4E56-A362-EA4715B63F30}"/>
              </a:ext>
            </a:extLst>
          </p:cNvPr>
          <p:cNvSpPr>
            <a:spLocks noGrp="1"/>
          </p:cNvSpPr>
          <p:nvPr>
            <p:ph type="sldNum" sz="quarter" idx="11"/>
          </p:nvPr>
        </p:nvSpPr>
        <p:spPr/>
        <p:txBody>
          <a:bodyPr/>
          <a:lstStyle/>
          <a:p>
            <a:fld id="{514C1DB2-6C62-4F8C-922C-051E60EEC086}" type="slidenum">
              <a:rPr lang="en-GB" smtClean="0"/>
              <a:t>11</a:t>
            </a:fld>
            <a:endParaRPr lang="en-GB"/>
          </a:p>
        </p:txBody>
      </p:sp>
      <p:sp>
        <p:nvSpPr>
          <p:cNvPr id="8" name="CasellaDiTesto 7">
            <a:extLst>
              <a:ext uri="{FF2B5EF4-FFF2-40B4-BE49-F238E27FC236}">
                <a16:creationId xmlns:a16="http://schemas.microsoft.com/office/drawing/2014/main" id="{A6C59F4D-4762-43B2-9EA8-10506BF8CF7E}"/>
              </a:ext>
            </a:extLst>
          </p:cNvPr>
          <p:cNvSpPr txBox="1"/>
          <p:nvPr/>
        </p:nvSpPr>
        <p:spPr>
          <a:xfrm>
            <a:off x="-96688" y="932477"/>
            <a:ext cx="11737304" cy="5201424"/>
          </a:xfrm>
          <a:prstGeom prst="rect">
            <a:avLst/>
          </a:prstGeom>
          <a:noFill/>
        </p:spPr>
        <p:txBody>
          <a:bodyPr wrap="square">
            <a:spAutoFit/>
          </a:bodyPr>
          <a:lstStyle/>
          <a:p>
            <a:pPr lvl="1"/>
            <a:r>
              <a:rPr lang="en-US" b="0" i="0" u="none" strike="noStrike" baseline="0" dirty="0">
                <a:solidFill>
                  <a:srgbClr val="000000"/>
                </a:solidFill>
                <a:latin typeface="Calibri" panose="020F0502020204030204" pitchFamily="34" charset="0"/>
              </a:rPr>
              <a:t>REGOLAMENTI EUROPEI n°2019/944 </a:t>
            </a:r>
            <a:r>
              <a:rPr lang="it-IT" b="1" dirty="0">
                <a:solidFill>
                  <a:srgbClr val="000000"/>
                </a:solidFill>
                <a:latin typeface="Calibri" panose="020F0502020204030204" pitchFamily="34" charset="0"/>
              </a:rPr>
              <a:t>ART 32: e 2019/943ART 53 (Green Deal) </a:t>
            </a:r>
          </a:p>
          <a:p>
            <a:pPr lvl="1"/>
            <a:endParaRPr lang="it-IT" b="1" dirty="0">
              <a:solidFill>
                <a:srgbClr val="000000"/>
              </a:solidFill>
              <a:latin typeface="Calibri" panose="020F0502020204030204" pitchFamily="34" charset="0"/>
            </a:endParaRPr>
          </a:p>
          <a:p>
            <a:pPr lvl="2"/>
            <a:r>
              <a:rPr lang="it-IT" b="1" dirty="0">
                <a:solidFill>
                  <a:srgbClr val="000000"/>
                </a:solidFill>
                <a:latin typeface="Calibri" panose="020F0502020204030204" pitchFamily="34" charset="0"/>
              </a:rPr>
              <a:t>Nuovi ruoli del DSO: abilitatori di nuovi mercati di flessibilità per la pianificazione e la gestione della rete</a:t>
            </a:r>
          </a:p>
          <a:p>
            <a:endParaRPr lang="it-IT" sz="1800" b="1" dirty="0">
              <a:solidFill>
                <a:srgbClr val="000000"/>
              </a:solidFill>
              <a:latin typeface="Calibri" panose="020F0502020204030204" pitchFamily="34" charset="0"/>
            </a:endParaRPr>
          </a:p>
          <a:p>
            <a:pPr marL="1200150" lvl="2" indent="-285750">
              <a:buFont typeface="Arial" panose="020B0604020202020204" pitchFamily="34" charset="0"/>
              <a:buChar char="•"/>
            </a:pPr>
            <a:r>
              <a:rPr lang="it-IT" sz="1600" dirty="0">
                <a:solidFill>
                  <a:srgbClr val="000000"/>
                </a:solidFill>
                <a:latin typeface="Calibri" panose="020F0502020204030204" pitchFamily="34" charset="0"/>
              </a:rPr>
              <a:t>I gestori dei sistemi di distribuzione, [.. ] garantiscono la partecipazione effettiva</a:t>
            </a:r>
            <a:r>
              <a:rPr lang="it-IT" sz="1600" b="1" dirty="0">
                <a:solidFill>
                  <a:srgbClr val="000000"/>
                </a:solidFill>
                <a:latin typeface="Calibri" panose="020F0502020204030204" pitchFamily="34" charset="0"/>
              </a:rPr>
              <a:t> e non discriminatoria di tutti i partecipanti al mercato. I gestori dei sistemi di distribuzione si scambiano tutte le informazioni necessarie e si coordinano con i gestori dei sistemi di trasmissione per assicurare l'uso ottimale delle risorse. </a:t>
            </a:r>
            <a:r>
              <a:rPr lang="it-IT" sz="1600" dirty="0">
                <a:solidFill>
                  <a:srgbClr val="000000"/>
                </a:solidFill>
                <a:latin typeface="Calibri" panose="020F0502020204030204" pitchFamily="34" charset="0"/>
              </a:rPr>
              <a:t>[..]</a:t>
            </a:r>
            <a:r>
              <a:rPr lang="it-IT" sz="1600" b="1" dirty="0">
                <a:solidFill>
                  <a:srgbClr val="000000"/>
                </a:solidFill>
                <a:latin typeface="Calibri" panose="020F0502020204030204" pitchFamily="34" charset="0"/>
              </a:rPr>
              <a:t>. </a:t>
            </a:r>
          </a:p>
          <a:p>
            <a:pPr marL="1200150" lvl="2" indent="-285750">
              <a:buFont typeface="Arial" panose="020B0604020202020204" pitchFamily="34" charset="0"/>
              <a:buChar char="•"/>
            </a:pPr>
            <a:r>
              <a:rPr lang="it-IT" sz="1600" b="1" dirty="0">
                <a:solidFill>
                  <a:srgbClr val="000000"/>
                </a:solidFill>
                <a:latin typeface="Calibri" panose="020F0502020204030204" pitchFamily="34" charset="0"/>
              </a:rPr>
              <a:t> Il piano di sviluppo della rete riguarda inoltre l'impiego della gestione della domanda, l'efficienza energetica, gli impianti di stoccaggio dell'energia o le altre risorse cui il gestore del sistema di distribuzione ricorre </a:t>
            </a:r>
            <a:r>
              <a:rPr lang="it-IT" sz="1600" b="1" u="sng" dirty="0">
                <a:solidFill>
                  <a:srgbClr val="000000"/>
                </a:solidFill>
                <a:effectLst>
                  <a:outerShdw blurRad="38100" dist="38100" dir="2700000" algn="tl">
                    <a:srgbClr val="000000">
                      <a:alpha val="43137"/>
                    </a:srgbClr>
                  </a:outerShdw>
                </a:effectLst>
                <a:highlight>
                  <a:srgbClr val="FFFF00"/>
                </a:highlight>
                <a:latin typeface="Calibri" panose="020F0502020204030204" pitchFamily="34" charset="0"/>
              </a:rPr>
              <a:t>in alternativa all'espansione del sistema</a:t>
            </a:r>
            <a:r>
              <a:rPr lang="it-IT" dirty="0"/>
              <a:t>.</a:t>
            </a:r>
          </a:p>
          <a:p>
            <a:pPr lvl="2"/>
            <a:r>
              <a:rPr lang="it-IT" b="1" i="0" u="none" strike="noStrike" baseline="0" dirty="0">
                <a:solidFill>
                  <a:srgbClr val="000000"/>
                </a:solidFill>
                <a:latin typeface="EUAlbertina"/>
              </a:rPr>
              <a:t>Creazione dell'EU DSO – agenzia europea dei distributori. Tra i suoi compiti: </a:t>
            </a:r>
          </a:p>
          <a:p>
            <a:pPr marL="1200150" lvl="2" indent="-285750">
              <a:buFont typeface="Arial" panose="020B0604020202020204" pitchFamily="34" charset="0"/>
              <a:buChar char="•"/>
            </a:pPr>
            <a:r>
              <a:rPr lang="it-IT" b="0" i="0" u="none" strike="noStrike" baseline="0" dirty="0">
                <a:solidFill>
                  <a:srgbClr val="000000"/>
                </a:solidFill>
                <a:latin typeface="EUAlbertina"/>
              </a:rPr>
              <a:t>agevola l'integrazione delle fonti energetiche rinnovabili, della generazione distribuita e di altre risorse incorporate nella rete di distribuzione, quali lo stoccaggio dell'energia; </a:t>
            </a:r>
          </a:p>
          <a:p>
            <a:pPr marL="1200150" lvl="2" indent="-285750">
              <a:buFont typeface="Arial" panose="020B0604020202020204" pitchFamily="34" charset="0"/>
              <a:buChar char="•"/>
            </a:pPr>
            <a:r>
              <a:rPr lang="it-IT" b="1" i="0" u="none" strike="noStrike" baseline="0" dirty="0">
                <a:solidFill>
                  <a:srgbClr val="000000"/>
                </a:solidFill>
                <a:latin typeface="EUAlbertina"/>
              </a:rPr>
              <a:t>facilita la risposta e la flessibilità sul versante della domanda e l'accesso ai mercati da parte degli utenti della rete di distribuzione; </a:t>
            </a:r>
          </a:p>
          <a:p>
            <a:pPr marL="1200150" lvl="2" indent="-285750">
              <a:buFont typeface="Arial" panose="020B0604020202020204" pitchFamily="34" charset="0"/>
              <a:buChar char="•"/>
            </a:pPr>
            <a:r>
              <a:rPr lang="it-IT" b="1" i="0" u="none" strike="noStrike" baseline="0" dirty="0">
                <a:solidFill>
                  <a:srgbClr val="000000"/>
                </a:solidFill>
                <a:latin typeface="EUAlbertina"/>
              </a:rPr>
              <a:t>contribuisce alla digitalizzazione dei sistemi di distribuzione, compresa la diffusione di reti intelligenti e sistemi di misurazione intelligenti; </a:t>
            </a:r>
          </a:p>
          <a:p>
            <a:pPr marL="1200150" lvl="2" indent="-285750">
              <a:buFont typeface="Arial" panose="020B0604020202020204" pitchFamily="34" charset="0"/>
              <a:buChar char="•"/>
            </a:pPr>
            <a:r>
              <a:rPr lang="it-IT" b="1" i="0" u="none" strike="noStrike" baseline="0" dirty="0">
                <a:solidFill>
                  <a:srgbClr val="000000"/>
                </a:solidFill>
                <a:latin typeface="EUAlbertina"/>
              </a:rPr>
              <a:t>sostiene lo sviluppo della gestione dei dati, della sicurezza informatica e della protezione dei dati in collaborazione con le autorità competenti e le entità regolamentate</a:t>
            </a:r>
            <a:r>
              <a:rPr lang="it-IT" dirty="0"/>
              <a:t> </a:t>
            </a:r>
          </a:p>
        </p:txBody>
      </p:sp>
    </p:spTree>
    <p:extLst>
      <p:ext uri="{BB962C8B-B14F-4D97-AF65-F5344CB8AC3E}">
        <p14:creationId xmlns:p14="http://schemas.microsoft.com/office/powerpoint/2010/main" val="161417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5157D2-4711-8505-3FB6-603C488195C6}"/>
              </a:ext>
            </a:extLst>
          </p:cNvPr>
          <p:cNvSpPr>
            <a:spLocks noGrp="1"/>
          </p:cNvSpPr>
          <p:nvPr>
            <p:ph type="title"/>
          </p:nvPr>
        </p:nvSpPr>
        <p:spPr>
          <a:xfrm>
            <a:off x="2783632" y="7604"/>
            <a:ext cx="6912768" cy="978729"/>
          </a:xfrm>
        </p:spPr>
        <p:txBody>
          <a:bodyPr/>
          <a:lstStyle/>
          <a:p>
            <a:r>
              <a:rPr lang="en-US" b="1" dirty="0">
                <a:solidFill>
                  <a:srgbClr val="6F6F6E"/>
                </a:solidFill>
                <a:latin typeface="Trebuchet MS" pitchFamily="34" charset="0"/>
                <a:ea typeface="Verdana" pitchFamily="34" charset="0"/>
                <a:cs typeface="+mn-cs"/>
              </a:rPr>
              <a:t>I PROGETTI DI RICERCA IN EUROPA </a:t>
            </a:r>
            <a:br>
              <a:rPr lang="en-US" b="1" dirty="0">
                <a:solidFill>
                  <a:srgbClr val="6F6F6E"/>
                </a:solidFill>
                <a:latin typeface="Trebuchet MS" pitchFamily="34" charset="0"/>
                <a:ea typeface="Verdana" pitchFamily="34" charset="0"/>
                <a:cs typeface="+mn-cs"/>
              </a:rPr>
            </a:br>
            <a:r>
              <a:rPr lang="en-US" b="1" dirty="0">
                <a:solidFill>
                  <a:srgbClr val="6F6F6E"/>
                </a:solidFill>
                <a:latin typeface="Trebuchet MS" pitchFamily="34" charset="0"/>
                <a:ea typeface="Verdana" pitchFamily="34" charset="0"/>
                <a:cs typeface="+mn-cs"/>
              </a:rPr>
              <a:t>(FONDI EU E NAZIONALI)</a:t>
            </a:r>
          </a:p>
        </p:txBody>
      </p:sp>
      <p:sp>
        <p:nvSpPr>
          <p:cNvPr id="4" name="Segnaposto numero diapositiva 3">
            <a:extLst>
              <a:ext uri="{FF2B5EF4-FFF2-40B4-BE49-F238E27FC236}">
                <a16:creationId xmlns:a16="http://schemas.microsoft.com/office/drawing/2014/main" id="{ED959782-A7A3-4758-A047-172DD3A08BA3}"/>
              </a:ext>
            </a:extLst>
          </p:cNvPr>
          <p:cNvSpPr>
            <a:spLocks noGrp="1"/>
          </p:cNvSpPr>
          <p:nvPr>
            <p:ph type="sldNum" sz="quarter" idx="11"/>
          </p:nvPr>
        </p:nvSpPr>
        <p:spPr>
          <a:xfrm>
            <a:off x="11277599" y="303220"/>
            <a:ext cx="914399" cy="324001"/>
          </a:xfrm>
        </p:spPr>
        <p:txBody>
          <a:bodyPr anchor="ctr">
            <a:normAutofit/>
          </a:bodyPr>
          <a:lstStyle/>
          <a:p>
            <a:pPr>
              <a:spcAft>
                <a:spcPts val="600"/>
              </a:spcAft>
              <a:defRPr/>
            </a:pPr>
            <a:fld id="{B338F930-A64A-48BE-8AB2-25FEA66BAC1A}" type="slidenum">
              <a:rPr lang="de-DE" smtClean="0"/>
              <a:pPr>
                <a:spcAft>
                  <a:spcPts val="600"/>
                </a:spcAft>
                <a:defRPr/>
              </a:pPr>
              <a:t>12</a:t>
            </a:fld>
            <a:endParaRPr lang="de-DE"/>
          </a:p>
        </p:txBody>
      </p:sp>
      <p:pic>
        <p:nvPicPr>
          <p:cNvPr id="10" name="Segnaposto contenuto 9">
            <a:extLst>
              <a:ext uri="{FF2B5EF4-FFF2-40B4-BE49-F238E27FC236}">
                <a16:creationId xmlns:a16="http://schemas.microsoft.com/office/drawing/2014/main" id="{B6AFF00A-289D-42CB-AB77-7DFA57BFF01A}"/>
              </a:ext>
            </a:extLst>
          </p:cNvPr>
          <p:cNvPicPr>
            <a:picLocks noGrp="1" noChangeAspect="1"/>
          </p:cNvPicPr>
          <p:nvPr>
            <p:ph idx="1"/>
          </p:nvPr>
        </p:nvPicPr>
        <p:blipFill>
          <a:blip r:embed="rId2"/>
          <a:stretch>
            <a:fillRect/>
          </a:stretch>
        </p:blipFill>
        <p:spPr>
          <a:xfrm>
            <a:off x="340487" y="2002836"/>
            <a:ext cx="5040085" cy="3904127"/>
          </a:xfrm>
          <a:noFill/>
        </p:spPr>
      </p:pic>
      <p:sp>
        <p:nvSpPr>
          <p:cNvPr id="17" name="Content Placeholder 5">
            <a:extLst>
              <a:ext uri="{FF2B5EF4-FFF2-40B4-BE49-F238E27FC236}">
                <a16:creationId xmlns:a16="http://schemas.microsoft.com/office/drawing/2014/main" id="{C84EF54F-99AE-C7BD-B28A-CB5B88B90C4B}"/>
              </a:ext>
            </a:extLst>
          </p:cNvPr>
          <p:cNvSpPr>
            <a:spLocks noGrp="1"/>
          </p:cNvSpPr>
          <p:nvPr>
            <p:ph idx="12"/>
          </p:nvPr>
        </p:nvSpPr>
        <p:spPr>
          <a:xfrm>
            <a:off x="6096000" y="1885950"/>
            <a:ext cx="5040085" cy="4176000"/>
          </a:xfrm>
        </p:spPr>
        <p:txBody>
          <a:bodyPr/>
          <a:lstStyle/>
          <a:p>
            <a:r>
              <a:rPr lang="en-US" dirty="0"/>
              <a:t>950 </a:t>
            </a:r>
            <a:r>
              <a:rPr lang="en-US" dirty="0" err="1"/>
              <a:t>progetti</a:t>
            </a:r>
            <a:r>
              <a:rPr lang="en-US" dirty="0"/>
              <a:t> </a:t>
            </a:r>
            <a:r>
              <a:rPr lang="en-US" dirty="0" err="1"/>
              <a:t>censiti</a:t>
            </a:r>
            <a:r>
              <a:rPr lang="en-US" dirty="0"/>
              <a:t> al 2017 in 50 </a:t>
            </a:r>
            <a:r>
              <a:rPr lang="en-US" dirty="0" err="1"/>
              <a:t>paesi</a:t>
            </a:r>
            <a:r>
              <a:rPr lang="en-US" dirty="0"/>
              <a:t> </a:t>
            </a:r>
          </a:p>
          <a:p>
            <a:r>
              <a:rPr lang="en-US" dirty="0" err="1"/>
              <a:t>Investimento</a:t>
            </a:r>
            <a:r>
              <a:rPr lang="en-US" dirty="0"/>
              <a:t> </a:t>
            </a:r>
            <a:r>
              <a:rPr lang="en-US" dirty="0" err="1"/>
              <a:t>totale</a:t>
            </a:r>
            <a:r>
              <a:rPr lang="en-US" dirty="0"/>
              <a:t>: €4.97 </a:t>
            </a:r>
            <a:r>
              <a:rPr lang="en-US" dirty="0" err="1"/>
              <a:t>miliardi</a:t>
            </a:r>
            <a:r>
              <a:rPr lang="en-US" dirty="0"/>
              <a:t> </a:t>
            </a:r>
          </a:p>
          <a:p>
            <a:r>
              <a:rPr lang="en-US" dirty="0" err="1"/>
              <a:t>Investimento</a:t>
            </a:r>
            <a:r>
              <a:rPr lang="en-US" dirty="0"/>
              <a:t> medio per Progetto 3.3 </a:t>
            </a:r>
            <a:r>
              <a:rPr lang="en-US" dirty="0" err="1"/>
              <a:t>Milioni</a:t>
            </a:r>
            <a:r>
              <a:rPr lang="en-US" dirty="0"/>
              <a:t> EUR</a:t>
            </a:r>
          </a:p>
        </p:txBody>
      </p:sp>
      <p:sp>
        <p:nvSpPr>
          <p:cNvPr id="13" name="Segnaposto piè di pagina 1">
            <a:extLst>
              <a:ext uri="{FF2B5EF4-FFF2-40B4-BE49-F238E27FC236}">
                <a16:creationId xmlns:a16="http://schemas.microsoft.com/office/drawing/2014/main" id="{9959CF02-D718-4BFF-A53F-4D845075140B}"/>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4278506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idx="10"/>
          </p:nvPr>
        </p:nvSpPr>
        <p:spPr bwMode="auto"/>
        <p:txBody>
          <a:bodyPr/>
          <a:lstStyle/>
          <a:p>
            <a:pPr>
              <a:defRPr/>
            </a:pPr>
            <a:r>
              <a:rPr lang="it-IT" dirty="0"/>
              <a:t>Un esempio di successo: il progetto Platone</a:t>
            </a:r>
          </a:p>
        </p:txBody>
      </p:sp>
    </p:spTree>
    <p:extLst>
      <p:ext uri="{BB962C8B-B14F-4D97-AF65-F5344CB8AC3E}">
        <p14:creationId xmlns:p14="http://schemas.microsoft.com/office/powerpoint/2010/main" val="2116871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b="1" dirty="0" err="1">
                <a:solidFill>
                  <a:srgbClr val="6F6F6E"/>
                </a:solidFill>
                <a:latin typeface="Trebuchet MS" pitchFamily="34" charset="0"/>
                <a:ea typeface="Verdana" pitchFamily="34" charset="0"/>
                <a:cs typeface="+mn-cs"/>
              </a:rPr>
              <a:t>Platone</a:t>
            </a:r>
            <a:r>
              <a:rPr lang="de-DE" b="1" dirty="0">
                <a:solidFill>
                  <a:srgbClr val="6F6F6E"/>
                </a:solidFill>
                <a:latin typeface="Trebuchet MS" pitchFamily="34" charset="0"/>
                <a:ea typeface="Verdana" pitchFamily="34" charset="0"/>
                <a:cs typeface="+mn-cs"/>
              </a:rPr>
              <a:t> in a </a:t>
            </a:r>
            <a:r>
              <a:rPr lang="de-DE" b="1" dirty="0" err="1">
                <a:solidFill>
                  <a:srgbClr val="6F6F6E"/>
                </a:solidFill>
                <a:latin typeface="Trebuchet MS" pitchFamily="34" charset="0"/>
                <a:ea typeface="Verdana" pitchFamily="34" charset="0"/>
                <a:cs typeface="+mn-cs"/>
              </a:rPr>
              <a:t>nutshell</a:t>
            </a:r>
            <a:endParaRPr lang="de-DE" b="1" dirty="0">
              <a:solidFill>
                <a:srgbClr val="6F6F6E"/>
              </a:solidFill>
              <a:latin typeface="Trebuchet MS" pitchFamily="34" charset="0"/>
              <a:ea typeface="Verdana" pitchFamily="34" charset="0"/>
              <a:cs typeface="+mn-cs"/>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14</a:t>
            </a:fld>
            <a:endParaRPr lang="de-DE" sz="1600"/>
          </a:p>
        </p:txBody>
      </p:sp>
      <p:sp>
        <p:nvSpPr>
          <p:cNvPr id="8" name="Textplatzhalter 7"/>
          <p:cNvSpPr>
            <a:spLocks noGrp="1"/>
          </p:cNvSpPr>
          <p:nvPr>
            <p:ph type="body" sz="quarter" idx="26"/>
          </p:nvPr>
        </p:nvSpPr>
        <p:spPr bwMode="auto"/>
        <p:txBody>
          <a:bodyPr/>
          <a:lstStyle/>
          <a:p>
            <a:pPr marL="0" indent="0" algn="ctr">
              <a:lnSpc>
                <a:spcPct val="100000"/>
              </a:lnSpc>
              <a:defRPr/>
            </a:pPr>
            <a:r>
              <a:rPr lang="en-GB" sz="2000" b="1" dirty="0"/>
              <a:t>4</a:t>
            </a:r>
            <a:r>
              <a:rPr lang="en-GB" sz="2000" dirty="0"/>
              <a:t> </a:t>
            </a:r>
            <a:r>
              <a:rPr lang="en-GB" sz="2000" b="1" dirty="0"/>
              <a:t>anni</a:t>
            </a:r>
            <a:r>
              <a:rPr lang="en-GB" sz="2000" dirty="0"/>
              <a:t> </a:t>
            </a:r>
            <a:br>
              <a:rPr lang="en-GB" sz="2000" dirty="0"/>
            </a:br>
            <a:endParaRPr dirty="0"/>
          </a:p>
          <a:p>
            <a:pPr marL="0" indent="0" algn="ctr">
              <a:lnSpc>
                <a:spcPct val="100000"/>
              </a:lnSpc>
              <a:defRPr/>
            </a:pPr>
            <a:r>
              <a:rPr lang="en-GB" sz="2000" dirty="0"/>
              <a:t>2019 - 2023</a:t>
            </a:r>
            <a:endParaRPr dirty="0"/>
          </a:p>
        </p:txBody>
      </p:sp>
      <p:sp>
        <p:nvSpPr>
          <p:cNvPr id="9" name="Textplatzhalter 8"/>
          <p:cNvSpPr>
            <a:spLocks noGrp="1"/>
          </p:cNvSpPr>
          <p:nvPr>
            <p:ph type="body" sz="quarter" idx="27"/>
          </p:nvPr>
        </p:nvSpPr>
        <p:spPr bwMode="auto"/>
        <p:txBody>
          <a:bodyPr/>
          <a:lstStyle/>
          <a:p>
            <a:pPr marL="0" indent="0" algn="ctr">
              <a:lnSpc>
                <a:spcPct val="100000"/>
              </a:lnSpc>
              <a:defRPr/>
            </a:pPr>
            <a:r>
              <a:rPr lang="en-GB" sz="2000" b="1" dirty="0"/>
              <a:t>12 partners </a:t>
            </a:r>
            <a:endParaRPr dirty="0"/>
          </a:p>
          <a:p>
            <a:pPr marL="0" indent="0" algn="ctr">
              <a:lnSpc>
                <a:spcPct val="100000"/>
              </a:lnSpc>
              <a:defRPr/>
            </a:pPr>
            <a:r>
              <a:rPr lang="en-GB" sz="2000" dirty="0"/>
              <a:t>Da </a:t>
            </a:r>
            <a:r>
              <a:rPr lang="en-GB" sz="2000" dirty="0" err="1"/>
              <a:t>Belgio</a:t>
            </a:r>
            <a:r>
              <a:rPr lang="en-GB" sz="2000" dirty="0"/>
              <a:t>, </a:t>
            </a:r>
            <a:r>
              <a:rPr lang="en-GB" sz="2000" dirty="0" err="1"/>
              <a:t>Olanda</a:t>
            </a:r>
            <a:r>
              <a:rPr lang="en-GB" sz="2000" dirty="0"/>
              <a:t>, Grecia e Germania</a:t>
            </a:r>
            <a:endParaRPr dirty="0"/>
          </a:p>
        </p:txBody>
      </p:sp>
      <p:sp>
        <p:nvSpPr>
          <p:cNvPr id="10" name="Textplatzhalter 9"/>
          <p:cNvSpPr>
            <a:spLocks noGrp="1"/>
          </p:cNvSpPr>
          <p:nvPr>
            <p:ph type="body" sz="quarter" idx="28"/>
          </p:nvPr>
        </p:nvSpPr>
        <p:spPr bwMode="auto"/>
        <p:txBody>
          <a:bodyPr/>
          <a:lstStyle/>
          <a:p>
            <a:pPr marL="0" indent="0" algn="ctr">
              <a:lnSpc>
                <a:spcPct val="100000"/>
              </a:lnSpc>
              <a:defRPr/>
            </a:pPr>
            <a:r>
              <a:rPr lang="en-US" sz="2000" b="1" dirty="0"/>
              <a:t>3</a:t>
            </a:r>
            <a:r>
              <a:rPr lang="en-US" sz="2000" dirty="0"/>
              <a:t> </a:t>
            </a:r>
            <a:r>
              <a:rPr lang="en-US" sz="2000" b="1" dirty="0" err="1"/>
              <a:t>progetti</a:t>
            </a:r>
            <a:r>
              <a:rPr lang="en-US" sz="2000" b="1" dirty="0"/>
              <a:t> </a:t>
            </a:r>
            <a:r>
              <a:rPr lang="en-US" sz="2000" b="1" dirty="0" err="1"/>
              <a:t>dimostrativi</a:t>
            </a:r>
            <a:endParaRPr dirty="0"/>
          </a:p>
          <a:p>
            <a:pPr marL="0" indent="0" algn="ctr">
              <a:lnSpc>
                <a:spcPct val="100000"/>
              </a:lnSpc>
              <a:defRPr/>
            </a:pPr>
            <a:r>
              <a:rPr lang="en-US" sz="2000" dirty="0"/>
              <a:t>Per </a:t>
            </a:r>
            <a:r>
              <a:rPr lang="en-US" sz="2000" dirty="0" err="1"/>
              <a:t>testare</a:t>
            </a:r>
            <a:r>
              <a:rPr lang="en-US" sz="2000" dirty="0"/>
              <a:t> la </a:t>
            </a:r>
            <a:r>
              <a:rPr lang="en-US" sz="2000" dirty="0" err="1"/>
              <a:t>piattaforma</a:t>
            </a:r>
            <a:r>
              <a:rPr lang="en-US" sz="2000" dirty="0"/>
              <a:t> </a:t>
            </a:r>
            <a:r>
              <a:rPr lang="en-US" sz="2000" dirty="0" err="1"/>
              <a:t>Platone</a:t>
            </a:r>
            <a:endParaRPr dirty="0"/>
          </a:p>
        </p:txBody>
      </p:sp>
      <p:sp>
        <p:nvSpPr>
          <p:cNvPr id="11" name="Textplatzhalter 10"/>
          <p:cNvSpPr>
            <a:spLocks noGrp="1"/>
          </p:cNvSpPr>
          <p:nvPr>
            <p:ph type="body" sz="quarter" idx="29"/>
          </p:nvPr>
        </p:nvSpPr>
        <p:spPr bwMode="auto"/>
        <p:txBody>
          <a:bodyPr/>
          <a:lstStyle/>
          <a:p>
            <a:pPr marL="0" indent="0" algn="ctr">
              <a:defRPr/>
            </a:pPr>
            <a:r>
              <a:rPr lang="en-US" sz="2000" b="1" dirty="0"/>
              <a:t>9 600 957,58 €</a:t>
            </a:r>
            <a:endParaRPr dirty="0"/>
          </a:p>
          <a:p>
            <a:pPr marL="0" indent="0" algn="ctr">
              <a:defRPr/>
            </a:pPr>
            <a:r>
              <a:rPr lang="en-US" sz="2000" dirty="0"/>
              <a:t>budget </a:t>
            </a:r>
            <a:r>
              <a:rPr lang="en-US" sz="2000" dirty="0" err="1"/>
              <a:t>totale</a:t>
            </a:r>
            <a:endParaRPr dirty="0"/>
          </a:p>
          <a:p>
            <a:pPr marL="0" indent="0" algn="ctr">
              <a:defRPr/>
            </a:pPr>
            <a:r>
              <a:rPr lang="en-US" sz="2000" b="1" dirty="0"/>
              <a:t>7 535 148,02 € </a:t>
            </a:r>
            <a:endParaRPr dirty="0"/>
          </a:p>
          <a:p>
            <a:pPr>
              <a:defRPr/>
            </a:pPr>
            <a:r>
              <a:rPr lang="en-US" sz="2000" dirty="0" err="1"/>
              <a:t>Contributo</a:t>
            </a:r>
            <a:r>
              <a:rPr lang="en-US" sz="2000" dirty="0"/>
              <a:t> </a:t>
            </a:r>
            <a:r>
              <a:rPr lang="en-US" sz="2400" dirty="0"/>
              <a:t>EU</a:t>
            </a:r>
            <a:endParaRPr dirty="0"/>
          </a:p>
        </p:txBody>
      </p:sp>
      <p:pic>
        <p:nvPicPr>
          <p:cNvPr id="14" name="Grafik 13" descr="Sanduhr"/>
          <p:cNvPicPr>
            <a:picLocks noChangeAspect="1"/>
          </p:cNvPicPr>
          <p:nvPr/>
        </p:nvPicPr>
        <p:blipFill>
          <a:blip r:embed="rId2"/>
          <a:stretch/>
        </p:blipFill>
        <p:spPr bwMode="auto">
          <a:xfrm>
            <a:off x="1246516" y="2227921"/>
            <a:ext cx="1272517" cy="1272517"/>
          </a:xfrm>
          <a:prstGeom prst="rect">
            <a:avLst/>
          </a:prstGeom>
        </p:spPr>
      </p:pic>
      <p:pic>
        <p:nvPicPr>
          <p:cNvPr id="16" name="Grafik 15" descr="Verbindungen"/>
          <p:cNvPicPr>
            <a:picLocks noChangeAspect="1"/>
          </p:cNvPicPr>
          <p:nvPr/>
        </p:nvPicPr>
        <p:blipFill>
          <a:blip r:embed="rId3"/>
          <a:stretch/>
        </p:blipFill>
        <p:spPr bwMode="auto">
          <a:xfrm>
            <a:off x="3949585" y="2082927"/>
            <a:ext cx="1502734" cy="1502734"/>
          </a:xfrm>
          <a:prstGeom prst="rect">
            <a:avLst/>
          </a:prstGeom>
        </p:spPr>
      </p:pic>
      <p:grpSp>
        <p:nvGrpSpPr>
          <p:cNvPr id="17" name="Gruppieren 16"/>
          <p:cNvGrpSpPr/>
          <p:nvPr/>
        </p:nvGrpSpPr>
        <p:grpSpPr bwMode="auto">
          <a:xfrm>
            <a:off x="6501466" y="1986794"/>
            <a:ext cx="2216376" cy="1473056"/>
            <a:chOff x="799902" y="3586289"/>
            <a:chExt cx="1456873" cy="983647"/>
          </a:xfrm>
        </p:grpSpPr>
        <p:pic>
          <p:nvPicPr>
            <p:cNvPr id="18" name="Grafik 17" descr="Nadel"/>
            <p:cNvPicPr>
              <a:picLocks noChangeAspect="1"/>
            </p:cNvPicPr>
            <p:nvPr/>
          </p:nvPicPr>
          <p:blipFill>
            <a:blip r:embed="rId4"/>
            <a:stretch/>
          </p:blipFill>
          <p:spPr bwMode="auto">
            <a:xfrm>
              <a:off x="799902" y="3657882"/>
              <a:ext cx="716482" cy="716482"/>
            </a:xfrm>
            <a:prstGeom prst="rect">
              <a:avLst/>
            </a:prstGeom>
          </p:spPr>
        </p:pic>
        <p:pic>
          <p:nvPicPr>
            <p:cNvPr id="19" name="Grafik 18" descr="Nadel"/>
            <p:cNvPicPr>
              <a:picLocks noChangeAspect="1"/>
            </p:cNvPicPr>
            <p:nvPr/>
          </p:nvPicPr>
          <p:blipFill>
            <a:blip r:embed="rId4"/>
            <a:stretch/>
          </p:blipFill>
          <p:spPr bwMode="auto">
            <a:xfrm rot="4902433">
              <a:off x="1540294" y="3853454"/>
              <a:ext cx="716482" cy="716482"/>
            </a:xfrm>
            <a:prstGeom prst="rect">
              <a:avLst/>
            </a:prstGeom>
          </p:spPr>
        </p:pic>
        <p:pic>
          <p:nvPicPr>
            <p:cNvPr id="20" name="Grafik 19" descr="Nadel"/>
            <p:cNvPicPr>
              <a:picLocks noChangeAspect="1"/>
            </p:cNvPicPr>
            <p:nvPr/>
          </p:nvPicPr>
          <p:blipFill>
            <a:blip r:embed="rId4"/>
            <a:stretch/>
          </p:blipFill>
          <p:spPr bwMode="auto">
            <a:xfrm rot="2398775">
              <a:off x="1216740" y="3586289"/>
              <a:ext cx="716482" cy="716482"/>
            </a:xfrm>
            <a:prstGeom prst="rect">
              <a:avLst/>
            </a:prstGeom>
          </p:spPr>
        </p:pic>
      </p:grpSp>
      <p:pic>
        <p:nvPicPr>
          <p:cNvPr id="22" name="Grafik 21" descr="Münzen"/>
          <p:cNvPicPr>
            <a:picLocks noChangeAspect="1"/>
          </p:cNvPicPr>
          <p:nvPr/>
        </p:nvPicPr>
        <p:blipFill>
          <a:blip r:embed="rId5"/>
          <a:stretch/>
        </p:blipFill>
        <p:spPr bwMode="auto">
          <a:xfrm>
            <a:off x="9897494" y="2064458"/>
            <a:ext cx="1339544" cy="1339544"/>
          </a:xfrm>
          <a:prstGeom prst="rect">
            <a:avLst/>
          </a:prstGeom>
        </p:spPr>
      </p:pic>
      <p:sp>
        <p:nvSpPr>
          <p:cNvPr id="21" name="Segnaposto piè di pagina 1">
            <a:extLst>
              <a:ext uri="{FF2B5EF4-FFF2-40B4-BE49-F238E27FC236}">
                <a16:creationId xmlns:a16="http://schemas.microsoft.com/office/drawing/2014/main" id="{CB22379A-82A6-4B64-8691-E41322CDCEE9}"/>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Inhaltsplatzhalter 2"/>
          <p:cNvSpPr>
            <a:spLocks noGrp="1"/>
          </p:cNvSpPr>
          <p:nvPr>
            <p:ph idx="1"/>
          </p:nvPr>
        </p:nvSpPr>
        <p:spPr bwMode="auto">
          <a:xfrm>
            <a:off x="340487" y="1866900"/>
            <a:ext cx="5676855" cy="4176000"/>
          </a:xfrm>
        </p:spPr>
        <p:txBody>
          <a:bodyPr/>
          <a:lstStyle/>
          <a:p>
            <a:pPr>
              <a:defRPr/>
            </a:pPr>
            <a:r>
              <a:rPr lang="en-US" dirty="0" err="1"/>
              <a:t>Architettura</a:t>
            </a:r>
            <a:r>
              <a:rPr lang="en-US" dirty="0"/>
              <a:t> a due </a:t>
            </a:r>
            <a:r>
              <a:rPr lang="en-US" dirty="0" err="1"/>
              <a:t>livelli</a:t>
            </a:r>
            <a:r>
              <a:rPr lang="en-US" dirty="0"/>
              <a:t> per </a:t>
            </a:r>
            <a:r>
              <a:rPr lang="en-US" dirty="0" err="1"/>
              <a:t>l’integrazione</a:t>
            </a:r>
            <a:r>
              <a:rPr lang="en-US" dirty="0"/>
              <a:t> </a:t>
            </a:r>
            <a:r>
              <a:rPr lang="en-US" dirty="0" err="1"/>
              <a:t>dei</a:t>
            </a:r>
            <a:r>
              <a:rPr lang="en-US" dirty="0"/>
              <a:t> </a:t>
            </a:r>
            <a:r>
              <a:rPr lang="en-US" dirty="0" err="1"/>
              <a:t>clienti</a:t>
            </a:r>
            <a:r>
              <a:rPr lang="en-US" dirty="0"/>
              <a:t>:</a:t>
            </a:r>
            <a:endParaRPr dirty="0"/>
          </a:p>
          <a:p>
            <a:pPr lvl="2">
              <a:buBlip>
                <a:blip r:embed="rId2"/>
              </a:buBlip>
              <a:defRPr/>
            </a:pPr>
            <a:r>
              <a:rPr lang="de-DE" dirty="0" err="1"/>
              <a:t>Integrazione</a:t>
            </a:r>
            <a:r>
              <a:rPr lang="de-DE" dirty="0"/>
              <a:t> die </a:t>
            </a:r>
            <a:r>
              <a:rPr lang="de-DE" dirty="0" err="1"/>
              <a:t>clienti</a:t>
            </a:r>
            <a:r>
              <a:rPr lang="de-DE" dirty="0"/>
              <a:t> </a:t>
            </a:r>
            <a:r>
              <a:rPr lang="de-DE" dirty="0" err="1"/>
              <a:t>attraverso</a:t>
            </a:r>
            <a:r>
              <a:rPr lang="de-DE" dirty="0"/>
              <a:t> </a:t>
            </a:r>
            <a:r>
              <a:rPr lang="de-DE" dirty="0" err="1"/>
              <a:t>una</a:t>
            </a:r>
            <a:r>
              <a:rPr lang="de-DE" dirty="0"/>
              <a:t> </a:t>
            </a:r>
            <a:r>
              <a:rPr lang="de-DE" dirty="0" err="1"/>
              <a:t>piattaform</a:t>
            </a:r>
            <a:r>
              <a:rPr lang="de-DE" dirty="0"/>
              <a:t> </a:t>
            </a:r>
            <a:r>
              <a:rPr lang="de-DE" dirty="0" err="1"/>
              <a:t>blockchain</a:t>
            </a:r>
            <a:endParaRPr dirty="0"/>
          </a:p>
          <a:p>
            <a:pPr lvl="2">
              <a:buBlip>
                <a:blip r:embed="rId2"/>
              </a:buBlip>
              <a:defRPr/>
            </a:pPr>
            <a:r>
              <a:rPr lang="de-DE" dirty="0" err="1"/>
              <a:t>Livello</a:t>
            </a:r>
            <a:r>
              <a:rPr lang="de-DE" dirty="0"/>
              <a:t> di </a:t>
            </a:r>
            <a:r>
              <a:rPr lang="de-DE" dirty="0" err="1"/>
              <a:t>sistema</a:t>
            </a:r>
            <a:r>
              <a:rPr lang="de-DE" dirty="0"/>
              <a:t> per </a:t>
            </a:r>
            <a:r>
              <a:rPr lang="de-DE" dirty="0" err="1"/>
              <a:t>integrazione</a:t>
            </a:r>
            <a:r>
              <a:rPr lang="de-DE" dirty="0"/>
              <a:t> </a:t>
            </a:r>
            <a:r>
              <a:rPr lang="de-DE" dirty="0" err="1"/>
              <a:t>con</a:t>
            </a:r>
            <a:r>
              <a:rPr lang="de-DE" dirty="0"/>
              <a:t> </a:t>
            </a:r>
            <a:r>
              <a:rPr lang="de-DE" dirty="0" err="1"/>
              <a:t>piattaforme</a:t>
            </a:r>
            <a:r>
              <a:rPr lang="de-DE" dirty="0"/>
              <a:t> di </a:t>
            </a:r>
            <a:r>
              <a:rPr lang="de-DE" dirty="0" err="1"/>
              <a:t>mercato</a:t>
            </a:r>
            <a:endParaRPr dirty="0"/>
          </a:p>
          <a:p>
            <a:pPr lvl="1">
              <a:buBlip>
                <a:blip r:embed="rId2"/>
              </a:buBlip>
              <a:defRPr/>
            </a:pPr>
            <a:r>
              <a:rPr lang="en-US" dirty="0"/>
              <a:t>Dual-use per il </a:t>
            </a:r>
            <a:r>
              <a:rPr lang="en-US" dirty="0" err="1"/>
              <a:t>mercato</a:t>
            </a:r>
            <a:r>
              <a:rPr lang="en-US" dirty="0"/>
              <a:t> e </a:t>
            </a:r>
            <a:r>
              <a:rPr lang="en-US" dirty="0" err="1"/>
              <a:t>i</a:t>
            </a:r>
            <a:r>
              <a:rPr lang="en-US" dirty="0"/>
              <a:t> </a:t>
            </a:r>
            <a:r>
              <a:rPr lang="en-US" dirty="0" err="1"/>
              <a:t>servizi</a:t>
            </a:r>
            <a:r>
              <a:rPr lang="en-US" dirty="0"/>
              <a:t> di </a:t>
            </a:r>
            <a:r>
              <a:rPr lang="en-US" dirty="0" err="1"/>
              <a:t>sistema</a:t>
            </a:r>
            <a:endParaRPr dirty="0"/>
          </a:p>
          <a:p>
            <a:pPr lvl="1">
              <a:buBlip>
                <a:blip r:embed="rId2"/>
              </a:buBlip>
              <a:defRPr/>
            </a:pPr>
            <a:r>
              <a:rPr lang="en-US" dirty="0" err="1"/>
              <a:t>Integrazione</a:t>
            </a:r>
            <a:r>
              <a:rPr lang="en-US" dirty="0"/>
              <a:t> di </a:t>
            </a:r>
            <a:r>
              <a:rPr lang="en-US" dirty="0" err="1"/>
              <a:t>soluzioni</a:t>
            </a:r>
            <a:r>
              <a:rPr lang="en-US" dirty="0"/>
              <a:t> legacy</a:t>
            </a:r>
            <a:endParaRPr dirty="0"/>
          </a:p>
          <a:p>
            <a:pPr>
              <a:defRPr/>
            </a:pPr>
            <a:endParaRPr lang="de-DE" dirty="0"/>
          </a:p>
        </p:txBody>
      </p:sp>
      <p:sp>
        <p:nvSpPr>
          <p:cNvPr id="5" name="Titel 3"/>
          <p:cNvSpPr>
            <a:spLocks noGrp="1"/>
          </p:cNvSpPr>
          <p:nvPr>
            <p:ph type="title"/>
          </p:nvPr>
        </p:nvSpPr>
        <p:spPr bwMode="auto">
          <a:xfrm>
            <a:off x="2351584" y="128189"/>
            <a:ext cx="10795598" cy="978729"/>
          </a:xfrm>
        </p:spPr>
        <p:txBody>
          <a:bodyPr/>
          <a:lstStyle/>
          <a:p>
            <a:pPr>
              <a:defRPr/>
            </a:pPr>
            <a:r>
              <a:rPr lang="en-US" b="1" dirty="0" err="1">
                <a:solidFill>
                  <a:srgbClr val="6F6F6E"/>
                </a:solidFill>
                <a:latin typeface="Trebuchet MS" pitchFamily="34" charset="0"/>
                <a:ea typeface="Verdana" pitchFamily="34" charset="0"/>
                <a:cs typeface="+mn-cs"/>
              </a:rPr>
              <a:t>L’Architettura</a:t>
            </a:r>
            <a:r>
              <a:rPr lang="en-US" b="1" dirty="0">
                <a:solidFill>
                  <a:srgbClr val="6F6F6E"/>
                </a:solidFill>
                <a:latin typeface="Trebuchet MS" pitchFamily="34" charset="0"/>
                <a:ea typeface="Verdana" pitchFamily="34" charset="0"/>
                <a:cs typeface="+mn-cs"/>
              </a:rPr>
              <a:t> </a:t>
            </a:r>
            <a:r>
              <a:rPr lang="en-US" b="1" dirty="0" err="1">
                <a:solidFill>
                  <a:srgbClr val="6F6F6E"/>
                </a:solidFill>
                <a:latin typeface="Trebuchet MS" pitchFamily="34" charset="0"/>
                <a:ea typeface="Verdana" pitchFamily="34" charset="0"/>
                <a:cs typeface="+mn-cs"/>
              </a:rPr>
              <a:t>aperta</a:t>
            </a:r>
            <a:r>
              <a:rPr lang="en-US" b="1" dirty="0">
                <a:solidFill>
                  <a:srgbClr val="6F6F6E"/>
                </a:solidFill>
                <a:latin typeface="Trebuchet MS" pitchFamily="34" charset="0"/>
                <a:ea typeface="Verdana" pitchFamily="34" charset="0"/>
                <a:cs typeface="+mn-cs"/>
              </a:rPr>
              <a:t> di </a:t>
            </a:r>
            <a:r>
              <a:rPr lang="en-US" b="1" dirty="0" err="1">
                <a:solidFill>
                  <a:srgbClr val="6F6F6E"/>
                </a:solidFill>
                <a:latin typeface="Trebuchet MS" pitchFamily="34" charset="0"/>
                <a:ea typeface="Verdana" pitchFamily="34" charset="0"/>
                <a:cs typeface="+mn-cs"/>
              </a:rPr>
              <a:t>Platone</a:t>
            </a:r>
            <a:endParaRPr lang="de-DE" b="1" dirty="0">
              <a:solidFill>
                <a:srgbClr val="6F6F6E"/>
              </a:solidFill>
              <a:latin typeface="Trebuchet MS" pitchFamily="34" charset="0"/>
              <a:ea typeface="Verdana" pitchFamily="34" charset="0"/>
              <a:cs typeface="+mn-cs"/>
            </a:endParaRPr>
          </a:p>
        </p:txBody>
      </p:sp>
      <p:sp>
        <p:nvSpPr>
          <p:cNvPr id="6" name="Foliennummernplatzhalter 5"/>
          <p:cNvSpPr>
            <a:spLocks noGrp="1"/>
          </p:cNvSpPr>
          <p:nvPr>
            <p:ph type="sldNum" sz="quarter" idx="11"/>
          </p:nvPr>
        </p:nvSpPr>
        <p:spPr bwMode="auto"/>
        <p:txBody>
          <a:bodyPr/>
          <a:lstStyle/>
          <a:p>
            <a:pPr>
              <a:defRPr/>
            </a:pPr>
            <a:fld id="{B338F930-A64A-48BE-8AB2-25FEA66BAC1A}" type="slidenum">
              <a:rPr lang="de-DE"/>
              <a:t>15</a:t>
            </a:fld>
            <a:endParaRPr lang="de-DE" sz="1600"/>
          </a:p>
        </p:txBody>
      </p:sp>
      <p:pic>
        <p:nvPicPr>
          <p:cNvPr id="7" name="Picture 5"/>
          <p:cNvPicPr>
            <a:picLocks noChangeAspect="1"/>
          </p:cNvPicPr>
          <p:nvPr/>
        </p:nvPicPr>
        <p:blipFill>
          <a:blip r:embed="rId3"/>
          <a:srcRect l="11124" r="1242"/>
          <a:stretch/>
        </p:blipFill>
        <p:spPr bwMode="auto">
          <a:xfrm>
            <a:off x="5751871" y="1586616"/>
            <a:ext cx="6440127" cy="4005146"/>
          </a:xfrm>
          <a:prstGeom prst="rect">
            <a:avLst/>
          </a:prstGeom>
        </p:spPr>
      </p:pic>
      <p:sp>
        <p:nvSpPr>
          <p:cNvPr id="9" name="Fußzeilenplatzhalter 2"/>
          <p:cNvSpPr>
            <a:spLocks noGrp="1"/>
          </p:cNvSpPr>
          <p:nvPr>
            <p:ph type="ftr" sz="quarter" idx="10"/>
          </p:nvPr>
        </p:nvSpPr>
        <p:spPr bwMode="auto">
          <a:xfrm>
            <a:off x="479932" y="6439157"/>
            <a:ext cx="8642803" cy="228084"/>
          </a:xfrm>
        </p:spPr>
        <p:txBody>
          <a:bodyPr/>
          <a:lstStyle/>
          <a:p>
            <a:pPr>
              <a:defRPr/>
            </a:pPr>
            <a:r>
              <a:rPr lang="en-US"/>
              <a:t>Platone 1st Review Meeting | Online, 19/05/2021 | RWTH Aachen University | </a:t>
            </a:r>
            <a:r>
              <a:rPr lang="en-GB"/>
              <a:t>Prof. Antonello Monti, PhD</a:t>
            </a:r>
            <a:endParaRPr lang="en-US">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3230424" y="126063"/>
            <a:ext cx="8430727" cy="771939"/>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lvl="0" defTabSz="457200" rtl="0" eaLnBrk="0" fontAlgn="base" hangingPunct="0">
              <a:spcBef>
                <a:spcPct val="0"/>
              </a:spcBef>
              <a:spcAft>
                <a:spcPct val="0"/>
              </a:spcAft>
              <a:defRPr/>
            </a:pPr>
            <a:r>
              <a:rPr lang="it-IT" sz="3200" b="1" kern="1200" dirty="0">
                <a:solidFill>
                  <a:srgbClr val="6F6F6E"/>
                </a:solidFill>
                <a:latin typeface="Trebuchet MS" pitchFamily="34" charset="0"/>
                <a:ea typeface="Verdana" pitchFamily="34" charset="0"/>
              </a:rPr>
              <a:t>L’ARCHITETTURA DI PLATONE</a:t>
            </a:r>
          </a:p>
        </p:txBody>
      </p:sp>
      <p:sp>
        <p:nvSpPr>
          <p:cNvPr id="22" name="Titolo 1"/>
          <p:cNvSpPr txBox="1">
            <a:spLocks/>
          </p:cNvSpPr>
          <p:nvPr/>
        </p:nvSpPr>
        <p:spPr>
          <a:xfrm>
            <a:off x="894420" y="338869"/>
            <a:ext cx="9940731" cy="503083"/>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38"/>
            <a:endParaRPr lang="it-IT" sz="2999" b="1" dirty="0">
              <a:solidFill>
                <a:prstClr val="black">
                  <a:lumMod val="65000"/>
                  <a:lumOff val="35000"/>
                </a:prstClr>
              </a:solidFill>
              <a:latin typeface="Gill Sans" charset="0"/>
              <a:ea typeface="Gill Sans" charset="0"/>
              <a:cs typeface="Gill Sans" charset="0"/>
            </a:endParaRPr>
          </a:p>
        </p:txBody>
      </p:sp>
      <p:pic>
        <p:nvPicPr>
          <p:cNvPr id="2" name="Immagine 1"/>
          <p:cNvPicPr>
            <a:picLocks noChangeAspect="1"/>
          </p:cNvPicPr>
          <p:nvPr/>
        </p:nvPicPr>
        <p:blipFill>
          <a:blip r:embed="rId2"/>
          <a:stretch>
            <a:fillRect/>
          </a:stretch>
        </p:blipFill>
        <p:spPr>
          <a:xfrm>
            <a:off x="830481" y="869104"/>
            <a:ext cx="10068610" cy="5386372"/>
          </a:xfrm>
          <a:prstGeom prst="rect">
            <a:avLst/>
          </a:prstGeom>
        </p:spPr>
      </p:pic>
      <p:sp>
        <p:nvSpPr>
          <p:cNvPr id="12" name="Segnaposto piè di pagina 1">
            <a:extLst>
              <a:ext uri="{FF2B5EF4-FFF2-40B4-BE49-F238E27FC236}">
                <a16:creationId xmlns:a16="http://schemas.microsoft.com/office/drawing/2014/main" id="{FD6184D9-99AE-48EA-AF49-4CDA8D81BB7E}"/>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1086600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619122" y="2408940"/>
            <a:ext cx="6010278" cy="5260571"/>
          </a:xfrm>
        </p:spPr>
        <p:txBody>
          <a:bodyPr>
            <a:noAutofit/>
          </a:bodyPr>
          <a:lstStyle/>
          <a:p>
            <a:pPr marL="0" indent="0">
              <a:buNone/>
            </a:pPr>
            <a:r>
              <a:rPr lang="en-IE" sz="1800" b="1" dirty="0" err="1"/>
              <a:t>Sfide</a:t>
            </a:r>
            <a:r>
              <a:rPr lang="en-IE" sz="1800" b="1" dirty="0"/>
              <a:t> </a:t>
            </a:r>
            <a:r>
              <a:rPr lang="en-IE" sz="1800" b="1" dirty="0" err="1"/>
              <a:t>strategiche</a:t>
            </a:r>
            <a:r>
              <a:rPr lang="en-IE" sz="1800" dirty="0"/>
              <a:t>:</a:t>
            </a:r>
          </a:p>
          <a:p>
            <a:r>
              <a:rPr lang="en-IE" sz="1800" dirty="0" err="1"/>
              <a:t>Permettere</a:t>
            </a:r>
            <a:r>
              <a:rPr lang="en-IE" sz="1800" dirty="0"/>
              <a:t> al DSO </a:t>
            </a:r>
            <a:r>
              <a:rPr lang="en-IE" sz="1800" dirty="0" err="1"/>
              <a:t>l’</a:t>
            </a:r>
            <a:r>
              <a:rPr lang="en-IE" sz="1800" b="1" dirty="0" err="1"/>
              <a:t>osservabilità</a:t>
            </a:r>
            <a:r>
              <a:rPr lang="en-IE" sz="1800" b="1" dirty="0"/>
              <a:t> in tempo </a:t>
            </a:r>
            <a:r>
              <a:rPr lang="en-IE" sz="1800" b="1" dirty="0" err="1"/>
              <a:t>reale</a:t>
            </a:r>
            <a:r>
              <a:rPr lang="en-IE" sz="1800" b="1" dirty="0"/>
              <a:t> </a:t>
            </a:r>
            <a:r>
              <a:rPr lang="en-IE" sz="1800" dirty="0"/>
              <a:t>della </a:t>
            </a:r>
            <a:r>
              <a:rPr lang="en-IE" sz="1800" dirty="0" err="1"/>
              <a:t>propria</a:t>
            </a:r>
            <a:r>
              <a:rPr lang="en-IE" sz="1800" dirty="0"/>
              <a:t> rete</a:t>
            </a:r>
          </a:p>
          <a:p>
            <a:r>
              <a:rPr lang="en-IE" sz="1800" dirty="0" err="1"/>
              <a:t>Supportare</a:t>
            </a:r>
            <a:r>
              <a:rPr lang="en-IE" sz="1800" dirty="0"/>
              <a:t> lo </a:t>
            </a:r>
            <a:r>
              <a:rPr lang="en-IE" sz="1800" dirty="0" err="1"/>
              <a:t>sviluppo</a:t>
            </a:r>
            <a:r>
              <a:rPr lang="en-IE" sz="1800" dirty="0"/>
              <a:t> </a:t>
            </a:r>
            <a:r>
              <a:rPr lang="en-IE" sz="1800" dirty="0" err="1"/>
              <a:t>dei</a:t>
            </a:r>
            <a:r>
              <a:rPr lang="en-IE" sz="1800" dirty="0"/>
              <a:t> </a:t>
            </a:r>
            <a:r>
              <a:rPr lang="en-IE" sz="1800" b="1" dirty="0" err="1"/>
              <a:t>mercati</a:t>
            </a:r>
            <a:r>
              <a:rPr lang="en-IE" sz="1800" b="1" dirty="0"/>
              <a:t> di </a:t>
            </a:r>
            <a:r>
              <a:rPr lang="en-IE" sz="1800" b="1" dirty="0" err="1"/>
              <a:t>flessibilità</a:t>
            </a:r>
            <a:r>
              <a:rPr lang="en-IE" sz="1800" b="1" dirty="0"/>
              <a:t> locale</a:t>
            </a:r>
            <a:endParaRPr lang="en-IE" sz="1800" dirty="0"/>
          </a:p>
          <a:p>
            <a:r>
              <a:rPr lang="en-IE" sz="1800" dirty="0" err="1"/>
              <a:t>Garantire</a:t>
            </a:r>
            <a:r>
              <a:rPr lang="en-IE" sz="1800" dirty="0"/>
              <a:t> </a:t>
            </a:r>
            <a:r>
              <a:rPr lang="en-IE" sz="1800" dirty="0" err="1"/>
              <a:t>agli</a:t>
            </a:r>
            <a:r>
              <a:rPr lang="en-IE" sz="1800" dirty="0"/>
              <a:t> </a:t>
            </a:r>
            <a:r>
              <a:rPr lang="en-IE" sz="1800" dirty="0" err="1"/>
              <a:t>utenti</a:t>
            </a:r>
            <a:r>
              <a:rPr lang="en-IE" sz="1800" dirty="0"/>
              <a:t> </a:t>
            </a:r>
            <a:r>
              <a:rPr lang="en-IE" sz="1800" dirty="0" err="1"/>
              <a:t>finali</a:t>
            </a:r>
            <a:r>
              <a:rPr lang="en-IE" sz="1800" dirty="0"/>
              <a:t> un </a:t>
            </a:r>
            <a:r>
              <a:rPr lang="en-IE" sz="1800" b="1" dirty="0" err="1"/>
              <a:t>servizio</a:t>
            </a:r>
            <a:r>
              <a:rPr lang="en-IE" sz="1800" dirty="0"/>
              <a:t> di </a:t>
            </a:r>
            <a:r>
              <a:rPr lang="en-IE" sz="1800" dirty="0" err="1"/>
              <a:t>fornitura</a:t>
            </a:r>
            <a:r>
              <a:rPr lang="en-IE" sz="1800" dirty="0"/>
              <a:t> </a:t>
            </a:r>
            <a:r>
              <a:rPr lang="en-IE" sz="1800" dirty="0" err="1"/>
              <a:t>elettrica</a:t>
            </a:r>
            <a:r>
              <a:rPr lang="en-IE" sz="1800" dirty="0"/>
              <a:t> </a:t>
            </a:r>
            <a:r>
              <a:rPr lang="en-IE" sz="1800" b="1" dirty="0" err="1"/>
              <a:t>economico</a:t>
            </a:r>
            <a:r>
              <a:rPr lang="en-IE" sz="1800" dirty="0"/>
              <a:t>, </a:t>
            </a:r>
            <a:r>
              <a:rPr lang="en-IE" sz="1800" b="1" dirty="0" err="1"/>
              <a:t>efficiente</a:t>
            </a:r>
            <a:r>
              <a:rPr lang="en-IE" sz="1800" dirty="0"/>
              <a:t> e </a:t>
            </a:r>
            <a:r>
              <a:rPr lang="en-IE" sz="1800" b="1" dirty="0" err="1"/>
              <a:t>sicuro</a:t>
            </a:r>
            <a:endParaRPr lang="en-IE" sz="1800" dirty="0"/>
          </a:p>
          <a:p>
            <a:r>
              <a:rPr lang="en-IE" sz="1800" dirty="0" err="1"/>
              <a:t>Offrire</a:t>
            </a:r>
            <a:r>
              <a:rPr lang="en-IE" sz="1800" dirty="0"/>
              <a:t> </a:t>
            </a:r>
            <a:r>
              <a:rPr lang="en-IE" sz="1800" dirty="0" err="1"/>
              <a:t>agli</a:t>
            </a:r>
            <a:r>
              <a:rPr lang="en-IE" sz="1800" dirty="0"/>
              <a:t> </a:t>
            </a:r>
            <a:r>
              <a:rPr lang="en-IE" sz="1800" b="1" dirty="0" err="1"/>
              <a:t>utenti</a:t>
            </a:r>
            <a:r>
              <a:rPr lang="en-IE" sz="1800" b="1" dirty="0"/>
              <a:t> </a:t>
            </a:r>
            <a:r>
              <a:rPr lang="en-IE" sz="1800" b="1" dirty="0" err="1"/>
              <a:t>finali</a:t>
            </a:r>
            <a:r>
              <a:rPr lang="en-IE" sz="1800" b="1" dirty="0"/>
              <a:t> </a:t>
            </a:r>
            <a:r>
              <a:rPr lang="en-IE" sz="1800" dirty="0"/>
              <a:t>la </a:t>
            </a:r>
            <a:r>
              <a:rPr lang="en-IE" sz="1800" dirty="0" err="1"/>
              <a:t>possibilità</a:t>
            </a:r>
            <a:r>
              <a:rPr lang="en-IE" sz="1800" dirty="0"/>
              <a:t> di </a:t>
            </a:r>
            <a:r>
              <a:rPr lang="en-IE" sz="1800" dirty="0" err="1"/>
              <a:t>essere</a:t>
            </a:r>
            <a:r>
              <a:rPr lang="en-IE" sz="1800" dirty="0"/>
              <a:t> </a:t>
            </a:r>
            <a:r>
              <a:rPr lang="en-IE" sz="1800" b="1" dirty="0"/>
              <a:t>parte</a:t>
            </a:r>
            <a:r>
              <a:rPr lang="en-IE" sz="1800" dirty="0"/>
              <a:t> </a:t>
            </a:r>
            <a:r>
              <a:rPr lang="en-IE" sz="1800" b="1" dirty="0" err="1"/>
              <a:t>attiva</a:t>
            </a:r>
            <a:r>
              <a:rPr lang="en-IE" sz="1800" dirty="0"/>
              <a:t> della </a:t>
            </a:r>
            <a:r>
              <a:rPr lang="en-IE" sz="1800" dirty="0" err="1"/>
              <a:t>gestione</a:t>
            </a:r>
            <a:r>
              <a:rPr lang="en-IE" sz="1800" dirty="0"/>
              <a:t> del </a:t>
            </a:r>
            <a:r>
              <a:rPr lang="en-IE" sz="1800" dirty="0" err="1"/>
              <a:t>sistema</a:t>
            </a:r>
            <a:endParaRPr lang="en-IE" sz="1800" dirty="0"/>
          </a:p>
          <a:p>
            <a:r>
              <a:rPr lang="en-IE" sz="1800" b="1" dirty="0" err="1"/>
              <a:t>Supportare</a:t>
            </a:r>
            <a:r>
              <a:rPr lang="en-IE" sz="1800" dirty="0"/>
              <a:t> </a:t>
            </a:r>
            <a:r>
              <a:rPr lang="en-IE" sz="1800" dirty="0" err="1"/>
              <a:t>il</a:t>
            </a:r>
            <a:r>
              <a:rPr lang="en-IE" sz="1800" dirty="0"/>
              <a:t> TSO </a:t>
            </a:r>
            <a:r>
              <a:rPr lang="en-IE" sz="1800" dirty="0" err="1"/>
              <a:t>nel</a:t>
            </a:r>
            <a:r>
              <a:rPr lang="en-IE" sz="1800" dirty="0"/>
              <a:t> </a:t>
            </a:r>
            <a:r>
              <a:rPr lang="en-IE" sz="1800" b="1" dirty="0" err="1"/>
              <a:t>bilanciamento</a:t>
            </a:r>
            <a:r>
              <a:rPr lang="en-IE" sz="1800" dirty="0"/>
              <a:t> del </a:t>
            </a:r>
            <a:r>
              <a:rPr lang="en-IE" sz="1800" dirty="0" err="1"/>
              <a:t>sistema</a:t>
            </a:r>
            <a:endParaRPr lang="en-IE" sz="1800"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356" y="2769449"/>
            <a:ext cx="5714643" cy="3100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7636493" y="5966429"/>
            <a:ext cx="3021981" cy="369332"/>
          </a:xfrm>
          <a:prstGeom prst="rect">
            <a:avLst/>
          </a:prstGeom>
        </p:spPr>
        <p:txBody>
          <a:bodyPr wrap="none">
            <a:spAutoFit/>
          </a:bodyPr>
          <a:lstStyle/>
          <a:p>
            <a:r>
              <a:rPr lang="it-IT" b="1" dirty="0">
                <a:solidFill>
                  <a:srgbClr val="6F6F6E"/>
                </a:solidFill>
                <a:latin typeface="Trebuchet MS" pitchFamily="34" charset="0"/>
                <a:ea typeface="Verdana" pitchFamily="34" charset="0"/>
                <a:cs typeface="Verdana" pitchFamily="34" charset="0"/>
              </a:rPr>
              <a:t>https://platone-h2020.eu/</a:t>
            </a:r>
            <a:endParaRPr lang="it-IT" dirty="0"/>
          </a:p>
        </p:txBody>
      </p:sp>
      <p:sp>
        <p:nvSpPr>
          <p:cNvPr id="2" name="Rettangolo 1"/>
          <p:cNvSpPr/>
          <p:nvPr/>
        </p:nvSpPr>
        <p:spPr>
          <a:xfrm>
            <a:off x="619124" y="1335731"/>
            <a:ext cx="11249025" cy="1015663"/>
          </a:xfrm>
          <a:prstGeom prst="rect">
            <a:avLst/>
          </a:prstGeom>
        </p:spPr>
        <p:txBody>
          <a:bodyPr wrap="square">
            <a:spAutoFit/>
          </a:bodyPr>
          <a:lstStyle/>
          <a:p>
            <a:pPr marL="0" indent="0">
              <a:buNone/>
            </a:pPr>
            <a:r>
              <a:rPr lang="en-IE" sz="2000" b="1" dirty="0" err="1"/>
              <a:t>Obiettivo</a:t>
            </a:r>
            <a:endParaRPr lang="en-IE" sz="2000" b="1" dirty="0"/>
          </a:p>
          <a:p>
            <a:pPr marL="0" indent="0">
              <a:buNone/>
            </a:pPr>
            <a:r>
              <a:rPr lang="en-IE" sz="2000" dirty="0" err="1"/>
              <a:t>Sviluppare</a:t>
            </a:r>
            <a:r>
              <a:rPr lang="en-IE" sz="2000" dirty="0"/>
              <a:t> e </a:t>
            </a:r>
            <a:r>
              <a:rPr lang="en-IE" sz="2000" dirty="0" err="1"/>
              <a:t>sperimentare</a:t>
            </a:r>
            <a:r>
              <a:rPr lang="en-IE" sz="2000" dirty="0"/>
              <a:t> </a:t>
            </a:r>
            <a:r>
              <a:rPr lang="en-IE" sz="2000" dirty="0" err="1"/>
              <a:t>una</a:t>
            </a:r>
            <a:r>
              <a:rPr lang="en-IE" sz="2000" dirty="0"/>
              <a:t> </a:t>
            </a:r>
            <a:r>
              <a:rPr lang="en-IE" sz="2000" b="1" dirty="0" err="1"/>
              <a:t>piattaforma</a:t>
            </a:r>
            <a:r>
              <a:rPr lang="en-IE" sz="2000" b="1" dirty="0"/>
              <a:t> per la </a:t>
            </a:r>
            <a:r>
              <a:rPr lang="en-IE" sz="2000" b="1" dirty="0" err="1"/>
              <a:t>gestione</a:t>
            </a:r>
            <a:r>
              <a:rPr lang="en-IE" sz="2000" b="1" dirty="0"/>
              <a:t> della rete di </a:t>
            </a:r>
            <a:r>
              <a:rPr lang="en-IE" sz="2000" b="1" dirty="0" err="1"/>
              <a:t>distribuzione</a:t>
            </a:r>
            <a:r>
              <a:rPr lang="en-IE" sz="2000" b="1" dirty="0"/>
              <a:t> </a:t>
            </a:r>
            <a:r>
              <a:rPr lang="en-IE" sz="2000" dirty="0" err="1"/>
              <a:t>che</a:t>
            </a:r>
            <a:r>
              <a:rPr lang="en-IE" sz="2000" dirty="0"/>
              <a:t> </a:t>
            </a:r>
            <a:r>
              <a:rPr lang="en-IE" sz="2000" dirty="0" err="1"/>
              <a:t>permetta</a:t>
            </a:r>
            <a:r>
              <a:rPr lang="en-IE" sz="2000" dirty="0"/>
              <a:t> di </a:t>
            </a:r>
            <a:r>
              <a:rPr lang="en-IE" sz="2000" b="1" dirty="0" err="1"/>
              <a:t>integrare</a:t>
            </a:r>
            <a:r>
              <a:rPr lang="en-IE" sz="2000" b="1" dirty="0"/>
              <a:t> </a:t>
            </a:r>
            <a:r>
              <a:rPr lang="en-IE" sz="2000" b="1" dirty="0" err="1"/>
              <a:t>i</a:t>
            </a:r>
            <a:r>
              <a:rPr lang="en-IE" sz="2000" b="1" dirty="0"/>
              <a:t> </a:t>
            </a:r>
            <a:r>
              <a:rPr lang="en-IE" sz="2000" b="1" dirty="0" err="1"/>
              <a:t>consumatori</a:t>
            </a:r>
            <a:r>
              <a:rPr lang="en-IE" sz="2000" b="1" dirty="0"/>
              <a:t> </a:t>
            </a:r>
            <a:r>
              <a:rPr lang="en-IE" sz="2000" b="1" dirty="0" err="1"/>
              <a:t>attivi</a:t>
            </a:r>
            <a:r>
              <a:rPr lang="en-IE" sz="2000" b="1" dirty="0"/>
              <a:t> </a:t>
            </a:r>
            <a:r>
              <a:rPr lang="en-IE" sz="2000" dirty="0" err="1"/>
              <a:t>nella</a:t>
            </a:r>
            <a:r>
              <a:rPr lang="en-IE" sz="2000" dirty="0"/>
              <a:t> </a:t>
            </a:r>
            <a:r>
              <a:rPr lang="en-IE" sz="2000" dirty="0" err="1"/>
              <a:t>gestione</a:t>
            </a:r>
            <a:r>
              <a:rPr lang="en-IE" sz="2000" dirty="0"/>
              <a:t> del </a:t>
            </a:r>
            <a:r>
              <a:rPr lang="en-IE" sz="2000" b="1" dirty="0" err="1"/>
              <a:t>mercato</a:t>
            </a:r>
            <a:r>
              <a:rPr lang="en-IE" sz="2000" b="1" dirty="0"/>
              <a:t> locale di </a:t>
            </a:r>
            <a:r>
              <a:rPr lang="en-IE" sz="2000" b="1" dirty="0" err="1"/>
              <a:t>flessibilità</a:t>
            </a:r>
            <a:r>
              <a:rPr lang="en-IE" sz="2000" b="1" dirty="0"/>
              <a:t> </a:t>
            </a:r>
          </a:p>
        </p:txBody>
      </p:sp>
      <p:sp>
        <p:nvSpPr>
          <p:cNvPr id="8" name="Segnaposto piè di pagina 1">
            <a:extLst>
              <a:ext uri="{FF2B5EF4-FFF2-40B4-BE49-F238E27FC236}">
                <a16:creationId xmlns:a16="http://schemas.microsoft.com/office/drawing/2014/main" id="{000A880C-F5D2-4768-8A6D-02EA483F6B3F}"/>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1867072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3" name="Oggetto 2"/>
          <p:cNvGraphicFramePr>
            <a:graphicFrameLocks noChangeAspect="1"/>
          </p:cNvGraphicFramePr>
          <p:nvPr/>
        </p:nvGraphicFramePr>
        <p:xfrm>
          <a:off x="1587" y="1587"/>
          <a:ext cx="1587" cy="1587"/>
        </p:xfrm>
        <a:graphic>
          <a:graphicData uri="http://schemas.openxmlformats.org/presentationml/2006/ole">
            <mc:AlternateContent xmlns:mc="http://schemas.openxmlformats.org/markup-compatibility/2006">
              <mc:Choice xmlns:v="urn:schemas-microsoft-com:vml" Requires="v">
                <p:oleObj spid="_x0000_s2054" name="oleObj" r:id="rId3" imgW="0" imgH="0" progId="TCLayout.ActiveDocument.1">
                  <p:embed/>
                </p:oleObj>
              </mc:Choice>
              <mc:Fallback>
                <p:oleObj name="oleObj" r:id="rId3" imgW="0" imgH="0" progId="TCLayout.ActiveDocument.1">
                  <p:embed/>
                  <p:pic>
                    <p:nvPicPr>
                      <p:cNvPr id="3" name="Oggetto 2"/>
                      <p:cNvPicPr/>
                      <p:nvPr/>
                    </p:nvPicPr>
                    <p:blipFill>
                      <a:blip r:embed="rId4"/>
                      <a:stretch/>
                    </p:blipFill>
                    <p:spPr bwMode="auto">
                      <a:xfrm>
                        <a:off x="1587" y="1587"/>
                        <a:ext cx="1587" cy="1587"/>
                      </a:xfrm>
                      <a:prstGeom prst="rect">
                        <a:avLst/>
                      </a:prstGeom>
                    </p:spPr>
                  </p:pic>
                </p:oleObj>
              </mc:Fallback>
            </mc:AlternateContent>
          </a:graphicData>
        </a:graphic>
      </p:graphicFrame>
      <p:sp>
        <p:nvSpPr>
          <p:cNvPr id="2" name="Titel 1"/>
          <p:cNvSpPr>
            <a:spLocks noGrp="1"/>
          </p:cNvSpPr>
          <p:nvPr>
            <p:ph type="title"/>
          </p:nvPr>
        </p:nvSpPr>
        <p:spPr bwMode="auto">
          <a:xfrm>
            <a:off x="2614244" y="39711"/>
            <a:ext cx="7855282" cy="978729"/>
          </a:xfrm>
        </p:spPr>
        <p:txBody>
          <a:bodyPr vert="horz"/>
          <a:lstStyle/>
          <a:p>
            <a:pPr>
              <a:defRPr/>
            </a:pPr>
            <a:r>
              <a:rPr lang="de-DE" b="1" dirty="0">
                <a:solidFill>
                  <a:srgbClr val="6F6F6E"/>
                </a:solidFill>
                <a:latin typeface="Trebuchet MS" pitchFamily="34" charset="0"/>
                <a:ea typeface="Verdana" pitchFamily="34" charset="0"/>
                <a:cs typeface="+mn-cs"/>
              </a:rPr>
              <a:t>ELEMENTI INSTALLATI IN CAMPO </a:t>
            </a: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18</a:t>
            </a:fld>
            <a:endParaRPr lang="de-DE" sz="1600"/>
          </a:p>
        </p:txBody>
      </p:sp>
      <p:pic>
        <p:nvPicPr>
          <p:cNvPr id="11" name="Grafik 10"/>
          <p:cNvPicPr>
            <a:picLocks noChangeAspect="1"/>
          </p:cNvPicPr>
          <p:nvPr/>
        </p:nvPicPr>
        <p:blipFill>
          <a:blip r:embed="rId5"/>
          <a:stretch/>
        </p:blipFill>
        <p:spPr bwMode="auto">
          <a:xfrm>
            <a:off x="6138411" y="1540678"/>
            <a:ext cx="1873632" cy="1249089"/>
          </a:xfrm>
          <a:prstGeom prst="rect">
            <a:avLst/>
          </a:prstGeom>
        </p:spPr>
      </p:pic>
      <p:sp>
        <p:nvSpPr>
          <p:cNvPr id="12" name="Inhaltsplatzhalter 2"/>
          <p:cNvSpPr txBox="1">
            <a:spLocks noChangeAspect="1"/>
          </p:cNvSpPr>
          <p:nvPr/>
        </p:nvSpPr>
        <p:spPr bwMode="gray">
          <a:xfrm>
            <a:off x="223835" y="1798681"/>
            <a:ext cx="2185725" cy="2078000"/>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marR="0" lvl="0" indent="0" algn="r" defTabSz="685800">
              <a:lnSpc>
                <a:spcPct val="110000"/>
              </a:lnSpc>
              <a:spcBef>
                <a:spcPts val="0"/>
              </a:spcBef>
              <a:spcAft>
                <a:spcPts val="0"/>
              </a:spcAft>
              <a:buClrTx/>
              <a:buSzTx/>
              <a:buFontTx/>
              <a:buNone/>
              <a:defRPr/>
            </a:pPr>
            <a:r>
              <a:rPr lang="en-US" sz="1200" b="1" dirty="0">
                <a:solidFill>
                  <a:schemeClr val="accent1"/>
                </a:solidFill>
                <a:latin typeface="Arial"/>
                <a:ea typeface="Arial"/>
                <a:cs typeface="Arial"/>
              </a:rPr>
              <a:t>Smart Secondary Substation</a:t>
            </a:r>
            <a:endParaRPr lang="de-DE" sz="1200" b="1" dirty="0">
              <a:solidFill>
                <a:schemeClr val="accent1"/>
              </a:solidFill>
              <a:latin typeface="Arial"/>
              <a:ea typeface="Arial"/>
              <a:cs typeface="Arial"/>
            </a:endParaRPr>
          </a:p>
          <a:p>
            <a:pPr marL="0" marR="0" lvl="0" indent="0" algn="l" defTabSz="685800">
              <a:lnSpc>
                <a:spcPct val="110000"/>
              </a:lnSpc>
              <a:spcBef>
                <a:spcPts val="0"/>
              </a:spcBef>
              <a:spcAft>
                <a:spcPts val="0"/>
              </a:spcAft>
              <a:buClrTx/>
              <a:buSzTx/>
              <a:buFontTx/>
              <a:buNone/>
              <a:defRPr/>
            </a:pPr>
            <a:endParaRPr lang="en-US" sz="1200" b="1" i="0" u="none" strike="noStrike" cap="none" spc="0" dirty="0">
              <a:ln>
                <a:noFill/>
              </a:ln>
              <a:solidFill>
                <a:schemeClr val="accent1"/>
              </a:solidFill>
              <a:latin typeface="Arial"/>
              <a:cs typeface="Arial"/>
            </a:endParaRPr>
          </a:p>
          <a:p>
            <a:pPr marL="0" marR="0" lvl="0" indent="0" algn="l" defTabSz="685800">
              <a:lnSpc>
                <a:spcPct val="110000"/>
              </a:lnSpc>
              <a:spcBef>
                <a:spcPts val="0"/>
              </a:spcBef>
              <a:spcAft>
                <a:spcPts val="0"/>
              </a:spcAft>
              <a:buClrTx/>
              <a:buSzTx/>
              <a:buFontTx/>
              <a:buNone/>
              <a:defRPr/>
            </a:pPr>
            <a:endParaRPr lang="en-US" sz="1400" b="1" i="0" u="none" strike="noStrike" cap="none" spc="0" dirty="0">
              <a:ln>
                <a:noFill/>
              </a:ln>
              <a:solidFill>
                <a:srgbClr val="477673"/>
              </a:solidFill>
              <a:latin typeface="Arial"/>
              <a:cs typeface="Arial"/>
            </a:endParaRPr>
          </a:p>
          <a:p>
            <a:pPr marL="0" marR="0" lvl="0" indent="0" algn="l" defTabSz="685800">
              <a:lnSpc>
                <a:spcPct val="110000"/>
              </a:lnSpc>
              <a:spcBef>
                <a:spcPts val="0"/>
              </a:spcBef>
              <a:spcAft>
                <a:spcPts val="0"/>
              </a:spcAft>
              <a:buClrTx/>
              <a:buSzTx/>
              <a:buFontTx/>
              <a:buNone/>
              <a:defRPr/>
            </a:pPr>
            <a:endParaRPr lang="en-US" sz="1400" b="1" i="0" u="none" strike="noStrike" cap="none" spc="0" dirty="0">
              <a:ln>
                <a:noFill/>
              </a:ln>
              <a:solidFill>
                <a:srgbClr val="477673"/>
              </a:solidFill>
              <a:latin typeface="Arial"/>
              <a:cs typeface="Arial"/>
            </a:endParaRPr>
          </a:p>
          <a:p>
            <a:pPr marL="0" marR="0" lvl="0" indent="0" algn="l" defTabSz="685800">
              <a:lnSpc>
                <a:spcPct val="110000"/>
              </a:lnSpc>
              <a:spcBef>
                <a:spcPts val="0"/>
              </a:spcBef>
              <a:spcAft>
                <a:spcPts val="0"/>
              </a:spcAft>
              <a:buClrTx/>
              <a:buSzTx/>
              <a:buFontTx/>
              <a:buNone/>
              <a:defRPr/>
            </a:pPr>
            <a:endParaRPr lang="en-US" sz="1400" b="1" i="0" u="none" strike="noStrike" cap="none" spc="0" dirty="0">
              <a:ln>
                <a:noFill/>
              </a:ln>
              <a:solidFill>
                <a:srgbClr val="477673"/>
              </a:solidFill>
              <a:latin typeface="Arial"/>
              <a:cs typeface="Arial"/>
            </a:endParaRPr>
          </a:p>
          <a:p>
            <a:pPr marL="0" marR="0" lvl="0" indent="0" algn="l" defTabSz="685800">
              <a:lnSpc>
                <a:spcPct val="110000"/>
              </a:lnSpc>
              <a:spcBef>
                <a:spcPts val="0"/>
              </a:spcBef>
              <a:spcAft>
                <a:spcPts val="0"/>
              </a:spcAft>
              <a:buClrTx/>
              <a:buSzTx/>
              <a:buFontTx/>
              <a:buNone/>
              <a:defRPr/>
            </a:pPr>
            <a:endParaRPr lang="en-US" sz="1400" b="1" i="0" u="none" strike="noStrike" cap="none" spc="0" dirty="0">
              <a:ln>
                <a:noFill/>
              </a:ln>
              <a:solidFill>
                <a:srgbClr val="477673"/>
              </a:solidFill>
              <a:latin typeface="Arial"/>
              <a:cs typeface="Arial"/>
            </a:endParaRPr>
          </a:p>
          <a:p>
            <a:pPr marL="0" marR="0" lvl="0" indent="0" algn="r" defTabSz="685800">
              <a:lnSpc>
                <a:spcPct val="110000"/>
              </a:lnSpc>
              <a:spcBef>
                <a:spcPts val="0"/>
              </a:spcBef>
              <a:spcAft>
                <a:spcPts val="600"/>
              </a:spcAft>
              <a:buClrTx/>
              <a:buSzTx/>
              <a:buFontTx/>
              <a:buNone/>
              <a:defRPr/>
            </a:pPr>
            <a:r>
              <a:rPr lang="en-US" sz="1200" dirty="0" err="1">
                <a:latin typeface="Arial"/>
                <a:ea typeface="Arial"/>
                <a:cs typeface="Arial"/>
              </a:rPr>
              <a:t>Misura</a:t>
            </a:r>
            <a:r>
              <a:rPr lang="en-US" sz="1200" dirty="0">
                <a:latin typeface="Arial"/>
                <a:ea typeface="Arial"/>
                <a:cs typeface="Arial"/>
              </a:rPr>
              <a:t> in tempo </a:t>
            </a:r>
            <a:r>
              <a:rPr lang="en-US" sz="1200" dirty="0" err="1">
                <a:latin typeface="Arial"/>
                <a:ea typeface="Arial"/>
                <a:cs typeface="Arial"/>
              </a:rPr>
              <a:t>reale</a:t>
            </a:r>
            <a:r>
              <a:rPr lang="en-US" sz="1200" dirty="0">
                <a:latin typeface="Arial"/>
                <a:ea typeface="Arial"/>
                <a:cs typeface="Arial"/>
              </a:rPr>
              <a:t> </a:t>
            </a:r>
            <a:r>
              <a:rPr lang="en-US" sz="1200" dirty="0" err="1">
                <a:latin typeface="Arial"/>
                <a:ea typeface="Arial"/>
                <a:cs typeface="Arial"/>
              </a:rPr>
              <a:t>dei</a:t>
            </a:r>
            <a:r>
              <a:rPr lang="en-US" sz="1200" dirty="0">
                <a:latin typeface="Arial"/>
                <a:ea typeface="Arial"/>
                <a:cs typeface="Arial"/>
              </a:rPr>
              <a:t> </a:t>
            </a:r>
            <a:r>
              <a:rPr lang="en-US" sz="1200" dirty="0" err="1">
                <a:latin typeface="Arial"/>
                <a:ea typeface="Arial"/>
                <a:cs typeface="Arial"/>
              </a:rPr>
              <a:t>consumi</a:t>
            </a:r>
            <a:r>
              <a:rPr lang="en-US" sz="1200" dirty="0">
                <a:latin typeface="Arial"/>
                <a:ea typeface="Arial"/>
                <a:cs typeface="Arial"/>
              </a:rPr>
              <a:t> e </a:t>
            </a:r>
            <a:r>
              <a:rPr lang="en-US" sz="1200" dirty="0" err="1">
                <a:latin typeface="Arial"/>
                <a:ea typeface="Arial"/>
                <a:cs typeface="Arial"/>
              </a:rPr>
              <a:t>della</a:t>
            </a:r>
            <a:r>
              <a:rPr lang="en-US" sz="1200" dirty="0">
                <a:latin typeface="Arial"/>
                <a:ea typeface="Arial"/>
                <a:cs typeface="Arial"/>
              </a:rPr>
              <a:t> Potenza </a:t>
            </a:r>
            <a:r>
              <a:rPr lang="en-US" sz="1200" dirty="0" err="1">
                <a:latin typeface="Arial"/>
                <a:ea typeface="Arial"/>
                <a:cs typeface="Arial"/>
              </a:rPr>
              <a:t>assorbita</a:t>
            </a:r>
            <a:r>
              <a:rPr lang="en-US" sz="1200" dirty="0">
                <a:latin typeface="Arial"/>
                <a:ea typeface="Arial"/>
                <a:cs typeface="Arial"/>
              </a:rPr>
              <a:t>  e </a:t>
            </a:r>
            <a:r>
              <a:rPr lang="en-US" sz="1200" dirty="0" err="1">
                <a:latin typeface="Arial"/>
                <a:ea typeface="Arial"/>
                <a:cs typeface="Arial"/>
              </a:rPr>
              <a:t>immessa</a:t>
            </a:r>
            <a:r>
              <a:rPr lang="en-US" sz="1200" dirty="0">
                <a:latin typeface="Arial"/>
                <a:ea typeface="Arial"/>
                <a:cs typeface="Arial"/>
              </a:rPr>
              <a:t> in BT e MT</a:t>
            </a:r>
            <a:endParaRPr sz="1200" dirty="0">
              <a:latin typeface="Arial"/>
              <a:ea typeface="Arial"/>
              <a:cs typeface="Arial"/>
            </a:endParaRPr>
          </a:p>
        </p:txBody>
      </p:sp>
      <p:pic>
        <p:nvPicPr>
          <p:cNvPr id="13" name="Grafik 7"/>
          <p:cNvPicPr>
            <a:picLocks noChangeAspect="1"/>
          </p:cNvPicPr>
          <p:nvPr/>
        </p:nvPicPr>
        <p:blipFill>
          <a:blip r:embed="rId6">
            <a:clrChange>
              <a:clrFrom>
                <a:srgbClr val="FFFFFF"/>
              </a:clrFrom>
              <a:clrTo>
                <a:srgbClr val="FFFFFF">
                  <a:alpha val="0"/>
                </a:srgbClr>
              </a:clrTo>
            </a:clrChange>
            <a:alphaModFix/>
            <a:grayscl/>
          </a:blip>
          <a:srcRect l="11153" r="20388"/>
          <a:stretch/>
        </p:blipFill>
        <p:spPr bwMode="auto">
          <a:xfrm>
            <a:off x="2933692" y="2549666"/>
            <a:ext cx="3441614" cy="3555204"/>
          </a:xfrm>
          <a:prstGeom prst="rect">
            <a:avLst/>
          </a:prstGeom>
        </p:spPr>
      </p:pic>
      <p:pic>
        <p:nvPicPr>
          <p:cNvPr id="14" name="Inhaltsplatzhalter 16" descr="Ein Bild, das draußen, Himmel, Abfall, Bordstein enthält.&#10;&#10;Automatisch generierte Beschreibung"/>
          <p:cNvPicPr>
            <a:picLocks noGrp="1" noChangeAspect="1"/>
          </p:cNvPicPr>
          <p:nvPr>
            <p:ph idx="1"/>
          </p:nvPr>
        </p:nvPicPr>
        <p:blipFill>
          <a:blip r:embed="rId7"/>
          <a:srcRect t="13550" b="17218"/>
          <a:stretch/>
        </p:blipFill>
        <p:spPr bwMode="auto">
          <a:xfrm>
            <a:off x="452923" y="2058342"/>
            <a:ext cx="1956558" cy="1015898"/>
          </a:xfrm>
          <a:prstGeom prst="rect">
            <a:avLst/>
          </a:prstGeom>
        </p:spPr>
      </p:pic>
      <p:pic>
        <p:nvPicPr>
          <p:cNvPr id="15" name="Grafik 14"/>
          <p:cNvPicPr>
            <a:picLocks noChangeAspect="1"/>
          </p:cNvPicPr>
          <p:nvPr/>
        </p:nvPicPr>
        <p:blipFill>
          <a:blip r:embed="rId8">
            <a:grayscl/>
          </a:blip>
          <a:stretch/>
        </p:blipFill>
        <p:spPr bwMode="auto">
          <a:xfrm>
            <a:off x="4407730" y="2591187"/>
            <a:ext cx="836963" cy="679172"/>
          </a:xfrm>
          <a:prstGeom prst="rect">
            <a:avLst/>
          </a:prstGeom>
        </p:spPr>
      </p:pic>
      <p:sp>
        <p:nvSpPr>
          <p:cNvPr id="17" name="Inhaltsplatzhalter 2"/>
          <p:cNvSpPr txBox="1">
            <a:spLocks noChangeAspect="1"/>
          </p:cNvSpPr>
          <p:nvPr/>
        </p:nvSpPr>
        <p:spPr bwMode="gray">
          <a:xfrm>
            <a:off x="6552954" y="3757040"/>
            <a:ext cx="2482966" cy="931538"/>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R="0" lvl="0" algn="l" defTabSz="685800">
              <a:lnSpc>
                <a:spcPct val="110000"/>
              </a:lnSpc>
              <a:spcBef>
                <a:spcPts val="0"/>
              </a:spcBef>
              <a:spcAft>
                <a:spcPts val="600"/>
              </a:spcAft>
              <a:buClrTx/>
              <a:buSzTx/>
              <a:buFontTx/>
              <a:buNone/>
              <a:defRPr/>
            </a:pPr>
            <a:r>
              <a:rPr lang="en-US" sz="1200" b="1" dirty="0" err="1">
                <a:solidFill>
                  <a:schemeClr val="accent1"/>
                </a:solidFill>
                <a:latin typeface="Arial"/>
                <a:cs typeface="Arial"/>
              </a:rPr>
              <a:t>Sistemi</a:t>
            </a:r>
            <a:r>
              <a:rPr lang="en-US" sz="1200" b="1" dirty="0">
                <a:solidFill>
                  <a:schemeClr val="accent1"/>
                </a:solidFill>
                <a:latin typeface="Arial"/>
                <a:cs typeface="Arial"/>
              </a:rPr>
              <a:t> di </a:t>
            </a:r>
            <a:r>
              <a:rPr lang="en-US" sz="1200" b="1" dirty="0" err="1">
                <a:solidFill>
                  <a:schemeClr val="accent1"/>
                </a:solidFill>
                <a:latin typeface="Arial"/>
                <a:cs typeface="Arial"/>
              </a:rPr>
              <a:t>accumulo</a:t>
            </a:r>
            <a:r>
              <a:rPr lang="en-US" sz="1200" b="1" dirty="0">
                <a:solidFill>
                  <a:schemeClr val="accent1"/>
                </a:solidFill>
                <a:latin typeface="Arial"/>
                <a:cs typeface="Arial"/>
              </a:rPr>
              <a:t> di </a:t>
            </a:r>
            <a:r>
              <a:rPr lang="en-US" sz="1200" b="1" dirty="0" err="1">
                <a:solidFill>
                  <a:schemeClr val="accent1"/>
                </a:solidFill>
                <a:latin typeface="Arial"/>
                <a:cs typeface="Arial"/>
              </a:rPr>
              <a:t>grossa</a:t>
            </a:r>
            <a:r>
              <a:rPr lang="en-US" sz="1200" b="1" dirty="0">
                <a:solidFill>
                  <a:schemeClr val="accent1"/>
                </a:solidFill>
                <a:latin typeface="Arial"/>
                <a:cs typeface="Arial"/>
              </a:rPr>
              <a:t> </a:t>
            </a:r>
            <a:r>
              <a:rPr lang="en-US" sz="1200" b="1" dirty="0" err="1">
                <a:solidFill>
                  <a:schemeClr val="accent1"/>
                </a:solidFill>
                <a:latin typeface="Arial"/>
                <a:cs typeface="Arial"/>
              </a:rPr>
              <a:t>taglia</a:t>
            </a:r>
            <a:r>
              <a:rPr lang="en-US" sz="1200" b="1" dirty="0">
                <a:solidFill>
                  <a:schemeClr val="accent1"/>
                </a:solidFill>
                <a:latin typeface="Arial"/>
                <a:cs typeface="Arial"/>
              </a:rPr>
              <a:t> </a:t>
            </a:r>
            <a:r>
              <a:rPr lang="en-US" sz="1200" b="1" dirty="0" err="1">
                <a:solidFill>
                  <a:schemeClr val="accent1"/>
                </a:solidFill>
                <a:latin typeface="Arial"/>
                <a:cs typeface="Arial"/>
              </a:rPr>
              <a:t>comunitari</a:t>
            </a:r>
            <a:endParaRPr dirty="0"/>
          </a:p>
        </p:txBody>
      </p:sp>
      <p:cxnSp>
        <p:nvCxnSpPr>
          <p:cNvPr id="18" name="Gerader Verbinder 17"/>
          <p:cNvCxnSpPr>
            <a:cxnSpLocks noChangeAspect="1"/>
          </p:cNvCxnSpPr>
          <p:nvPr/>
        </p:nvCxnSpPr>
        <p:spPr bwMode="auto">
          <a:xfrm>
            <a:off x="3218497" y="1989951"/>
            <a:ext cx="1153606" cy="139094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a:cxnSpLocks noChangeAspect="1"/>
          </p:cNvCxnSpPr>
          <p:nvPr/>
        </p:nvCxnSpPr>
        <p:spPr bwMode="auto">
          <a:xfrm>
            <a:off x="2544709" y="1753946"/>
            <a:ext cx="0" cy="200293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noChangeAspect="1"/>
          </p:cNvCxnSpPr>
          <p:nvPr/>
        </p:nvCxnSpPr>
        <p:spPr bwMode="auto">
          <a:xfrm>
            <a:off x="2546200" y="1990570"/>
            <a:ext cx="6723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Eine Ecke des Rechtecks schneiden 3"/>
          <p:cNvSpPr txBox="1">
            <a:spLocks noChangeAspect="1"/>
          </p:cNvSpPr>
          <p:nvPr/>
        </p:nvSpPr>
        <p:spPr bwMode="auto">
          <a:xfrm>
            <a:off x="-330496" y="4044929"/>
            <a:ext cx="3184273" cy="216100"/>
          </a:xfrm>
          <a:prstGeom prst="rect">
            <a:avLst/>
          </a:prstGeom>
          <a:noFill/>
        </p:spPr>
        <p:txBody>
          <a:bodyPr vert="horz" lIns="0" tIns="0" rIns="0" bIns="0" rtlCol="0">
            <a:noAutofit/>
          </a:bodyPr>
          <a:lstStyle>
            <a:lvl1pPr marL="0" indent="0" algn="l" defTabSz="685800">
              <a:lnSpc>
                <a:spcPct val="110000"/>
              </a:lnSpc>
              <a:spcBef>
                <a:spcPts val="600"/>
              </a:spcBef>
              <a:buFontTx/>
              <a:buNone/>
              <a:defRPr sz="1400">
                <a:solidFill>
                  <a:schemeClr val="tx1"/>
                </a:solidFill>
                <a:latin typeface="+mj-lt"/>
                <a:ea typeface="+mn-ea"/>
                <a:cs typeface="+mn-cs"/>
              </a:defRPr>
            </a:lvl1pPr>
            <a:lvl2pPr marL="0" indent="0" algn="l" defTabSz="685800">
              <a:lnSpc>
                <a:spcPct val="110000"/>
              </a:lnSpc>
              <a:spcBef>
                <a:spcPts val="600"/>
              </a:spcBef>
              <a:buFontTx/>
              <a:buNone/>
              <a:defRPr sz="1400">
                <a:solidFill>
                  <a:schemeClr val="tx1"/>
                </a:solidFill>
                <a:latin typeface="+mn-lt"/>
                <a:ea typeface="+mn-ea"/>
                <a:cs typeface="+mn-cs"/>
              </a:defRPr>
            </a:lvl2pPr>
            <a:lvl3pPr marL="144000" indent="-144000" algn="l" defTabSz="685800">
              <a:lnSpc>
                <a:spcPct val="110000"/>
              </a:lnSpc>
              <a:spcBef>
                <a:spcPts val="600"/>
              </a:spcBef>
              <a:buFont typeface="Arial"/>
              <a:buChar char="•"/>
              <a:defRPr sz="1400">
                <a:solidFill>
                  <a:schemeClr val="tx1"/>
                </a:solidFill>
                <a:latin typeface="+mn-lt"/>
                <a:ea typeface="+mn-ea"/>
                <a:cs typeface="+mn-cs"/>
              </a:defRPr>
            </a:lvl3pPr>
            <a:lvl4pPr marL="288000" indent="-144000" algn="l" defTabSz="685800">
              <a:lnSpc>
                <a:spcPct val="110000"/>
              </a:lnSpc>
              <a:spcBef>
                <a:spcPts val="600"/>
              </a:spcBef>
              <a:buFont typeface="Arial"/>
              <a:buChar char="•"/>
              <a:defRPr sz="1400">
                <a:solidFill>
                  <a:schemeClr val="tx1"/>
                </a:solidFill>
                <a:latin typeface="+mn-lt"/>
                <a:ea typeface="+mn-ea"/>
                <a:cs typeface="+mn-cs"/>
              </a:defRPr>
            </a:lvl4pPr>
            <a:lvl5pPr marL="432000" indent="-144000" algn="l" defTabSz="685800">
              <a:lnSpc>
                <a:spcPct val="110000"/>
              </a:lnSpc>
              <a:spcBef>
                <a:spcPts val="600"/>
              </a:spcBef>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447663" marR="0" lvl="0" indent="0" algn="r" defTabSz="685800">
              <a:lnSpc>
                <a:spcPct val="100000"/>
              </a:lnSpc>
              <a:spcBef>
                <a:spcPts val="0"/>
              </a:spcBef>
              <a:spcAft>
                <a:spcPts val="0"/>
              </a:spcAft>
              <a:buClrTx/>
              <a:buSzTx/>
              <a:buFontTx/>
              <a:buNone/>
              <a:defRPr/>
            </a:pPr>
            <a:r>
              <a:rPr lang="en-US" sz="1200" b="1">
                <a:solidFill>
                  <a:schemeClr val="accent1"/>
                </a:solidFill>
                <a:latin typeface="Arial"/>
                <a:ea typeface="Arial"/>
                <a:cs typeface="Arial"/>
              </a:rPr>
              <a:t>Community of</a:t>
            </a:r>
            <a:endParaRPr/>
          </a:p>
          <a:p>
            <a:pPr marL="447663" marR="0" lvl="0" indent="0" algn="r" defTabSz="685800">
              <a:lnSpc>
                <a:spcPct val="100000"/>
              </a:lnSpc>
              <a:spcBef>
                <a:spcPts val="0"/>
              </a:spcBef>
              <a:spcAft>
                <a:spcPts val="0"/>
              </a:spcAft>
              <a:buClrTx/>
              <a:buSzTx/>
              <a:buFontTx/>
              <a:buNone/>
              <a:defRPr/>
            </a:pPr>
            <a:r>
              <a:rPr lang="en-US" sz="1200" b="1">
                <a:solidFill>
                  <a:schemeClr val="accent1"/>
                </a:solidFill>
                <a:latin typeface="Arial"/>
                <a:ea typeface="Arial"/>
                <a:cs typeface="Arial"/>
              </a:rPr>
              <a:t>Abbenhausen  (Twistringen)</a:t>
            </a:r>
            <a:endParaRPr/>
          </a:p>
          <a:p>
            <a:pPr marL="447663" marR="0" lvl="0" indent="0" algn="l" defTabSz="685800">
              <a:lnSpc>
                <a:spcPct val="100000"/>
              </a:lnSpc>
              <a:spcBef>
                <a:spcPts val="0"/>
              </a:spcBef>
              <a:spcAft>
                <a:spcPts val="0"/>
              </a:spcAft>
              <a:buClrTx/>
              <a:buSzTx/>
              <a:buFontTx/>
              <a:buNone/>
              <a:defRPr/>
            </a:pPr>
            <a:endParaRPr lang="en-US" sz="1200" b="0" i="0" u="none" strike="noStrike" cap="none" spc="0">
              <a:ln>
                <a:noFill/>
              </a:ln>
              <a:solidFill>
                <a:schemeClr val="accent1"/>
              </a:solidFill>
              <a:latin typeface="Arial"/>
              <a:cs typeface="Arial"/>
            </a:endParaRPr>
          </a:p>
          <a:p>
            <a:pPr marL="447663" marR="0" lvl="0" indent="0" algn="l" defTabSz="685800">
              <a:lnSpc>
                <a:spcPct val="100000"/>
              </a:lnSpc>
              <a:spcBef>
                <a:spcPts val="0"/>
              </a:spcBef>
              <a:spcAft>
                <a:spcPts val="0"/>
              </a:spcAft>
              <a:buClrTx/>
              <a:buSzTx/>
              <a:buFontTx/>
              <a:buNone/>
              <a:defRPr/>
            </a:pPr>
            <a:endParaRPr lang="en-US" b="0" i="0" u="none" strike="noStrike" cap="none" spc="0">
              <a:ln>
                <a:noFill/>
              </a:ln>
              <a:solidFill>
                <a:schemeClr val="accent1"/>
              </a:solidFill>
              <a:latin typeface="Arial"/>
              <a:cs typeface="Arial"/>
            </a:endParaRPr>
          </a:p>
          <a:p>
            <a:pPr marL="447663" marR="0" lvl="0" indent="0" algn="l" defTabSz="685800">
              <a:lnSpc>
                <a:spcPct val="100000"/>
              </a:lnSpc>
              <a:spcBef>
                <a:spcPts val="0"/>
              </a:spcBef>
              <a:spcAft>
                <a:spcPts val="0"/>
              </a:spcAft>
              <a:buClrTx/>
              <a:buSzTx/>
              <a:buFontTx/>
              <a:buNone/>
              <a:defRPr/>
            </a:pPr>
            <a:endParaRPr lang="en-US" b="0" i="0" u="none" strike="noStrike" cap="none" spc="0">
              <a:ln>
                <a:noFill/>
              </a:ln>
              <a:solidFill>
                <a:schemeClr val="accent1"/>
              </a:solidFill>
              <a:latin typeface="Arial"/>
              <a:cs typeface="Arial"/>
            </a:endParaRPr>
          </a:p>
          <a:p>
            <a:pPr marL="447663" marR="0" lvl="0" indent="0" algn="l" defTabSz="685800">
              <a:lnSpc>
                <a:spcPct val="100000"/>
              </a:lnSpc>
              <a:spcBef>
                <a:spcPts val="0"/>
              </a:spcBef>
              <a:spcAft>
                <a:spcPts val="0"/>
              </a:spcAft>
              <a:buClrTx/>
              <a:buSzTx/>
              <a:buFontTx/>
              <a:buNone/>
              <a:defRPr/>
            </a:pPr>
            <a:endParaRPr lang="en-US" b="0" i="0" u="none" strike="noStrike" cap="none" spc="0">
              <a:ln>
                <a:noFill/>
              </a:ln>
              <a:solidFill>
                <a:schemeClr val="accent1"/>
              </a:solidFill>
              <a:latin typeface="Arial"/>
              <a:cs typeface="Arial"/>
            </a:endParaRPr>
          </a:p>
          <a:p>
            <a:pPr marL="447663" marR="0" lvl="0" indent="0" algn="l" defTabSz="685800">
              <a:lnSpc>
                <a:spcPct val="100000"/>
              </a:lnSpc>
              <a:spcBef>
                <a:spcPts val="0"/>
              </a:spcBef>
              <a:spcAft>
                <a:spcPts val="0"/>
              </a:spcAft>
              <a:buClrTx/>
              <a:buSzTx/>
              <a:buFontTx/>
              <a:buNone/>
              <a:defRPr/>
            </a:pPr>
            <a:endParaRPr lang="en-US" b="0" i="0" u="none" strike="noStrike" cap="none" spc="0">
              <a:ln>
                <a:noFill/>
              </a:ln>
              <a:solidFill>
                <a:schemeClr val="accent1"/>
              </a:solidFill>
              <a:latin typeface="Arial"/>
              <a:cs typeface="Arial"/>
            </a:endParaRPr>
          </a:p>
          <a:p>
            <a:pPr marL="447663" marR="0" lvl="0" indent="0" algn="l" defTabSz="685800">
              <a:lnSpc>
                <a:spcPct val="100000"/>
              </a:lnSpc>
              <a:spcBef>
                <a:spcPts val="0"/>
              </a:spcBef>
              <a:spcAft>
                <a:spcPts val="0"/>
              </a:spcAft>
              <a:buClrTx/>
              <a:buSzTx/>
              <a:buFontTx/>
              <a:buNone/>
              <a:defRPr/>
            </a:pPr>
            <a:endParaRPr lang="en-US" b="0" i="0" u="none" strike="noStrike" cap="none" spc="0">
              <a:ln>
                <a:noFill/>
              </a:ln>
              <a:solidFill>
                <a:schemeClr val="accent1"/>
              </a:solidFill>
              <a:latin typeface="Arial"/>
              <a:cs typeface="Arial"/>
            </a:endParaRPr>
          </a:p>
          <a:p>
            <a:pPr marL="447663" marR="0" lvl="0" indent="0" algn="l" defTabSz="685800">
              <a:lnSpc>
                <a:spcPct val="100000"/>
              </a:lnSpc>
              <a:spcBef>
                <a:spcPts val="0"/>
              </a:spcBef>
              <a:spcAft>
                <a:spcPts val="0"/>
              </a:spcAft>
              <a:buClrTx/>
              <a:buSzTx/>
              <a:buFontTx/>
              <a:buNone/>
              <a:defRPr/>
            </a:pPr>
            <a:endParaRPr lang="en-US" b="0" i="0" u="none" strike="noStrike" cap="none" spc="0">
              <a:ln>
                <a:noFill/>
              </a:ln>
              <a:solidFill>
                <a:schemeClr val="accent1"/>
              </a:solidFill>
              <a:latin typeface="Arial"/>
              <a:cs typeface="Arial"/>
            </a:endParaRPr>
          </a:p>
        </p:txBody>
      </p:sp>
      <p:cxnSp>
        <p:nvCxnSpPr>
          <p:cNvPr id="26" name="Gerader Verbinder 25"/>
          <p:cNvCxnSpPr>
            <a:cxnSpLocks noChangeAspect="1"/>
          </p:cNvCxnSpPr>
          <p:nvPr/>
        </p:nvCxnSpPr>
        <p:spPr bwMode="auto">
          <a:xfrm>
            <a:off x="6454133" y="3847354"/>
            <a:ext cx="0" cy="224188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a:cxnSpLocks noChangeAspect="1"/>
          </p:cNvCxnSpPr>
          <p:nvPr/>
        </p:nvCxnSpPr>
        <p:spPr bwMode="auto">
          <a:xfrm>
            <a:off x="5999747" y="4549878"/>
            <a:ext cx="479343" cy="899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a:cxnSpLocks noChangeAspect="1"/>
          </p:cNvCxnSpPr>
          <p:nvPr/>
        </p:nvCxnSpPr>
        <p:spPr bwMode="auto">
          <a:xfrm flipV="1">
            <a:off x="5070640" y="4543798"/>
            <a:ext cx="935462" cy="5062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a:cxnSpLocks noChangeAspect="1"/>
          </p:cNvCxnSpPr>
          <p:nvPr/>
        </p:nvCxnSpPr>
        <p:spPr bwMode="auto">
          <a:xfrm>
            <a:off x="6008840" y="1254521"/>
            <a:ext cx="19547" cy="21744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cxnSpLocks noChangeAspect="1"/>
          </p:cNvCxnSpPr>
          <p:nvPr/>
        </p:nvCxnSpPr>
        <p:spPr bwMode="auto">
          <a:xfrm>
            <a:off x="5713136" y="2347816"/>
            <a:ext cx="3119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Rechteck 33"/>
          <p:cNvSpPr>
            <a:spLocks noChangeAspect="1"/>
          </p:cNvSpPr>
          <p:nvPr/>
        </p:nvSpPr>
        <p:spPr bwMode="auto">
          <a:xfrm>
            <a:off x="7185547" y="3065567"/>
            <a:ext cx="629252" cy="330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600"/>
              </a:spcBef>
              <a:spcAft>
                <a:spcPts val="0"/>
              </a:spcAft>
              <a:buClrTx/>
              <a:buSzTx/>
              <a:buFontTx/>
              <a:buNone/>
              <a:defRPr/>
            </a:pPr>
            <a:endParaRPr lang="en-US" sz="1400" b="0" i="0" u="none" strike="noStrike" cap="none" spc="0">
              <a:ln>
                <a:noFill/>
              </a:ln>
              <a:solidFill>
                <a:prstClr val="white"/>
              </a:solidFill>
              <a:latin typeface="Calibri"/>
              <a:cs typeface="Arial"/>
            </a:endParaRPr>
          </a:p>
        </p:txBody>
      </p:sp>
      <p:grpSp>
        <p:nvGrpSpPr>
          <p:cNvPr id="35" name="Gruppieren 34"/>
          <p:cNvGrpSpPr>
            <a:grpSpLocks noChangeAspect="1"/>
          </p:cNvGrpSpPr>
          <p:nvPr/>
        </p:nvGrpSpPr>
        <p:grpSpPr bwMode="auto">
          <a:xfrm>
            <a:off x="3041079" y="4046402"/>
            <a:ext cx="750950" cy="2186245"/>
            <a:chOff x="3366706" y="3884043"/>
            <a:chExt cx="863165" cy="2512925"/>
          </a:xfrm>
          <a:solidFill>
            <a:schemeClr val="accent1"/>
          </a:solidFill>
        </p:grpSpPr>
        <p:sp>
          <p:nvSpPr>
            <p:cNvPr id="36" name="Ellipse 35"/>
            <p:cNvSpPr/>
            <p:nvPr/>
          </p:nvSpPr>
          <p:spPr bwMode="auto">
            <a:xfrm>
              <a:off x="4138435" y="4398272"/>
              <a:ext cx="72000" cy="72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600"/>
                </a:spcBef>
                <a:spcAft>
                  <a:spcPts val="0"/>
                </a:spcAft>
                <a:buClrTx/>
                <a:buSzTx/>
                <a:buFontTx/>
                <a:buNone/>
                <a:defRPr/>
              </a:pPr>
              <a:endParaRPr lang="en-US" sz="1400" b="0" i="0" u="none" strike="noStrike" cap="none" spc="0">
                <a:ln>
                  <a:noFill/>
                </a:ln>
                <a:solidFill>
                  <a:prstClr val="white"/>
                </a:solidFill>
                <a:latin typeface="Calibri"/>
                <a:cs typeface="Arial"/>
              </a:endParaRPr>
            </a:p>
          </p:txBody>
        </p:sp>
        <p:grpSp>
          <p:nvGrpSpPr>
            <p:cNvPr id="37" name="Gruppieren 36"/>
            <p:cNvGrpSpPr/>
            <p:nvPr/>
          </p:nvGrpSpPr>
          <p:grpSpPr bwMode="auto">
            <a:xfrm>
              <a:off x="3366706" y="3884043"/>
              <a:ext cx="803600" cy="2512925"/>
              <a:chOff x="3402938" y="3877669"/>
              <a:chExt cx="803600" cy="2512925"/>
            </a:xfrm>
            <a:grpFill/>
          </p:grpSpPr>
          <p:cxnSp>
            <p:nvCxnSpPr>
              <p:cNvPr id="39" name="Gerader Verbinder 38"/>
              <p:cNvCxnSpPr>
                <a:cxnSpLocks/>
              </p:cNvCxnSpPr>
              <p:nvPr/>
            </p:nvCxnSpPr>
            <p:spPr bwMode="auto">
              <a:xfrm>
                <a:off x="3402938" y="3877669"/>
                <a:ext cx="0" cy="2512925"/>
              </a:xfrm>
              <a:prstGeom prst="line">
                <a:avLst/>
              </a:prstGeom>
              <a:grpFill/>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p:cNvCxnSpPr>
              <p:nvPr/>
            </p:nvCxnSpPr>
            <p:spPr bwMode="auto">
              <a:xfrm flipV="1">
                <a:off x="3412581" y="4440158"/>
                <a:ext cx="769523" cy="293595"/>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Gerader Verbinder 40"/>
              <p:cNvCxnSpPr>
                <a:cxnSpLocks/>
              </p:cNvCxnSpPr>
              <p:nvPr/>
            </p:nvCxnSpPr>
            <p:spPr bwMode="auto">
              <a:xfrm>
                <a:off x="3402938" y="5630854"/>
                <a:ext cx="803600" cy="301749"/>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8" name="Ellipse 37"/>
            <p:cNvSpPr/>
            <p:nvPr/>
          </p:nvSpPr>
          <p:spPr bwMode="auto">
            <a:xfrm>
              <a:off x="4157871" y="5915758"/>
              <a:ext cx="72000" cy="72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600"/>
                </a:spcBef>
                <a:spcAft>
                  <a:spcPts val="0"/>
                </a:spcAft>
                <a:buClrTx/>
                <a:buSzTx/>
                <a:buFontTx/>
                <a:buNone/>
                <a:defRPr/>
              </a:pPr>
              <a:endParaRPr lang="en-US" sz="1400" b="0" i="0" u="none" strike="noStrike" cap="none" spc="0">
                <a:ln>
                  <a:noFill/>
                </a:ln>
                <a:solidFill>
                  <a:prstClr val="white"/>
                </a:solidFill>
                <a:latin typeface="Calibri"/>
                <a:cs typeface="Arial"/>
              </a:endParaRPr>
            </a:p>
          </p:txBody>
        </p:sp>
      </p:grpSp>
      <p:pic>
        <p:nvPicPr>
          <p:cNvPr id="42" name="Grafik 41"/>
          <p:cNvPicPr>
            <a:picLocks noChangeAspect="1"/>
          </p:cNvPicPr>
          <p:nvPr/>
        </p:nvPicPr>
        <p:blipFill>
          <a:blip r:embed="rId9"/>
          <a:stretch/>
        </p:blipFill>
        <p:spPr bwMode="auto">
          <a:xfrm>
            <a:off x="6544377" y="4476100"/>
            <a:ext cx="1788960" cy="1150447"/>
          </a:xfrm>
          <a:prstGeom prst="rect">
            <a:avLst/>
          </a:prstGeom>
        </p:spPr>
      </p:pic>
      <p:sp>
        <p:nvSpPr>
          <p:cNvPr id="43" name="Inhaltsplatzhalter 2"/>
          <p:cNvSpPr txBox="1">
            <a:spLocks noChangeAspect="1"/>
          </p:cNvSpPr>
          <p:nvPr/>
        </p:nvSpPr>
        <p:spPr bwMode="gray">
          <a:xfrm>
            <a:off x="6163615" y="2855968"/>
            <a:ext cx="1942169" cy="416610"/>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marR="0" lvl="0" indent="0" algn="l" defTabSz="685800">
              <a:lnSpc>
                <a:spcPct val="108000"/>
              </a:lnSpc>
              <a:spcBef>
                <a:spcPts val="0"/>
              </a:spcBef>
              <a:spcAft>
                <a:spcPts val="0"/>
              </a:spcAft>
              <a:buClrTx/>
              <a:buSzTx/>
              <a:buFontTx/>
              <a:buNone/>
              <a:defRPr/>
            </a:pPr>
            <a:r>
              <a:rPr lang="en-US" sz="1200" dirty="0" err="1">
                <a:latin typeface="Arial"/>
                <a:ea typeface="Arial"/>
                <a:cs typeface="Arial"/>
              </a:rPr>
              <a:t>Monitoraggio</a:t>
            </a:r>
            <a:r>
              <a:rPr lang="en-US" sz="1200" dirty="0">
                <a:latin typeface="Arial"/>
                <a:ea typeface="Arial"/>
                <a:cs typeface="Arial"/>
              </a:rPr>
              <a:t> automatic e </a:t>
            </a:r>
            <a:r>
              <a:rPr lang="en-US" sz="1200" dirty="0" err="1">
                <a:latin typeface="Arial"/>
                <a:ea typeface="Arial"/>
                <a:cs typeface="Arial"/>
              </a:rPr>
              <a:t>telecontrollo</a:t>
            </a:r>
            <a:r>
              <a:rPr lang="en-US" sz="1200" dirty="0">
                <a:latin typeface="Arial"/>
                <a:ea typeface="Arial"/>
                <a:cs typeface="Arial"/>
              </a:rPr>
              <a:t> </a:t>
            </a:r>
            <a:endParaRPr sz="1200" dirty="0">
              <a:latin typeface="Arial"/>
              <a:ea typeface="Arial"/>
              <a:cs typeface="Arial"/>
            </a:endParaRPr>
          </a:p>
        </p:txBody>
      </p:sp>
      <p:sp>
        <p:nvSpPr>
          <p:cNvPr id="84" name="Inhaltsplatzhalter 2"/>
          <p:cNvSpPr txBox="1">
            <a:spLocks noChangeAspect="1"/>
          </p:cNvSpPr>
          <p:nvPr/>
        </p:nvSpPr>
        <p:spPr bwMode="gray">
          <a:xfrm>
            <a:off x="6135609" y="1304301"/>
            <a:ext cx="2729127" cy="931538"/>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algn="r">
              <a:spcAft>
                <a:spcPts val="0"/>
              </a:spcAft>
              <a:defRPr/>
            </a:pPr>
            <a:r>
              <a:rPr lang="en-US" sz="1200" b="1">
                <a:solidFill>
                  <a:schemeClr val="accent1"/>
                </a:solidFill>
                <a:latin typeface="Arial"/>
                <a:ea typeface="Arial"/>
                <a:cs typeface="Arial"/>
              </a:rPr>
              <a:t>Energy Management System (ALF-C)</a:t>
            </a:r>
            <a:endParaRPr/>
          </a:p>
        </p:txBody>
      </p:sp>
      <p:sp>
        <p:nvSpPr>
          <p:cNvPr id="85" name="Rechteck 84"/>
          <p:cNvSpPr>
            <a:spLocks noChangeAspect="1"/>
          </p:cNvSpPr>
          <p:nvPr/>
        </p:nvSpPr>
        <p:spPr bwMode="auto">
          <a:xfrm>
            <a:off x="7908825" y="5691499"/>
            <a:ext cx="208886" cy="266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pic>
        <p:nvPicPr>
          <p:cNvPr id="86" name="Grafik 85"/>
          <p:cNvPicPr>
            <a:picLocks noChangeAspect="1"/>
          </p:cNvPicPr>
          <p:nvPr/>
        </p:nvPicPr>
        <p:blipFill>
          <a:blip r:embed="rId10"/>
          <a:srcRect b="24170"/>
          <a:stretch/>
        </p:blipFill>
        <p:spPr bwMode="auto">
          <a:xfrm>
            <a:off x="610064" y="4482774"/>
            <a:ext cx="2292482" cy="976206"/>
          </a:xfrm>
          <a:prstGeom prst="rect">
            <a:avLst/>
          </a:prstGeom>
        </p:spPr>
      </p:pic>
      <p:grpSp>
        <p:nvGrpSpPr>
          <p:cNvPr id="131" name="Gruppieren 130"/>
          <p:cNvGrpSpPr>
            <a:grpSpLocks noChangeAspect="1"/>
          </p:cNvGrpSpPr>
          <p:nvPr/>
        </p:nvGrpSpPr>
        <p:grpSpPr bwMode="auto">
          <a:xfrm>
            <a:off x="3965674" y="2341606"/>
            <a:ext cx="1910537" cy="3349893"/>
            <a:chOff x="5169138" y="1585309"/>
            <a:chExt cx="2288223" cy="4012116"/>
          </a:xfrm>
        </p:grpSpPr>
        <p:sp>
          <p:nvSpPr>
            <p:cNvPr id="87" name="Ellipse 86"/>
            <p:cNvSpPr/>
            <p:nvPr/>
          </p:nvSpPr>
          <p:spPr bwMode="auto">
            <a:xfrm>
              <a:off x="5614069" y="3355427"/>
              <a:ext cx="72000" cy="7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600"/>
                </a:spcBef>
                <a:spcAft>
                  <a:spcPts val="0"/>
                </a:spcAft>
                <a:buClrTx/>
                <a:buSzTx/>
                <a:buFontTx/>
                <a:buNone/>
                <a:defRPr/>
              </a:pPr>
              <a:endParaRPr lang="en-US" sz="1400" b="0" i="0" u="none" strike="noStrike" cap="none" spc="0">
                <a:ln>
                  <a:noFill/>
                </a:ln>
                <a:solidFill>
                  <a:prstClr val="white"/>
                </a:solidFill>
                <a:latin typeface="Calibri"/>
                <a:cs typeface="Arial"/>
              </a:endParaRPr>
            </a:p>
          </p:txBody>
        </p:sp>
        <p:sp>
          <p:nvSpPr>
            <p:cNvPr id="88" name="Ellipse 87"/>
            <p:cNvSpPr/>
            <p:nvPr/>
          </p:nvSpPr>
          <p:spPr bwMode="auto">
            <a:xfrm>
              <a:off x="6429471" y="4815549"/>
              <a:ext cx="72000" cy="7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600"/>
                </a:spcBef>
                <a:spcAft>
                  <a:spcPts val="0"/>
                </a:spcAft>
                <a:buClrTx/>
                <a:buSzTx/>
                <a:buFontTx/>
                <a:buNone/>
                <a:defRPr/>
              </a:pPr>
              <a:endParaRPr lang="en-US" sz="1400" b="0" i="0" u="none" strike="noStrike" cap="none" spc="0">
                <a:ln>
                  <a:noFill/>
                </a:ln>
                <a:solidFill>
                  <a:prstClr val="white"/>
                </a:solidFill>
                <a:latin typeface="Calibri"/>
                <a:cs typeface="Arial"/>
              </a:endParaRPr>
            </a:p>
          </p:txBody>
        </p:sp>
        <p:cxnSp>
          <p:nvCxnSpPr>
            <p:cNvPr id="89" name="Gerader Verbinder 88"/>
            <p:cNvCxnSpPr>
              <a:cxnSpLocks/>
            </p:cNvCxnSpPr>
            <p:nvPr/>
          </p:nvCxnSpPr>
          <p:spPr bwMode="auto">
            <a:xfrm flipV="1">
              <a:off x="7064471" y="1585309"/>
              <a:ext cx="210540" cy="3431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Ellipse 89"/>
            <p:cNvSpPr/>
            <p:nvPr/>
          </p:nvSpPr>
          <p:spPr bwMode="auto">
            <a:xfrm>
              <a:off x="7036985" y="3154929"/>
              <a:ext cx="72000" cy="72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600"/>
                </a:spcBef>
                <a:spcAft>
                  <a:spcPts val="0"/>
                </a:spcAft>
                <a:buClrTx/>
                <a:buSzTx/>
                <a:buFontTx/>
                <a:buNone/>
                <a:defRPr/>
              </a:pPr>
              <a:endParaRPr lang="en-US" sz="1400" b="0" i="0" u="none" strike="noStrike" cap="none" spc="0">
                <a:ln>
                  <a:noFill/>
                </a:ln>
                <a:solidFill>
                  <a:prstClr val="white"/>
                </a:solidFill>
                <a:latin typeface="Calibri"/>
                <a:cs typeface="Arial"/>
              </a:endParaRPr>
            </a:p>
          </p:txBody>
        </p:sp>
        <p:cxnSp>
          <p:nvCxnSpPr>
            <p:cNvPr id="91" name="Gerader Verbinder 90"/>
            <p:cNvCxnSpPr>
              <a:cxnSpLocks/>
            </p:cNvCxnSpPr>
            <p:nvPr/>
          </p:nvCxnSpPr>
          <p:spPr bwMode="auto">
            <a:xfrm flipH="1" flipV="1">
              <a:off x="7070499" y="1920528"/>
              <a:ext cx="752" cy="12474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Gerader Verbinder 42"/>
            <p:cNvCxnSpPr>
              <a:cxnSpLocks/>
            </p:cNvCxnSpPr>
            <p:nvPr/>
          </p:nvCxnSpPr>
          <p:spPr bwMode="auto">
            <a:xfrm flipV="1">
              <a:off x="5433491" y="4443854"/>
              <a:ext cx="0" cy="137550"/>
            </a:xfrm>
            <a:prstGeom prst="line">
              <a:avLst/>
            </a:prstGeom>
            <a:ln w="12700">
              <a:solidFill>
                <a:srgbClr val="8B799F"/>
              </a:solidFill>
            </a:ln>
          </p:spPr>
          <p:style>
            <a:lnRef idx="1">
              <a:schemeClr val="accent1"/>
            </a:lnRef>
            <a:fillRef idx="0">
              <a:schemeClr val="accent1"/>
            </a:fillRef>
            <a:effectRef idx="0">
              <a:schemeClr val="accent1"/>
            </a:effectRef>
            <a:fontRef idx="minor">
              <a:schemeClr val="tx1"/>
            </a:fontRef>
          </p:style>
        </p:cxnSp>
        <p:sp>
          <p:nvSpPr>
            <p:cNvPr id="93" name="Ellipse 43"/>
            <p:cNvSpPr/>
            <p:nvPr/>
          </p:nvSpPr>
          <p:spPr bwMode="auto">
            <a:xfrm>
              <a:off x="5406491" y="4406026"/>
              <a:ext cx="54000" cy="54000"/>
            </a:xfrm>
            <a:prstGeom prst="ellipse">
              <a:avLst/>
            </a:prstGeom>
            <a:solidFill>
              <a:srgbClr val="8B799F"/>
            </a:solidFill>
            <a:ln>
              <a:solidFill>
                <a:srgbClr val="8B7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94" name="Halbbogen 44"/>
            <p:cNvSpPr/>
            <p:nvPr/>
          </p:nvSpPr>
          <p:spPr bwMode="auto">
            <a:xfrm rot="5400000">
              <a:off x="5169138" y="4222538"/>
              <a:ext cx="468000" cy="468000"/>
            </a:xfrm>
            <a:prstGeom prst="blockArc">
              <a:avLst>
                <a:gd name="adj1" fmla="val 10800000"/>
                <a:gd name="adj2" fmla="val 16326764"/>
                <a:gd name="adj3" fmla="val 56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95" name="Halbbogen 45"/>
            <p:cNvSpPr/>
            <p:nvPr/>
          </p:nvSpPr>
          <p:spPr bwMode="auto">
            <a:xfrm rot="5400000">
              <a:off x="5220725" y="4280270"/>
              <a:ext cx="360000" cy="360000"/>
            </a:xfrm>
            <a:prstGeom prst="blockArc">
              <a:avLst>
                <a:gd name="adj1" fmla="val 10800000"/>
                <a:gd name="adj2" fmla="val 16375930"/>
                <a:gd name="adj3" fmla="val 78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96" name="Halbbogen 46"/>
            <p:cNvSpPr/>
            <p:nvPr/>
          </p:nvSpPr>
          <p:spPr bwMode="auto">
            <a:xfrm rot="5400000">
              <a:off x="5307790" y="4348538"/>
              <a:ext cx="216000" cy="216000"/>
            </a:xfrm>
            <a:prstGeom prst="blockArc">
              <a:avLst>
                <a:gd name="adj1" fmla="val 10504083"/>
                <a:gd name="adj2" fmla="val 16523058"/>
                <a:gd name="adj3" fmla="val 105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cxnSp>
          <p:nvCxnSpPr>
            <p:cNvPr id="97" name="Gerader Verbinder 47"/>
            <p:cNvCxnSpPr>
              <a:cxnSpLocks/>
            </p:cNvCxnSpPr>
            <p:nvPr/>
          </p:nvCxnSpPr>
          <p:spPr bwMode="auto">
            <a:xfrm flipV="1">
              <a:off x="6286040" y="4772175"/>
              <a:ext cx="0" cy="137550"/>
            </a:xfrm>
            <a:prstGeom prst="line">
              <a:avLst/>
            </a:prstGeom>
            <a:ln w="12700">
              <a:solidFill>
                <a:srgbClr val="8B799F"/>
              </a:solidFill>
            </a:ln>
          </p:spPr>
          <p:style>
            <a:lnRef idx="1">
              <a:schemeClr val="accent1"/>
            </a:lnRef>
            <a:fillRef idx="0">
              <a:schemeClr val="accent1"/>
            </a:fillRef>
            <a:effectRef idx="0">
              <a:schemeClr val="accent1"/>
            </a:effectRef>
            <a:fontRef idx="minor">
              <a:schemeClr val="tx1"/>
            </a:fontRef>
          </p:style>
        </p:cxnSp>
        <p:sp>
          <p:nvSpPr>
            <p:cNvPr id="98" name="Ellipse 48"/>
            <p:cNvSpPr/>
            <p:nvPr/>
          </p:nvSpPr>
          <p:spPr bwMode="auto">
            <a:xfrm>
              <a:off x="6259040" y="4734347"/>
              <a:ext cx="54000" cy="54000"/>
            </a:xfrm>
            <a:prstGeom prst="ellipse">
              <a:avLst/>
            </a:prstGeom>
            <a:solidFill>
              <a:srgbClr val="8B799F"/>
            </a:solidFill>
            <a:ln>
              <a:solidFill>
                <a:srgbClr val="8B7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99" name="Halbbogen 49"/>
            <p:cNvSpPr/>
            <p:nvPr/>
          </p:nvSpPr>
          <p:spPr bwMode="auto">
            <a:xfrm rot="5400000">
              <a:off x="6021687" y="4550859"/>
              <a:ext cx="468000" cy="468000"/>
            </a:xfrm>
            <a:prstGeom prst="blockArc">
              <a:avLst>
                <a:gd name="adj1" fmla="val 10800000"/>
                <a:gd name="adj2" fmla="val 16326764"/>
                <a:gd name="adj3" fmla="val 56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00" name="Halbbogen 50"/>
            <p:cNvSpPr/>
            <p:nvPr/>
          </p:nvSpPr>
          <p:spPr bwMode="auto">
            <a:xfrm rot="5400000">
              <a:off x="6073274" y="4608591"/>
              <a:ext cx="360000" cy="360000"/>
            </a:xfrm>
            <a:prstGeom prst="blockArc">
              <a:avLst>
                <a:gd name="adj1" fmla="val 10800000"/>
                <a:gd name="adj2" fmla="val 16375930"/>
                <a:gd name="adj3" fmla="val 78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01" name="Halbbogen 51"/>
            <p:cNvSpPr/>
            <p:nvPr/>
          </p:nvSpPr>
          <p:spPr bwMode="auto">
            <a:xfrm rot="5400000">
              <a:off x="6160339" y="4676859"/>
              <a:ext cx="216000" cy="216000"/>
            </a:xfrm>
            <a:prstGeom prst="blockArc">
              <a:avLst>
                <a:gd name="adj1" fmla="val 10504083"/>
                <a:gd name="adj2" fmla="val 16523058"/>
                <a:gd name="adj3" fmla="val 105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cxnSp>
          <p:nvCxnSpPr>
            <p:cNvPr id="102" name="Gerader Verbinder 52"/>
            <p:cNvCxnSpPr>
              <a:cxnSpLocks/>
            </p:cNvCxnSpPr>
            <p:nvPr/>
          </p:nvCxnSpPr>
          <p:spPr bwMode="auto">
            <a:xfrm flipV="1">
              <a:off x="5919390" y="5350741"/>
              <a:ext cx="0" cy="137550"/>
            </a:xfrm>
            <a:prstGeom prst="line">
              <a:avLst/>
            </a:prstGeom>
            <a:ln w="12700">
              <a:solidFill>
                <a:srgbClr val="8B799F"/>
              </a:solidFill>
            </a:ln>
          </p:spPr>
          <p:style>
            <a:lnRef idx="1">
              <a:schemeClr val="accent1"/>
            </a:lnRef>
            <a:fillRef idx="0">
              <a:schemeClr val="accent1"/>
            </a:fillRef>
            <a:effectRef idx="0">
              <a:schemeClr val="accent1"/>
            </a:effectRef>
            <a:fontRef idx="minor">
              <a:schemeClr val="tx1"/>
            </a:fontRef>
          </p:style>
        </p:cxnSp>
        <p:sp>
          <p:nvSpPr>
            <p:cNvPr id="103" name="Ellipse 53"/>
            <p:cNvSpPr/>
            <p:nvPr/>
          </p:nvSpPr>
          <p:spPr bwMode="auto">
            <a:xfrm>
              <a:off x="5892390" y="5312913"/>
              <a:ext cx="54000" cy="54000"/>
            </a:xfrm>
            <a:prstGeom prst="ellipse">
              <a:avLst/>
            </a:prstGeom>
            <a:solidFill>
              <a:srgbClr val="8B799F"/>
            </a:solidFill>
            <a:ln>
              <a:solidFill>
                <a:srgbClr val="8B7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04" name="Halbbogen 54"/>
            <p:cNvSpPr/>
            <p:nvPr/>
          </p:nvSpPr>
          <p:spPr bwMode="auto">
            <a:xfrm rot="5400000">
              <a:off x="5655037" y="5129425"/>
              <a:ext cx="468000" cy="468000"/>
            </a:xfrm>
            <a:prstGeom prst="blockArc">
              <a:avLst>
                <a:gd name="adj1" fmla="val 10800000"/>
                <a:gd name="adj2" fmla="val 16326764"/>
                <a:gd name="adj3" fmla="val 56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05" name="Halbbogen 55"/>
            <p:cNvSpPr/>
            <p:nvPr/>
          </p:nvSpPr>
          <p:spPr bwMode="auto">
            <a:xfrm rot="5400000">
              <a:off x="5706624" y="5187157"/>
              <a:ext cx="360000" cy="360000"/>
            </a:xfrm>
            <a:prstGeom prst="blockArc">
              <a:avLst>
                <a:gd name="adj1" fmla="val 10800000"/>
                <a:gd name="adj2" fmla="val 16375930"/>
                <a:gd name="adj3" fmla="val 78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06" name="Halbbogen 56"/>
            <p:cNvSpPr/>
            <p:nvPr/>
          </p:nvSpPr>
          <p:spPr bwMode="auto">
            <a:xfrm rot="5400000">
              <a:off x="5793689" y="5255425"/>
              <a:ext cx="216000" cy="216000"/>
            </a:xfrm>
            <a:prstGeom prst="blockArc">
              <a:avLst>
                <a:gd name="adj1" fmla="val 10504083"/>
                <a:gd name="adj2" fmla="val 16523058"/>
                <a:gd name="adj3" fmla="val 105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cxnSp>
          <p:nvCxnSpPr>
            <p:cNvPr id="107" name="Gerader Verbinder 57"/>
            <p:cNvCxnSpPr>
              <a:cxnSpLocks/>
            </p:cNvCxnSpPr>
            <p:nvPr/>
          </p:nvCxnSpPr>
          <p:spPr bwMode="auto">
            <a:xfrm flipV="1">
              <a:off x="7253714" y="5131041"/>
              <a:ext cx="0" cy="137550"/>
            </a:xfrm>
            <a:prstGeom prst="line">
              <a:avLst/>
            </a:prstGeom>
            <a:ln w="12700">
              <a:solidFill>
                <a:srgbClr val="8B799F"/>
              </a:solidFill>
            </a:ln>
          </p:spPr>
          <p:style>
            <a:lnRef idx="1">
              <a:schemeClr val="accent1"/>
            </a:lnRef>
            <a:fillRef idx="0">
              <a:schemeClr val="accent1"/>
            </a:fillRef>
            <a:effectRef idx="0">
              <a:schemeClr val="accent1"/>
            </a:effectRef>
            <a:fontRef idx="minor">
              <a:schemeClr val="tx1"/>
            </a:fontRef>
          </p:style>
        </p:cxnSp>
        <p:sp>
          <p:nvSpPr>
            <p:cNvPr id="108" name="Ellipse 58"/>
            <p:cNvSpPr/>
            <p:nvPr/>
          </p:nvSpPr>
          <p:spPr bwMode="auto">
            <a:xfrm>
              <a:off x="7226714" y="5093213"/>
              <a:ext cx="54000" cy="54000"/>
            </a:xfrm>
            <a:prstGeom prst="ellipse">
              <a:avLst/>
            </a:prstGeom>
            <a:solidFill>
              <a:srgbClr val="8B799F"/>
            </a:solidFill>
            <a:ln>
              <a:solidFill>
                <a:srgbClr val="8B7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09" name="Halbbogen 59"/>
            <p:cNvSpPr/>
            <p:nvPr/>
          </p:nvSpPr>
          <p:spPr bwMode="auto">
            <a:xfrm rot="5400000">
              <a:off x="6989361" y="4909725"/>
              <a:ext cx="468000" cy="468000"/>
            </a:xfrm>
            <a:prstGeom prst="blockArc">
              <a:avLst>
                <a:gd name="adj1" fmla="val 10800000"/>
                <a:gd name="adj2" fmla="val 16326764"/>
                <a:gd name="adj3" fmla="val 56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10" name="Halbbogen 60"/>
            <p:cNvSpPr/>
            <p:nvPr/>
          </p:nvSpPr>
          <p:spPr bwMode="auto">
            <a:xfrm rot="5400000">
              <a:off x="7040948" y="4967457"/>
              <a:ext cx="360000" cy="360000"/>
            </a:xfrm>
            <a:prstGeom prst="blockArc">
              <a:avLst>
                <a:gd name="adj1" fmla="val 10800000"/>
                <a:gd name="adj2" fmla="val 16375930"/>
                <a:gd name="adj3" fmla="val 78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11" name="Halbbogen 61"/>
            <p:cNvSpPr/>
            <p:nvPr/>
          </p:nvSpPr>
          <p:spPr bwMode="auto">
            <a:xfrm rot="5400000">
              <a:off x="7128013" y="5035725"/>
              <a:ext cx="216000" cy="216000"/>
            </a:xfrm>
            <a:prstGeom prst="blockArc">
              <a:avLst>
                <a:gd name="adj1" fmla="val 10504083"/>
                <a:gd name="adj2" fmla="val 16523058"/>
                <a:gd name="adj3" fmla="val 105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12" name="Rechteck 62"/>
            <p:cNvSpPr/>
            <p:nvPr/>
          </p:nvSpPr>
          <p:spPr bwMode="auto">
            <a:xfrm>
              <a:off x="6330683" y="2770696"/>
              <a:ext cx="369636" cy="216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600"/>
                </a:spcBef>
                <a:spcAft>
                  <a:spcPts val="0"/>
                </a:spcAft>
                <a:buClrTx/>
                <a:buSzTx/>
                <a:buFontTx/>
                <a:buNone/>
                <a:defRPr/>
              </a:pPr>
              <a:endParaRPr lang="en-US" sz="1400" b="0" i="0" u="none" strike="noStrike" cap="none" spc="0">
                <a:ln>
                  <a:noFill/>
                </a:ln>
                <a:solidFill>
                  <a:prstClr val="white"/>
                </a:solidFill>
                <a:latin typeface="Calibri"/>
                <a:cs typeface="Arial"/>
              </a:endParaRPr>
            </a:p>
          </p:txBody>
        </p:sp>
        <p:sp>
          <p:nvSpPr>
            <p:cNvPr id="113" name="Rechteck 63"/>
            <p:cNvSpPr/>
            <p:nvPr/>
          </p:nvSpPr>
          <p:spPr bwMode="auto">
            <a:xfrm>
              <a:off x="5718704" y="3280367"/>
              <a:ext cx="369636" cy="216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600"/>
                </a:spcBef>
                <a:spcAft>
                  <a:spcPts val="0"/>
                </a:spcAft>
                <a:buClrTx/>
                <a:buSzTx/>
                <a:buFontTx/>
                <a:buNone/>
                <a:defRPr/>
              </a:pPr>
              <a:endParaRPr lang="en-US" sz="1400" b="0" i="0" u="none" strike="noStrike" cap="none" spc="0">
                <a:ln>
                  <a:noFill/>
                </a:ln>
                <a:solidFill>
                  <a:prstClr val="white"/>
                </a:solidFill>
                <a:latin typeface="Calibri"/>
                <a:cs typeface="Arial"/>
              </a:endParaRPr>
            </a:p>
          </p:txBody>
        </p:sp>
        <p:cxnSp>
          <p:nvCxnSpPr>
            <p:cNvPr id="114" name="Gerader Verbinder 64"/>
            <p:cNvCxnSpPr>
              <a:cxnSpLocks/>
            </p:cNvCxnSpPr>
            <p:nvPr/>
          </p:nvCxnSpPr>
          <p:spPr bwMode="auto">
            <a:xfrm flipV="1">
              <a:off x="5781839" y="3430701"/>
              <a:ext cx="0" cy="137550"/>
            </a:xfrm>
            <a:prstGeom prst="line">
              <a:avLst/>
            </a:prstGeom>
            <a:ln w="12700">
              <a:solidFill>
                <a:srgbClr val="8B799F"/>
              </a:solidFill>
            </a:ln>
          </p:spPr>
          <p:style>
            <a:lnRef idx="1">
              <a:schemeClr val="accent1"/>
            </a:lnRef>
            <a:fillRef idx="0">
              <a:schemeClr val="accent1"/>
            </a:fillRef>
            <a:effectRef idx="0">
              <a:schemeClr val="accent1"/>
            </a:effectRef>
            <a:fontRef idx="minor">
              <a:schemeClr val="tx1"/>
            </a:fontRef>
          </p:style>
        </p:cxnSp>
        <p:sp>
          <p:nvSpPr>
            <p:cNvPr id="115" name="Ellipse 65"/>
            <p:cNvSpPr/>
            <p:nvPr/>
          </p:nvSpPr>
          <p:spPr bwMode="auto">
            <a:xfrm>
              <a:off x="5754839" y="3392873"/>
              <a:ext cx="54000" cy="54000"/>
            </a:xfrm>
            <a:prstGeom prst="ellipse">
              <a:avLst/>
            </a:prstGeom>
            <a:solidFill>
              <a:srgbClr val="8B799F"/>
            </a:solidFill>
            <a:ln>
              <a:solidFill>
                <a:srgbClr val="8B7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16" name="Halbbogen 66"/>
            <p:cNvSpPr/>
            <p:nvPr/>
          </p:nvSpPr>
          <p:spPr bwMode="auto">
            <a:xfrm rot="5400000">
              <a:off x="5517486" y="3209385"/>
              <a:ext cx="468000" cy="468000"/>
            </a:xfrm>
            <a:prstGeom prst="blockArc">
              <a:avLst>
                <a:gd name="adj1" fmla="val 10800000"/>
                <a:gd name="adj2" fmla="val 16326764"/>
                <a:gd name="adj3" fmla="val 56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17" name="Halbbogen 67"/>
            <p:cNvSpPr/>
            <p:nvPr/>
          </p:nvSpPr>
          <p:spPr bwMode="auto">
            <a:xfrm rot="5400000">
              <a:off x="5569073" y="3267117"/>
              <a:ext cx="360000" cy="360000"/>
            </a:xfrm>
            <a:prstGeom prst="blockArc">
              <a:avLst>
                <a:gd name="adj1" fmla="val 10800000"/>
                <a:gd name="adj2" fmla="val 16375930"/>
                <a:gd name="adj3" fmla="val 78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18" name="Halbbogen 68"/>
            <p:cNvSpPr/>
            <p:nvPr/>
          </p:nvSpPr>
          <p:spPr bwMode="auto">
            <a:xfrm rot="5400000">
              <a:off x="5656138" y="3335385"/>
              <a:ext cx="216000" cy="216000"/>
            </a:xfrm>
            <a:prstGeom prst="blockArc">
              <a:avLst>
                <a:gd name="adj1" fmla="val 10504083"/>
                <a:gd name="adj2" fmla="val 16523058"/>
                <a:gd name="adj3" fmla="val 105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19" name="Halbbogen 69"/>
            <p:cNvSpPr/>
            <p:nvPr/>
          </p:nvSpPr>
          <p:spPr bwMode="auto">
            <a:xfrm rot="5400000" flipV="1">
              <a:off x="6685509" y="2751040"/>
              <a:ext cx="468000" cy="467994"/>
            </a:xfrm>
            <a:prstGeom prst="blockArc">
              <a:avLst>
                <a:gd name="adj1" fmla="val 10800000"/>
                <a:gd name="adj2" fmla="val 16326764"/>
                <a:gd name="adj3" fmla="val 56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20" name="Halbbogen 70"/>
            <p:cNvSpPr/>
            <p:nvPr/>
          </p:nvSpPr>
          <p:spPr bwMode="auto">
            <a:xfrm rot="5400000" flipV="1">
              <a:off x="6747806" y="2802585"/>
              <a:ext cx="360000" cy="369636"/>
            </a:xfrm>
            <a:prstGeom prst="blockArc">
              <a:avLst>
                <a:gd name="adj1" fmla="val 10800000"/>
                <a:gd name="adj2" fmla="val 16375930"/>
                <a:gd name="adj3" fmla="val 78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21" name="Halbbogen 71"/>
            <p:cNvSpPr/>
            <p:nvPr/>
          </p:nvSpPr>
          <p:spPr bwMode="auto">
            <a:xfrm rot="5400000" flipV="1">
              <a:off x="6814259" y="2864117"/>
              <a:ext cx="216000" cy="234502"/>
            </a:xfrm>
            <a:prstGeom prst="blockArc">
              <a:avLst>
                <a:gd name="adj1" fmla="val 10504083"/>
                <a:gd name="adj2" fmla="val 16523058"/>
                <a:gd name="adj3" fmla="val 105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22" name="Ellipse 72"/>
            <p:cNvSpPr/>
            <p:nvPr/>
          </p:nvSpPr>
          <p:spPr bwMode="auto">
            <a:xfrm>
              <a:off x="6900806" y="2945769"/>
              <a:ext cx="54000" cy="54000"/>
            </a:xfrm>
            <a:prstGeom prst="ellipse">
              <a:avLst/>
            </a:prstGeom>
            <a:solidFill>
              <a:srgbClr val="8B799F"/>
            </a:solidFill>
            <a:ln>
              <a:solidFill>
                <a:srgbClr val="8B7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cxnSp>
          <p:nvCxnSpPr>
            <p:cNvPr id="123" name="Gerader Verbinder 73"/>
            <p:cNvCxnSpPr>
              <a:cxnSpLocks/>
            </p:cNvCxnSpPr>
            <p:nvPr/>
          </p:nvCxnSpPr>
          <p:spPr bwMode="auto">
            <a:xfrm flipV="1">
              <a:off x="6929198" y="3009731"/>
              <a:ext cx="0" cy="137550"/>
            </a:xfrm>
            <a:prstGeom prst="line">
              <a:avLst/>
            </a:prstGeom>
            <a:ln w="12700">
              <a:solidFill>
                <a:srgbClr val="8B799F"/>
              </a:solidFill>
            </a:ln>
          </p:spPr>
          <p:style>
            <a:lnRef idx="1">
              <a:schemeClr val="accent1"/>
            </a:lnRef>
            <a:fillRef idx="0">
              <a:schemeClr val="accent1"/>
            </a:fillRef>
            <a:effectRef idx="0">
              <a:schemeClr val="accent1"/>
            </a:effectRef>
            <a:fontRef idx="minor">
              <a:schemeClr val="tx1"/>
            </a:fontRef>
          </p:style>
        </p:cxnSp>
        <p:sp>
          <p:nvSpPr>
            <p:cNvPr id="124" name="Rechteck 74"/>
            <p:cNvSpPr/>
            <p:nvPr/>
          </p:nvSpPr>
          <p:spPr bwMode="auto">
            <a:xfrm>
              <a:off x="7077231" y="3847717"/>
              <a:ext cx="369636" cy="216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600"/>
                </a:spcBef>
                <a:spcAft>
                  <a:spcPts val="0"/>
                </a:spcAft>
                <a:buClrTx/>
                <a:buSzTx/>
                <a:buFontTx/>
                <a:buNone/>
                <a:defRPr/>
              </a:pPr>
              <a:endParaRPr lang="en-US" sz="1400" b="0" i="0" u="none" strike="noStrike" cap="none" spc="0">
                <a:ln>
                  <a:noFill/>
                </a:ln>
                <a:solidFill>
                  <a:prstClr val="white"/>
                </a:solidFill>
                <a:latin typeface="Calibri"/>
                <a:cs typeface="Arial"/>
              </a:endParaRPr>
            </a:p>
          </p:txBody>
        </p:sp>
        <p:cxnSp>
          <p:nvCxnSpPr>
            <p:cNvPr id="125" name="Gerader Verbinder 75"/>
            <p:cNvCxnSpPr>
              <a:cxnSpLocks/>
            </p:cNvCxnSpPr>
            <p:nvPr/>
          </p:nvCxnSpPr>
          <p:spPr bwMode="auto">
            <a:xfrm flipV="1">
              <a:off x="7140366" y="3998051"/>
              <a:ext cx="0" cy="137550"/>
            </a:xfrm>
            <a:prstGeom prst="line">
              <a:avLst/>
            </a:prstGeom>
            <a:ln w="12700">
              <a:solidFill>
                <a:srgbClr val="8B799F"/>
              </a:solidFill>
            </a:ln>
          </p:spPr>
          <p:style>
            <a:lnRef idx="1">
              <a:schemeClr val="accent1"/>
            </a:lnRef>
            <a:fillRef idx="0">
              <a:schemeClr val="accent1"/>
            </a:fillRef>
            <a:effectRef idx="0">
              <a:schemeClr val="accent1"/>
            </a:effectRef>
            <a:fontRef idx="minor">
              <a:schemeClr val="tx1"/>
            </a:fontRef>
          </p:style>
        </p:cxnSp>
        <p:sp>
          <p:nvSpPr>
            <p:cNvPr id="126" name="Ellipse 76"/>
            <p:cNvSpPr/>
            <p:nvPr/>
          </p:nvSpPr>
          <p:spPr bwMode="auto">
            <a:xfrm>
              <a:off x="7113366" y="3960223"/>
              <a:ext cx="54000" cy="54000"/>
            </a:xfrm>
            <a:prstGeom prst="ellipse">
              <a:avLst/>
            </a:prstGeom>
            <a:solidFill>
              <a:srgbClr val="8B799F"/>
            </a:solidFill>
            <a:ln>
              <a:solidFill>
                <a:srgbClr val="8B7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27" name="Halbbogen 77"/>
            <p:cNvSpPr/>
            <p:nvPr/>
          </p:nvSpPr>
          <p:spPr bwMode="auto">
            <a:xfrm rot="5400000">
              <a:off x="6876013" y="3776735"/>
              <a:ext cx="468000" cy="468000"/>
            </a:xfrm>
            <a:prstGeom prst="blockArc">
              <a:avLst>
                <a:gd name="adj1" fmla="val 10800000"/>
                <a:gd name="adj2" fmla="val 16326764"/>
                <a:gd name="adj3" fmla="val 56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28" name="Halbbogen 78"/>
            <p:cNvSpPr/>
            <p:nvPr/>
          </p:nvSpPr>
          <p:spPr bwMode="auto">
            <a:xfrm rot="5400000">
              <a:off x="6927600" y="3834467"/>
              <a:ext cx="360000" cy="360000"/>
            </a:xfrm>
            <a:prstGeom prst="blockArc">
              <a:avLst>
                <a:gd name="adj1" fmla="val 10800000"/>
                <a:gd name="adj2" fmla="val 16375930"/>
                <a:gd name="adj3" fmla="val 78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sp>
          <p:nvSpPr>
            <p:cNvPr id="129" name="Halbbogen 79"/>
            <p:cNvSpPr/>
            <p:nvPr/>
          </p:nvSpPr>
          <p:spPr bwMode="auto">
            <a:xfrm rot="5400000">
              <a:off x="7007361" y="3898795"/>
              <a:ext cx="216000" cy="216000"/>
            </a:xfrm>
            <a:prstGeom prst="blockArc">
              <a:avLst>
                <a:gd name="adj1" fmla="val 10504083"/>
                <a:gd name="adj2" fmla="val 16523058"/>
                <a:gd name="adj3" fmla="val 105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10000"/>
                </a:lnSpc>
                <a:spcBef>
                  <a:spcPts val="600"/>
                </a:spcBef>
                <a:spcAft>
                  <a:spcPts val="0"/>
                </a:spcAft>
                <a:buClrTx/>
                <a:buSzTx/>
                <a:buFontTx/>
                <a:buNone/>
                <a:defRPr/>
              </a:pPr>
              <a:endParaRPr lang="en-US" sz="1800" b="0" i="0" u="none" strike="noStrike" cap="none" spc="0">
                <a:ln>
                  <a:noFill/>
                </a:ln>
                <a:solidFill>
                  <a:prstClr val="white"/>
                </a:solidFill>
                <a:latin typeface="Calibri"/>
                <a:cs typeface="Arial"/>
              </a:endParaRPr>
            </a:p>
          </p:txBody>
        </p:sp>
      </p:grpSp>
      <p:cxnSp>
        <p:nvCxnSpPr>
          <p:cNvPr id="182" name="Gerader Verbinder 181"/>
          <p:cNvCxnSpPr>
            <a:cxnSpLocks/>
          </p:cNvCxnSpPr>
          <p:nvPr/>
        </p:nvCxnSpPr>
        <p:spPr bwMode="auto">
          <a:xfrm flipV="1">
            <a:off x="4368341" y="3378517"/>
            <a:ext cx="0" cy="44607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4" name="Rechteck 183"/>
          <p:cNvSpPr/>
          <p:nvPr/>
        </p:nvSpPr>
        <p:spPr bwMode="auto">
          <a:xfrm>
            <a:off x="2801603" y="3592416"/>
            <a:ext cx="390749" cy="390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95" name="Rechteck 194"/>
          <p:cNvSpPr/>
          <p:nvPr/>
        </p:nvSpPr>
        <p:spPr bwMode="auto">
          <a:xfrm>
            <a:off x="6147539" y="5777918"/>
            <a:ext cx="281627" cy="387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99" name="Inhaltsplatzhalter 2"/>
          <p:cNvSpPr txBox="1">
            <a:spLocks noChangeAspect="1"/>
          </p:cNvSpPr>
          <p:nvPr/>
        </p:nvSpPr>
        <p:spPr bwMode="gray">
          <a:xfrm>
            <a:off x="6530760" y="5672627"/>
            <a:ext cx="2489146" cy="416610"/>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marR="0" lvl="0" indent="0" algn="l" defTabSz="685800">
              <a:lnSpc>
                <a:spcPct val="108000"/>
              </a:lnSpc>
              <a:spcBef>
                <a:spcPts val="0"/>
              </a:spcBef>
              <a:spcAft>
                <a:spcPts val="0"/>
              </a:spcAft>
              <a:buClrTx/>
              <a:buSzTx/>
              <a:buFontTx/>
              <a:buNone/>
              <a:defRPr/>
            </a:pPr>
            <a:endParaRPr sz="1200" dirty="0">
              <a:latin typeface="Arial"/>
              <a:ea typeface="Arial"/>
              <a:cs typeface="Arial"/>
            </a:endParaRPr>
          </a:p>
        </p:txBody>
      </p:sp>
      <p:sp>
        <p:nvSpPr>
          <p:cNvPr id="201" name="Inhaltsplatzhalter 2"/>
          <p:cNvSpPr txBox="1">
            <a:spLocks noChangeAspect="1"/>
          </p:cNvSpPr>
          <p:nvPr/>
        </p:nvSpPr>
        <p:spPr bwMode="gray">
          <a:xfrm>
            <a:off x="119336" y="5571673"/>
            <a:ext cx="2767254" cy="416610"/>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marR="0" lvl="0" indent="0" algn="r" defTabSz="685800">
              <a:lnSpc>
                <a:spcPct val="108000"/>
              </a:lnSpc>
              <a:spcBef>
                <a:spcPts val="0"/>
              </a:spcBef>
              <a:spcAft>
                <a:spcPts val="0"/>
              </a:spcAft>
              <a:buClrTx/>
              <a:buSzTx/>
              <a:buFontTx/>
              <a:buNone/>
              <a:defRPr/>
            </a:pPr>
            <a:r>
              <a:rPr lang="en-US" sz="1200" dirty="0" err="1">
                <a:latin typeface="Arial"/>
                <a:ea typeface="Arial"/>
                <a:cs typeface="Arial"/>
              </a:rPr>
              <a:t>Comunità</a:t>
            </a:r>
            <a:r>
              <a:rPr lang="en-US" sz="1200" dirty="0">
                <a:latin typeface="Arial"/>
                <a:ea typeface="Arial"/>
                <a:cs typeface="Arial"/>
              </a:rPr>
              <a:t> </a:t>
            </a:r>
            <a:r>
              <a:rPr lang="en-US" sz="1200" dirty="0" err="1">
                <a:latin typeface="Arial"/>
                <a:ea typeface="Arial"/>
                <a:cs typeface="Arial"/>
              </a:rPr>
              <a:t>composta</a:t>
            </a:r>
            <a:r>
              <a:rPr lang="en-US" sz="1200" dirty="0">
                <a:latin typeface="Arial"/>
                <a:ea typeface="Arial"/>
                <a:cs typeface="Arial"/>
              </a:rPr>
              <a:t> da 89 </a:t>
            </a:r>
            <a:r>
              <a:rPr lang="en-US" sz="1200" dirty="0" err="1">
                <a:latin typeface="Arial"/>
                <a:ea typeface="Arial"/>
                <a:cs typeface="Arial"/>
              </a:rPr>
              <a:t>abitazioni</a:t>
            </a:r>
            <a:r>
              <a:rPr lang="en-US" sz="1200" dirty="0">
                <a:latin typeface="Arial"/>
                <a:ea typeface="Arial"/>
                <a:cs typeface="Arial"/>
              </a:rPr>
              <a:t> con </a:t>
            </a:r>
            <a:r>
              <a:rPr lang="en-US" sz="1200" dirty="0" err="1">
                <a:latin typeface="Arial"/>
                <a:ea typeface="Arial"/>
                <a:cs typeface="Arial"/>
              </a:rPr>
              <a:t>un’alta</a:t>
            </a:r>
            <a:r>
              <a:rPr lang="en-US" sz="1200" dirty="0">
                <a:latin typeface="Arial"/>
                <a:ea typeface="Arial"/>
                <a:cs typeface="Arial"/>
              </a:rPr>
              <a:t> </a:t>
            </a:r>
            <a:r>
              <a:rPr lang="en-US" sz="1200" dirty="0" err="1">
                <a:latin typeface="Arial"/>
                <a:ea typeface="Arial"/>
                <a:cs typeface="Arial"/>
              </a:rPr>
              <a:t>penetrzione</a:t>
            </a:r>
            <a:r>
              <a:rPr lang="en-US" sz="1200" dirty="0">
                <a:latin typeface="Arial"/>
                <a:ea typeface="Arial"/>
                <a:cs typeface="Arial"/>
              </a:rPr>
              <a:t> di </a:t>
            </a:r>
            <a:r>
              <a:rPr lang="en-US" sz="1200" dirty="0" err="1">
                <a:latin typeface="Arial"/>
                <a:ea typeface="Arial"/>
                <a:cs typeface="Arial"/>
              </a:rPr>
              <a:t>impianti</a:t>
            </a:r>
            <a:r>
              <a:rPr lang="en-US" sz="1200" dirty="0">
                <a:latin typeface="Arial"/>
                <a:ea typeface="Arial"/>
                <a:cs typeface="Arial"/>
              </a:rPr>
              <a:t> PV </a:t>
            </a:r>
            <a:r>
              <a:rPr lang="en-US" sz="1200" dirty="0" err="1">
                <a:latin typeface="Arial"/>
                <a:ea typeface="Arial"/>
                <a:cs typeface="Arial"/>
              </a:rPr>
              <a:t>domestici</a:t>
            </a:r>
            <a:r>
              <a:rPr lang="en-US" sz="1200" dirty="0">
                <a:latin typeface="Arial"/>
                <a:ea typeface="Arial"/>
                <a:cs typeface="Arial"/>
              </a:rPr>
              <a:t> e con </a:t>
            </a:r>
            <a:r>
              <a:rPr lang="en-US" sz="1200" dirty="0" err="1">
                <a:latin typeface="Arial"/>
                <a:ea typeface="Arial"/>
                <a:cs typeface="Arial"/>
              </a:rPr>
              <a:t>sistemi</a:t>
            </a:r>
            <a:r>
              <a:rPr lang="en-US" sz="1200" dirty="0">
                <a:latin typeface="Arial"/>
                <a:ea typeface="Arial"/>
                <a:cs typeface="Arial"/>
              </a:rPr>
              <a:t> di </a:t>
            </a:r>
            <a:r>
              <a:rPr lang="en-US" sz="1200" dirty="0" err="1">
                <a:latin typeface="Arial"/>
                <a:ea typeface="Arial"/>
                <a:cs typeface="Arial"/>
              </a:rPr>
              <a:t>accumulo</a:t>
            </a:r>
            <a:r>
              <a:rPr lang="en-US" sz="1200" dirty="0">
                <a:latin typeface="Arial"/>
                <a:ea typeface="Arial"/>
                <a:cs typeface="Arial"/>
              </a:rPr>
              <a:t> </a:t>
            </a:r>
            <a:r>
              <a:rPr lang="en-US" sz="1200" dirty="0" err="1">
                <a:latin typeface="Arial"/>
                <a:ea typeface="Arial"/>
                <a:cs typeface="Arial"/>
              </a:rPr>
              <a:t>domenstico</a:t>
            </a:r>
            <a:r>
              <a:rPr lang="en-US" sz="1200" dirty="0">
                <a:latin typeface="Arial"/>
                <a:ea typeface="Arial"/>
                <a:cs typeface="Arial"/>
              </a:rPr>
              <a:t> </a:t>
            </a:r>
            <a:endParaRPr dirty="0"/>
          </a:p>
        </p:txBody>
      </p:sp>
      <p:pic>
        <p:nvPicPr>
          <p:cNvPr id="130" name="Grafik 129" descr="Ein Bild, das drinnen, Wand, Boden, gefliest enthält.&#10;&#10;Automatisch generierte Beschreibung"/>
          <p:cNvPicPr>
            <a:picLocks noChangeAspect="1"/>
          </p:cNvPicPr>
          <p:nvPr/>
        </p:nvPicPr>
        <p:blipFill>
          <a:blip r:embed="rId11"/>
          <a:stretch/>
        </p:blipFill>
        <p:spPr bwMode="auto">
          <a:xfrm>
            <a:off x="10187354" y="4602998"/>
            <a:ext cx="511507" cy="682009"/>
          </a:xfrm>
          <a:prstGeom prst="rect">
            <a:avLst/>
          </a:prstGeom>
        </p:spPr>
      </p:pic>
      <p:pic>
        <p:nvPicPr>
          <p:cNvPr id="133" name="Grafik 132" descr="Ein Bild, das Text, Boden, drinnen, Gerät enthält.&#10;&#10;Automatisch generierte Beschreibung"/>
          <p:cNvPicPr>
            <a:picLocks noChangeAspect="1"/>
          </p:cNvPicPr>
          <p:nvPr/>
        </p:nvPicPr>
        <p:blipFill>
          <a:blip r:embed="rId12"/>
          <a:stretch/>
        </p:blipFill>
        <p:spPr bwMode="auto">
          <a:xfrm>
            <a:off x="9115419" y="4150298"/>
            <a:ext cx="863394" cy="1150447"/>
          </a:xfrm>
          <a:prstGeom prst="rect">
            <a:avLst/>
          </a:prstGeom>
        </p:spPr>
      </p:pic>
      <p:pic>
        <p:nvPicPr>
          <p:cNvPr id="135" name="Grafik 134" descr="Ein Bild, das drinnen, Decke, Bereich enthält.&#10;&#10;Automatisch generierte Beschreibung"/>
          <p:cNvPicPr>
            <a:picLocks noChangeAspect="1"/>
          </p:cNvPicPr>
          <p:nvPr/>
        </p:nvPicPr>
        <p:blipFill>
          <a:blip r:embed="rId13"/>
          <a:stretch/>
        </p:blipFill>
        <p:spPr bwMode="auto">
          <a:xfrm>
            <a:off x="10489073" y="4643411"/>
            <a:ext cx="567029" cy="425273"/>
          </a:xfrm>
          <a:prstGeom prst="rect">
            <a:avLst/>
          </a:prstGeom>
        </p:spPr>
      </p:pic>
      <p:pic>
        <p:nvPicPr>
          <p:cNvPr id="136" name="Grafik 135" descr="Ein Bild, das drinnen, Boden, Wand, Abfall enthält.&#10;&#10;Automatisch generierte Beschreibung"/>
          <p:cNvPicPr>
            <a:picLocks noChangeAspect="1"/>
          </p:cNvPicPr>
          <p:nvPr/>
        </p:nvPicPr>
        <p:blipFill>
          <a:blip r:embed="rId14"/>
          <a:stretch/>
        </p:blipFill>
        <p:spPr bwMode="auto">
          <a:xfrm>
            <a:off x="10168634" y="4152726"/>
            <a:ext cx="443317" cy="591090"/>
          </a:xfrm>
          <a:prstGeom prst="rect">
            <a:avLst/>
          </a:prstGeom>
        </p:spPr>
      </p:pic>
      <p:pic>
        <p:nvPicPr>
          <p:cNvPr id="137" name="Grafik 136" descr="Ein Bild, das Boden enthält.&#10;&#10;Automatisch generierte Beschreibung"/>
          <p:cNvPicPr>
            <a:picLocks noChangeAspect="1"/>
          </p:cNvPicPr>
          <p:nvPr/>
        </p:nvPicPr>
        <p:blipFill>
          <a:blip r:embed="rId15"/>
          <a:stretch/>
        </p:blipFill>
        <p:spPr bwMode="auto">
          <a:xfrm>
            <a:off x="10700896" y="4160759"/>
            <a:ext cx="387019" cy="516025"/>
          </a:xfrm>
          <a:prstGeom prst="rect">
            <a:avLst/>
          </a:prstGeom>
        </p:spPr>
      </p:pic>
      <p:pic>
        <p:nvPicPr>
          <p:cNvPr id="138" name="Picture 2" descr="Image"/>
          <p:cNvPicPr>
            <a:picLocks noChangeAspect="1" noChangeArrowheads="1"/>
          </p:cNvPicPr>
          <p:nvPr/>
        </p:nvPicPr>
        <p:blipFill>
          <a:blip r:embed="rId16"/>
          <a:stretch/>
        </p:blipFill>
        <p:spPr bwMode="auto">
          <a:xfrm>
            <a:off x="11085793" y="4163796"/>
            <a:ext cx="683982" cy="512988"/>
          </a:xfrm>
          <a:prstGeom prst="rect">
            <a:avLst/>
          </a:prstGeom>
          <a:noFill/>
        </p:spPr>
      </p:pic>
      <p:pic>
        <p:nvPicPr>
          <p:cNvPr id="139" name="Picture 4"/>
          <p:cNvPicPr>
            <a:picLocks noChangeAspect="1" noChangeArrowheads="1"/>
          </p:cNvPicPr>
          <p:nvPr/>
        </p:nvPicPr>
        <p:blipFill>
          <a:blip r:embed="rId17"/>
          <a:stretch/>
        </p:blipFill>
        <p:spPr bwMode="auto">
          <a:xfrm>
            <a:off x="10852564" y="4916406"/>
            <a:ext cx="526433" cy="394826"/>
          </a:xfrm>
          <a:prstGeom prst="rect">
            <a:avLst/>
          </a:prstGeom>
          <a:noFill/>
        </p:spPr>
      </p:pic>
      <p:pic>
        <p:nvPicPr>
          <p:cNvPr id="132" name="Grafik 131"/>
          <p:cNvPicPr/>
          <p:nvPr/>
        </p:nvPicPr>
        <p:blipFill>
          <a:blip r:embed="rId18"/>
          <a:srcRect l="26015"/>
          <a:stretch/>
        </p:blipFill>
        <p:spPr bwMode="auto">
          <a:xfrm>
            <a:off x="11443034" y="4616790"/>
            <a:ext cx="355444" cy="656983"/>
          </a:xfrm>
          <a:prstGeom prst="rect">
            <a:avLst/>
          </a:prstGeom>
          <a:noFill/>
          <a:ln>
            <a:noFill/>
          </a:ln>
        </p:spPr>
      </p:pic>
      <p:pic>
        <p:nvPicPr>
          <p:cNvPr id="134" name="Grafik 133" descr="Ein Bild, das Text, Gepäck, drinnen, Koffer enthält.&#10;&#10;Automatisch generierte Beschreibung"/>
          <p:cNvPicPr>
            <a:picLocks noChangeAspect="1"/>
          </p:cNvPicPr>
          <p:nvPr/>
        </p:nvPicPr>
        <p:blipFill>
          <a:blip r:embed="rId19"/>
          <a:stretch/>
        </p:blipFill>
        <p:spPr bwMode="auto">
          <a:xfrm>
            <a:off x="11007683" y="4644589"/>
            <a:ext cx="489169" cy="366877"/>
          </a:xfrm>
          <a:prstGeom prst="rect">
            <a:avLst/>
          </a:prstGeom>
        </p:spPr>
      </p:pic>
      <p:sp>
        <p:nvSpPr>
          <p:cNvPr id="148" name="Inhaltsplatzhalter 2"/>
          <p:cNvSpPr txBox="1">
            <a:spLocks noChangeAspect="1"/>
          </p:cNvSpPr>
          <p:nvPr/>
        </p:nvSpPr>
        <p:spPr bwMode="gray">
          <a:xfrm>
            <a:off x="9132928" y="3740579"/>
            <a:ext cx="2482966" cy="271843"/>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R="0" lvl="0" algn="l" defTabSz="685800">
              <a:lnSpc>
                <a:spcPct val="110000"/>
              </a:lnSpc>
              <a:spcBef>
                <a:spcPts val="0"/>
              </a:spcBef>
              <a:spcAft>
                <a:spcPts val="600"/>
              </a:spcAft>
              <a:buClrTx/>
              <a:buSzTx/>
              <a:buFontTx/>
              <a:buNone/>
              <a:defRPr/>
            </a:pPr>
            <a:r>
              <a:rPr lang="en-US" sz="1200" b="1" dirty="0" err="1">
                <a:solidFill>
                  <a:schemeClr val="accent1"/>
                </a:solidFill>
                <a:latin typeface="Arial"/>
                <a:ea typeface="Arial"/>
                <a:cs typeface="Arial"/>
              </a:rPr>
              <a:t>Componenti</a:t>
            </a:r>
            <a:r>
              <a:rPr lang="en-US" sz="1200" b="1" dirty="0">
                <a:solidFill>
                  <a:schemeClr val="accent1"/>
                </a:solidFill>
                <a:latin typeface="Arial"/>
                <a:ea typeface="Arial"/>
                <a:cs typeface="Arial"/>
              </a:rPr>
              <a:t> </a:t>
            </a:r>
            <a:r>
              <a:rPr lang="en-US" sz="1200" b="1" dirty="0" err="1">
                <a:solidFill>
                  <a:schemeClr val="accent1"/>
                </a:solidFill>
                <a:latin typeface="Arial"/>
                <a:ea typeface="Arial"/>
                <a:cs typeface="Arial"/>
              </a:rPr>
              <a:t>installati</a:t>
            </a:r>
            <a:r>
              <a:rPr lang="en-US" sz="1200" b="1" dirty="0">
                <a:solidFill>
                  <a:schemeClr val="accent1"/>
                </a:solidFill>
                <a:latin typeface="Arial"/>
                <a:ea typeface="Arial"/>
                <a:cs typeface="Arial"/>
              </a:rPr>
              <a:t> a casa </a:t>
            </a:r>
            <a:r>
              <a:rPr lang="en-US" sz="1200" b="1" dirty="0" err="1">
                <a:solidFill>
                  <a:schemeClr val="accent1"/>
                </a:solidFill>
                <a:latin typeface="Arial"/>
                <a:ea typeface="Arial"/>
                <a:cs typeface="Arial"/>
              </a:rPr>
              <a:t>dell’utente</a:t>
            </a:r>
            <a:r>
              <a:rPr lang="en-US" sz="1200" b="1" dirty="0">
                <a:solidFill>
                  <a:schemeClr val="accent1"/>
                </a:solidFill>
                <a:latin typeface="Arial"/>
                <a:ea typeface="Arial"/>
                <a:cs typeface="Arial"/>
              </a:rPr>
              <a:t> </a:t>
            </a:r>
            <a:endParaRPr dirty="0"/>
          </a:p>
        </p:txBody>
      </p:sp>
      <p:sp>
        <p:nvSpPr>
          <p:cNvPr id="149" name="Inhaltsplatzhalter 2"/>
          <p:cNvSpPr txBox="1">
            <a:spLocks noChangeAspect="1"/>
          </p:cNvSpPr>
          <p:nvPr/>
        </p:nvSpPr>
        <p:spPr bwMode="gray">
          <a:xfrm>
            <a:off x="9081988" y="5653938"/>
            <a:ext cx="2899571" cy="416610"/>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marR="0" lvl="0" indent="0" algn="l" defTabSz="685800">
              <a:lnSpc>
                <a:spcPct val="108000"/>
              </a:lnSpc>
              <a:spcBef>
                <a:spcPts val="0"/>
              </a:spcBef>
              <a:spcAft>
                <a:spcPts val="0"/>
              </a:spcAft>
              <a:buClrTx/>
              <a:buSzTx/>
              <a:buFontTx/>
              <a:buNone/>
              <a:defRPr/>
            </a:pPr>
            <a:r>
              <a:rPr lang="en-US" sz="1200" dirty="0" err="1">
                <a:latin typeface="Arial"/>
                <a:ea typeface="Arial"/>
                <a:cs typeface="Arial"/>
              </a:rPr>
              <a:t>Componenti</a:t>
            </a:r>
            <a:r>
              <a:rPr lang="en-US" sz="1200" dirty="0">
                <a:latin typeface="Arial"/>
                <a:ea typeface="Arial"/>
                <a:cs typeface="Arial"/>
              </a:rPr>
              <a:t> </a:t>
            </a:r>
            <a:r>
              <a:rPr lang="en-US" sz="1200" dirty="0" err="1">
                <a:latin typeface="Arial"/>
                <a:ea typeface="Arial"/>
                <a:cs typeface="Arial"/>
              </a:rPr>
              <a:t>installati</a:t>
            </a:r>
            <a:r>
              <a:rPr lang="en-US" sz="1200" dirty="0">
                <a:latin typeface="Arial"/>
                <a:ea typeface="Arial"/>
                <a:cs typeface="Arial"/>
              </a:rPr>
              <a:t> a casa </a:t>
            </a:r>
            <a:r>
              <a:rPr lang="en-US" sz="1200" dirty="0" err="1">
                <a:latin typeface="Arial"/>
                <a:ea typeface="Arial"/>
                <a:cs typeface="Arial"/>
              </a:rPr>
              <a:t>dell’utente</a:t>
            </a:r>
            <a:r>
              <a:rPr lang="en-US" sz="1200" dirty="0">
                <a:latin typeface="Arial"/>
                <a:ea typeface="Arial"/>
                <a:cs typeface="Arial"/>
              </a:rPr>
              <a:t> </a:t>
            </a:r>
            <a:r>
              <a:rPr lang="en-US" sz="1200" dirty="0" err="1">
                <a:latin typeface="Arial"/>
                <a:ea typeface="Arial"/>
                <a:cs typeface="Arial"/>
              </a:rPr>
              <a:t>tipo</a:t>
            </a:r>
            <a:endParaRPr sz="1200" dirty="0">
              <a:latin typeface="Arial"/>
              <a:ea typeface="Arial"/>
              <a:cs typeface="Arial"/>
            </a:endParaRPr>
          </a:p>
        </p:txBody>
      </p:sp>
      <p:sp>
        <p:nvSpPr>
          <p:cNvPr id="150" name="Inhaltsplatzhalter 2"/>
          <p:cNvSpPr txBox="1">
            <a:spLocks noChangeAspect="1"/>
          </p:cNvSpPr>
          <p:nvPr/>
        </p:nvSpPr>
        <p:spPr bwMode="gray">
          <a:xfrm>
            <a:off x="9160048" y="1325708"/>
            <a:ext cx="2482966" cy="931538"/>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R="0" lvl="0" algn="l" defTabSz="685800">
              <a:lnSpc>
                <a:spcPct val="110000"/>
              </a:lnSpc>
              <a:spcBef>
                <a:spcPts val="0"/>
              </a:spcBef>
              <a:spcAft>
                <a:spcPts val="600"/>
              </a:spcAft>
              <a:buClrTx/>
              <a:buSzTx/>
              <a:buFontTx/>
              <a:buNone/>
              <a:defRPr/>
            </a:pPr>
            <a:r>
              <a:rPr lang="en-US" sz="1200" b="1" dirty="0" err="1">
                <a:solidFill>
                  <a:schemeClr val="accent1"/>
                </a:solidFill>
                <a:latin typeface="Arial"/>
                <a:ea typeface="Arial"/>
                <a:cs typeface="Arial"/>
              </a:rPr>
              <a:t>Coinvolgimento</a:t>
            </a:r>
            <a:r>
              <a:rPr lang="en-US" sz="1200" b="1" dirty="0">
                <a:solidFill>
                  <a:schemeClr val="accent1"/>
                </a:solidFill>
                <a:latin typeface="Arial"/>
                <a:ea typeface="Arial"/>
                <a:cs typeface="Arial"/>
              </a:rPr>
              <a:t> </a:t>
            </a:r>
            <a:r>
              <a:rPr lang="en-US" sz="1200" b="1" dirty="0" err="1">
                <a:solidFill>
                  <a:schemeClr val="accent1"/>
                </a:solidFill>
                <a:latin typeface="Arial"/>
                <a:ea typeface="Arial"/>
                <a:cs typeface="Arial"/>
              </a:rPr>
              <a:t>dell’utente</a:t>
            </a:r>
            <a:r>
              <a:rPr lang="en-US" sz="1200" b="1" dirty="0">
                <a:solidFill>
                  <a:schemeClr val="accent1"/>
                </a:solidFill>
                <a:latin typeface="Arial"/>
                <a:ea typeface="Arial"/>
                <a:cs typeface="Arial"/>
              </a:rPr>
              <a:t> finale</a:t>
            </a:r>
            <a:endParaRPr dirty="0"/>
          </a:p>
        </p:txBody>
      </p:sp>
      <p:cxnSp>
        <p:nvCxnSpPr>
          <p:cNvPr id="151" name="Gerader Verbinder 150"/>
          <p:cNvCxnSpPr>
            <a:cxnSpLocks/>
          </p:cNvCxnSpPr>
          <p:nvPr/>
        </p:nvCxnSpPr>
        <p:spPr bwMode="auto">
          <a:xfrm flipV="1">
            <a:off x="8976320" y="1254521"/>
            <a:ext cx="0" cy="482691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52" name="Picture 7" descr="Ausgelassene Stimmung bei der Teilnehmerveranstaltung "/>
          <p:cNvPicPr>
            <a:picLocks noChangeAspect="1" noChangeArrowheads="1"/>
          </p:cNvPicPr>
          <p:nvPr/>
        </p:nvPicPr>
        <p:blipFill>
          <a:blip r:embed="rId20"/>
          <a:stretch/>
        </p:blipFill>
        <p:spPr bwMode="auto">
          <a:xfrm>
            <a:off x="9188089" y="1622587"/>
            <a:ext cx="2184359" cy="1456239"/>
          </a:xfrm>
          <a:prstGeom prst="rect">
            <a:avLst/>
          </a:prstGeom>
          <a:noFill/>
        </p:spPr>
      </p:pic>
      <p:sp>
        <p:nvSpPr>
          <p:cNvPr id="141" name="Inhaltsplatzhalter 2"/>
          <p:cNvSpPr txBox="1">
            <a:spLocks noChangeAspect="1"/>
          </p:cNvSpPr>
          <p:nvPr/>
        </p:nvSpPr>
        <p:spPr bwMode="gray">
          <a:xfrm>
            <a:off x="9126983" y="3147327"/>
            <a:ext cx="2266751" cy="416610"/>
          </a:xfrm>
          <a:prstGeom prst="rect">
            <a:avLst/>
          </a:prstGeom>
          <a:noFill/>
        </p:spPr>
        <p:txBody>
          <a:bodyPr vert="horz" lIns="0" tIns="0" rIns="0" bIns="0" rtlCol="0">
            <a:noAutofit/>
          </a:bodyPr>
          <a:lstStyle>
            <a:lvl1pPr marL="0" indent="0" algn="l" defTabSz="685800">
              <a:lnSpc>
                <a:spcPct val="110000"/>
              </a:lnSpc>
              <a:spcBef>
                <a:spcPts val="0"/>
              </a:spcBef>
              <a:spcAft>
                <a:spcPts val="600"/>
              </a:spcAft>
              <a:buFontTx/>
              <a:buNone/>
              <a:defRPr sz="1400">
                <a:solidFill>
                  <a:schemeClr val="tx1"/>
                </a:solidFill>
                <a:latin typeface="+mn-lt"/>
                <a:ea typeface="+mn-ea"/>
                <a:cs typeface="+mn-cs"/>
              </a:defRPr>
            </a:lvl1pPr>
            <a:lvl2pPr marL="144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2pPr>
            <a:lvl3pPr marL="288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3pPr>
            <a:lvl4pPr marL="432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4pPr>
            <a:lvl5pPr marL="576000" indent="-144000" algn="l" defTabSz="685800">
              <a:lnSpc>
                <a:spcPct val="110000"/>
              </a:lnSpc>
              <a:spcBef>
                <a:spcPts val="0"/>
              </a:spcBef>
              <a:spcAft>
                <a:spcPts val="600"/>
              </a:spcAft>
              <a:buFont typeface="Arial"/>
              <a:buChar char="•"/>
              <a:defRPr sz="14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marR="0" lvl="0" indent="0" algn="l" defTabSz="685800">
              <a:lnSpc>
                <a:spcPct val="108000"/>
              </a:lnSpc>
              <a:spcBef>
                <a:spcPts val="0"/>
              </a:spcBef>
              <a:spcAft>
                <a:spcPts val="0"/>
              </a:spcAft>
              <a:buClrTx/>
              <a:buSzTx/>
              <a:buFontTx/>
              <a:buNone/>
              <a:defRPr/>
            </a:pPr>
            <a:r>
              <a:rPr lang="en-US" sz="1200">
                <a:latin typeface="Arial"/>
                <a:ea typeface="Arial"/>
                <a:cs typeface="Arial"/>
              </a:rPr>
              <a:t>21 responses with interest for participation</a:t>
            </a:r>
            <a:endParaRPr sz="1200">
              <a:latin typeface="Arial"/>
              <a:ea typeface="Arial"/>
              <a:cs typeface="Arial"/>
            </a:endParaRPr>
          </a:p>
        </p:txBody>
      </p:sp>
      <p:sp>
        <p:nvSpPr>
          <p:cNvPr id="142" name="Segnaposto piè di pagina 1">
            <a:extLst>
              <a:ext uri="{FF2B5EF4-FFF2-40B4-BE49-F238E27FC236}">
                <a16:creationId xmlns:a16="http://schemas.microsoft.com/office/drawing/2014/main" id="{F4DAD467-8D86-47D1-B119-868EF96D3FA8}"/>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1" name="Grafik 30"/>
          <p:cNvPicPr>
            <a:picLocks noChangeAspect="1"/>
          </p:cNvPicPr>
          <p:nvPr/>
        </p:nvPicPr>
        <p:blipFill>
          <a:blip r:embed="rId4"/>
          <a:srcRect t="6999" b="2013"/>
          <a:stretch/>
        </p:blipFill>
        <p:spPr bwMode="auto">
          <a:xfrm>
            <a:off x="0" y="1033171"/>
            <a:ext cx="12192000" cy="6367754"/>
          </a:xfrm>
          <a:prstGeom prst="rect">
            <a:avLst/>
          </a:prstGeom>
        </p:spPr>
      </p:pic>
      <p:sp>
        <p:nvSpPr>
          <p:cNvPr id="102" name="Rechteck 101"/>
          <p:cNvSpPr/>
          <p:nvPr/>
        </p:nvSpPr>
        <p:spPr bwMode="auto">
          <a:xfrm>
            <a:off x="0" y="5276909"/>
            <a:ext cx="12192000" cy="2123625"/>
          </a:xfrm>
          <a:prstGeom prst="rect">
            <a:avLst/>
          </a:prstGeom>
          <a:solidFill>
            <a:srgbClr val="00272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defRPr/>
            </a:pPr>
            <a:endParaRPr lang="de-DE" sz="2400">
              <a:solidFill>
                <a:schemeClr val="bg1"/>
              </a:solidFill>
            </a:endParaRPr>
          </a:p>
        </p:txBody>
      </p:sp>
      <p:graphicFrame>
        <p:nvGraphicFramePr>
          <p:cNvPr id="7" name="Oggetto 6"/>
          <p:cNvGraphicFramePr>
            <a:graphicFrameLocks noChangeAspect="1"/>
          </p:cNvGraphicFramePr>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3078" name="oleObj" r:id="rId5" imgW="0" imgH="0" progId="TCLayout.ActiveDocument.1">
                  <p:embed/>
                </p:oleObj>
              </mc:Choice>
              <mc:Fallback>
                <p:oleObj name="oleObj" r:id="rId5" imgW="0" imgH="0" progId="TCLayout.ActiveDocument.1">
                  <p:embed/>
                  <p:pic>
                    <p:nvPicPr>
                      <p:cNvPr id="7" name="Oggetto 6"/>
                      <p:cNvPicPr/>
                      <p:nvPr/>
                    </p:nvPicPr>
                    <p:blipFill>
                      <a:blip r:embed="rId6"/>
                      <a:stretch/>
                    </p:blipFill>
                    <p:spPr bwMode="auto">
                      <a:xfrm>
                        <a:off x="1590" y="1590"/>
                        <a:ext cx="1587" cy="1587"/>
                      </a:xfrm>
                      <a:prstGeom prst="rect">
                        <a:avLst/>
                      </a:prstGeom>
                    </p:spPr>
                  </p:pic>
                </p:oleObj>
              </mc:Fallback>
            </mc:AlternateContent>
          </a:graphicData>
        </a:graphic>
      </p:graphicFrame>
      <p:sp>
        <p:nvSpPr>
          <p:cNvPr id="4" name="Foliennummernplatzhalter 3"/>
          <p:cNvSpPr>
            <a:spLocks noGrp="1"/>
          </p:cNvSpPr>
          <p:nvPr>
            <p:ph type="sldNum" sz="quarter" idx="11"/>
          </p:nvPr>
        </p:nvSpPr>
        <p:spPr bwMode="auto">
          <a:xfrm>
            <a:off x="11095837" y="301644"/>
            <a:ext cx="914399" cy="324001"/>
          </a:xfrm>
        </p:spPr>
        <p:txBody>
          <a:bodyPr/>
          <a:lstStyle/>
          <a:p>
            <a:pPr>
              <a:defRPr/>
            </a:pPr>
            <a:fld id="{B338F930-A64A-48BE-8AB2-25FEA66BAC1A}" type="slidenum">
              <a:rPr lang="de-DE"/>
              <a:t>19</a:t>
            </a:fld>
            <a:endParaRPr lang="de-DE" sz="1600"/>
          </a:p>
        </p:txBody>
      </p:sp>
      <p:sp>
        <p:nvSpPr>
          <p:cNvPr id="39" name="Rechteck 38"/>
          <p:cNvSpPr/>
          <p:nvPr/>
        </p:nvSpPr>
        <p:spPr bwMode="auto">
          <a:xfrm>
            <a:off x="3860198" y="4183993"/>
            <a:ext cx="723207" cy="390699"/>
          </a:xfrm>
          <a:prstGeom prst="rect">
            <a:avLst/>
          </a:prstGeom>
          <a:noFill/>
          <a:ln w="12700" cap="flat" cmpd="sng" algn="ctr">
            <a:no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40" name="Rechteck 39"/>
          <p:cNvSpPr/>
          <p:nvPr/>
        </p:nvSpPr>
        <p:spPr bwMode="auto">
          <a:xfrm>
            <a:off x="3565096" y="3590963"/>
            <a:ext cx="656705" cy="498764"/>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41" name="Rechteck 40"/>
          <p:cNvSpPr/>
          <p:nvPr/>
        </p:nvSpPr>
        <p:spPr bwMode="auto">
          <a:xfrm>
            <a:off x="10014169" y="4647300"/>
            <a:ext cx="1054427" cy="640639"/>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42" name="Rechteck 41"/>
          <p:cNvSpPr/>
          <p:nvPr/>
        </p:nvSpPr>
        <p:spPr bwMode="auto">
          <a:xfrm>
            <a:off x="9415689" y="3491185"/>
            <a:ext cx="1188951" cy="470563"/>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43" name="Rechteck 42"/>
          <p:cNvSpPr/>
          <p:nvPr/>
        </p:nvSpPr>
        <p:spPr bwMode="auto">
          <a:xfrm>
            <a:off x="3167044" y="3805764"/>
            <a:ext cx="199505" cy="390699"/>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44" name="Rechteck 43"/>
          <p:cNvSpPr/>
          <p:nvPr/>
        </p:nvSpPr>
        <p:spPr bwMode="auto">
          <a:xfrm>
            <a:off x="16947" y="3462983"/>
            <a:ext cx="1091192" cy="498764"/>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45" name="Rechteck 44"/>
          <p:cNvSpPr/>
          <p:nvPr/>
        </p:nvSpPr>
        <p:spPr bwMode="auto">
          <a:xfrm>
            <a:off x="3912446" y="3160602"/>
            <a:ext cx="282633" cy="180223"/>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46" name="Rechteck 45"/>
          <p:cNvSpPr/>
          <p:nvPr/>
        </p:nvSpPr>
        <p:spPr bwMode="auto">
          <a:xfrm>
            <a:off x="3503306" y="3218665"/>
            <a:ext cx="347897" cy="244321"/>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47" name="Rechteck 46"/>
          <p:cNvSpPr/>
          <p:nvPr/>
        </p:nvSpPr>
        <p:spPr bwMode="auto">
          <a:xfrm>
            <a:off x="8764797" y="3679576"/>
            <a:ext cx="568371" cy="321539"/>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48" name="Rechteck 47"/>
          <p:cNvSpPr/>
          <p:nvPr/>
        </p:nvSpPr>
        <p:spPr bwMode="auto">
          <a:xfrm>
            <a:off x="8345262" y="3510647"/>
            <a:ext cx="282633" cy="180223"/>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50" name="Rechteck 49"/>
          <p:cNvSpPr/>
          <p:nvPr/>
        </p:nvSpPr>
        <p:spPr bwMode="auto">
          <a:xfrm>
            <a:off x="5505674" y="2902147"/>
            <a:ext cx="723207" cy="282159"/>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55" name="Textfeld 54"/>
          <p:cNvSpPr txBox="1"/>
          <p:nvPr/>
        </p:nvSpPr>
        <p:spPr bwMode="auto">
          <a:xfrm>
            <a:off x="7491787" y="2746913"/>
            <a:ext cx="1557196" cy="408115"/>
          </a:xfrm>
          <a:prstGeom prst="rect">
            <a:avLst/>
          </a:prstGeom>
        </p:spPr>
        <p:txBody>
          <a:bodyPr vert="horz" wrap="square" lIns="0" tIns="0" rIns="0" bIns="0" rtlCol="0">
            <a:noAutofit/>
          </a:bodyPr>
          <a:lstStyle/>
          <a:p>
            <a:pPr>
              <a:defRPr/>
            </a:pPr>
            <a:endParaRPr lang="de-DE" sz="1400">
              <a:solidFill>
                <a:srgbClr val="182128"/>
              </a:solidFill>
              <a:latin typeface="EON Brix Sans"/>
            </a:endParaRPr>
          </a:p>
        </p:txBody>
      </p:sp>
      <p:sp>
        <p:nvSpPr>
          <p:cNvPr id="56" name="Rechteck 55"/>
          <p:cNvSpPr/>
          <p:nvPr/>
        </p:nvSpPr>
        <p:spPr bwMode="auto">
          <a:xfrm>
            <a:off x="2459150" y="3611456"/>
            <a:ext cx="282633" cy="201819"/>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57" name="Rechteck 56"/>
          <p:cNvSpPr/>
          <p:nvPr/>
        </p:nvSpPr>
        <p:spPr bwMode="auto">
          <a:xfrm>
            <a:off x="4260066" y="3129888"/>
            <a:ext cx="282633" cy="201819"/>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pic>
        <p:nvPicPr>
          <p:cNvPr id="59" name="Grafik 58"/>
          <p:cNvPicPr>
            <a:picLocks noChangeAspect="1"/>
          </p:cNvPicPr>
          <p:nvPr/>
        </p:nvPicPr>
        <p:blipFill>
          <a:blip r:embed="rId7"/>
          <a:stretch/>
        </p:blipFill>
        <p:spPr bwMode="auto">
          <a:xfrm>
            <a:off x="2041575" y="5573316"/>
            <a:ext cx="958251" cy="958251"/>
          </a:xfrm>
          <a:prstGeom prst="rect">
            <a:avLst/>
          </a:prstGeom>
        </p:spPr>
      </p:pic>
      <p:pic>
        <p:nvPicPr>
          <p:cNvPr id="66" name="Grafik 65"/>
          <p:cNvPicPr>
            <a:picLocks noChangeAspect="1"/>
          </p:cNvPicPr>
          <p:nvPr/>
        </p:nvPicPr>
        <p:blipFill>
          <a:blip r:embed="rId8"/>
          <a:stretch/>
        </p:blipFill>
        <p:spPr bwMode="auto">
          <a:xfrm>
            <a:off x="3053559" y="5313807"/>
            <a:ext cx="1477269" cy="1477269"/>
          </a:xfrm>
          <a:prstGeom prst="rect">
            <a:avLst/>
          </a:prstGeom>
        </p:spPr>
      </p:pic>
      <p:pic>
        <p:nvPicPr>
          <p:cNvPr id="61" name="Grafik 60"/>
          <p:cNvPicPr>
            <a:picLocks noChangeAspect="1"/>
          </p:cNvPicPr>
          <p:nvPr/>
        </p:nvPicPr>
        <p:blipFill>
          <a:blip r:embed="rId9"/>
          <a:stretch/>
        </p:blipFill>
        <p:spPr bwMode="auto">
          <a:xfrm>
            <a:off x="4452157" y="5622806"/>
            <a:ext cx="859273" cy="859273"/>
          </a:xfrm>
          <a:prstGeom prst="rect">
            <a:avLst/>
          </a:prstGeom>
        </p:spPr>
      </p:pic>
      <p:sp>
        <p:nvSpPr>
          <p:cNvPr id="68" name="Rechteck 67"/>
          <p:cNvSpPr/>
          <p:nvPr/>
        </p:nvSpPr>
        <p:spPr bwMode="auto">
          <a:xfrm>
            <a:off x="6616968" y="3936036"/>
            <a:ext cx="282633" cy="201819"/>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pic>
        <p:nvPicPr>
          <p:cNvPr id="33" name="Grafik 32"/>
          <p:cNvPicPr>
            <a:picLocks noChangeAspect="1"/>
          </p:cNvPicPr>
          <p:nvPr/>
        </p:nvPicPr>
        <p:blipFill>
          <a:blip r:embed="rId10"/>
          <a:stretch/>
        </p:blipFill>
        <p:spPr bwMode="auto">
          <a:xfrm>
            <a:off x="1064127" y="5556060"/>
            <a:ext cx="992764" cy="992764"/>
          </a:xfrm>
          <a:prstGeom prst="rect">
            <a:avLst/>
          </a:prstGeom>
        </p:spPr>
      </p:pic>
      <p:pic>
        <p:nvPicPr>
          <p:cNvPr id="35" name="Grafik 34"/>
          <p:cNvPicPr>
            <a:picLocks noChangeAspect="1"/>
          </p:cNvPicPr>
          <p:nvPr/>
        </p:nvPicPr>
        <p:blipFill>
          <a:blip r:embed="rId11"/>
          <a:stretch/>
        </p:blipFill>
        <p:spPr bwMode="auto">
          <a:xfrm>
            <a:off x="4137652" y="3748357"/>
            <a:ext cx="392699" cy="392699"/>
          </a:xfrm>
          <a:prstGeom prst="rect">
            <a:avLst/>
          </a:prstGeom>
        </p:spPr>
      </p:pic>
      <p:pic>
        <p:nvPicPr>
          <p:cNvPr id="36" name="Grafik 35"/>
          <p:cNvPicPr>
            <a:picLocks noChangeAspect="1"/>
          </p:cNvPicPr>
          <p:nvPr/>
        </p:nvPicPr>
        <p:blipFill>
          <a:blip r:embed="rId12"/>
          <a:stretch/>
        </p:blipFill>
        <p:spPr bwMode="auto">
          <a:xfrm>
            <a:off x="4486770" y="3101129"/>
            <a:ext cx="282633" cy="282633"/>
          </a:xfrm>
          <a:prstGeom prst="rect">
            <a:avLst/>
          </a:prstGeom>
        </p:spPr>
      </p:pic>
      <p:pic>
        <p:nvPicPr>
          <p:cNvPr id="37" name="Grafik 36"/>
          <p:cNvPicPr>
            <a:picLocks noChangeAspect="1"/>
          </p:cNvPicPr>
          <p:nvPr/>
        </p:nvPicPr>
        <p:blipFill>
          <a:blip r:embed="rId13"/>
          <a:stretch/>
        </p:blipFill>
        <p:spPr bwMode="auto">
          <a:xfrm>
            <a:off x="1080428" y="3662765"/>
            <a:ext cx="346337" cy="346337"/>
          </a:xfrm>
          <a:prstGeom prst="rect">
            <a:avLst/>
          </a:prstGeom>
        </p:spPr>
      </p:pic>
      <p:pic>
        <p:nvPicPr>
          <p:cNvPr id="38" name="Grafik 37"/>
          <p:cNvPicPr>
            <a:picLocks noChangeAspect="1"/>
          </p:cNvPicPr>
          <p:nvPr/>
        </p:nvPicPr>
        <p:blipFill>
          <a:blip r:embed="rId13"/>
          <a:stretch/>
        </p:blipFill>
        <p:spPr bwMode="auto">
          <a:xfrm>
            <a:off x="5074008" y="3414032"/>
            <a:ext cx="346337" cy="346337"/>
          </a:xfrm>
          <a:prstGeom prst="rect">
            <a:avLst/>
          </a:prstGeom>
        </p:spPr>
      </p:pic>
      <p:sp>
        <p:nvSpPr>
          <p:cNvPr id="53" name="Rechteck 52"/>
          <p:cNvSpPr/>
          <p:nvPr/>
        </p:nvSpPr>
        <p:spPr bwMode="auto">
          <a:xfrm>
            <a:off x="5341604" y="3504649"/>
            <a:ext cx="282633" cy="201819"/>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sp>
        <p:nvSpPr>
          <p:cNvPr id="54" name="Rechteck 53"/>
          <p:cNvSpPr/>
          <p:nvPr/>
        </p:nvSpPr>
        <p:spPr bwMode="auto">
          <a:xfrm>
            <a:off x="4279030" y="3567185"/>
            <a:ext cx="282633" cy="201819"/>
          </a:xfrm>
          <a:prstGeom prst="rect">
            <a:avLst/>
          </a:prstGeom>
          <a:noFill/>
          <a:ln w="19050" cap="flat" cmpd="sng" algn="ctr">
            <a:solidFill>
              <a:srgbClr val="FBB900"/>
            </a:solidFill>
            <a:prstDash val="solid"/>
            <a:miter lim="800000"/>
          </a:ln>
          <a:effectLst/>
        </p:spPr>
        <p:txBody>
          <a:bodyPr rtlCol="0" anchor="ctr"/>
          <a:lstStyle/>
          <a:p>
            <a:pPr algn="ctr">
              <a:spcBef>
                <a:spcPts val="600"/>
              </a:spcBef>
              <a:defRPr/>
            </a:pPr>
            <a:endParaRPr lang="de-DE" sz="1400">
              <a:solidFill>
                <a:srgbClr val="FFFFFF"/>
              </a:solidFill>
              <a:latin typeface="EON Brix Sans"/>
            </a:endParaRPr>
          </a:p>
        </p:txBody>
      </p:sp>
      <p:pic>
        <p:nvPicPr>
          <p:cNvPr id="64" name="Grafik 63"/>
          <p:cNvPicPr>
            <a:picLocks noChangeAspect="1"/>
          </p:cNvPicPr>
          <p:nvPr/>
        </p:nvPicPr>
        <p:blipFill>
          <a:blip r:embed="rId13"/>
          <a:stretch/>
        </p:blipFill>
        <p:spPr bwMode="auto">
          <a:xfrm>
            <a:off x="4472252" y="3489596"/>
            <a:ext cx="346337" cy="346337"/>
          </a:xfrm>
          <a:prstGeom prst="rect">
            <a:avLst/>
          </a:prstGeom>
        </p:spPr>
      </p:pic>
      <p:pic>
        <p:nvPicPr>
          <p:cNvPr id="69" name="Grafik 68"/>
          <p:cNvPicPr>
            <a:picLocks noChangeAspect="1"/>
          </p:cNvPicPr>
          <p:nvPr/>
        </p:nvPicPr>
        <p:blipFill>
          <a:blip r:embed="rId14"/>
          <a:stretch/>
        </p:blipFill>
        <p:spPr bwMode="auto">
          <a:xfrm>
            <a:off x="5350656" y="5596433"/>
            <a:ext cx="912016" cy="912016"/>
          </a:xfrm>
          <a:prstGeom prst="rect">
            <a:avLst/>
          </a:prstGeom>
        </p:spPr>
      </p:pic>
      <p:pic>
        <p:nvPicPr>
          <p:cNvPr id="60" name="Grafik 59"/>
          <p:cNvPicPr>
            <a:picLocks noChangeAspect="1"/>
          </p:cNvPicPr>
          <p:nvPr/>
        </p:nvPicPr>
        <p:blipFill>
          <a:blip r:embed="rId15"/>
          <a:stretch/>
        </p:blipFill>
        <p:spPr bwMode="auto">
          <a:xfrm>
            <a:off x="6558400" y="5704005"/>
            <a:ext cx="696872" cy="696872"/>
          </a:xfrm>
          <a:prstGeom prst="rect">
            <a:avLst/>
          </a:prstGeom>
        </p:spPr>
      </p:pic>
      <p:pic>
        <p:nvPicPr>
          <p:cNvPr id="85" name="Grafik 84"/>
          <p:cNvPicPr>
            <a:picLocks noChangeAspect="1"/>
          </p:cNvPicPr>
          <p:nvPr/>
        </p:nvPicPr>
        <p:blipFill>
          <a:blip r:embed="rId16"/>
          <a:stretch/>
        </p:blipFill>
        <p:spPr bwMode="auto">
          <a:xfrm>
            <a:off x="1893336" y="3747168"/>
            <a:ext cx="275989" cy="275989"/>
          </a:xfrm>
          <a:prstGeom prst="rect">
            <a:avLst/>
          </a:prstGeom>
        </p:spPr>
      </p:pic>
      <p:sp>
        <p:nvSpPr>
          <p:cNvPr id="2" name="Textfeld 1"/>
          <p:cNvSpPr txBox="1"/>
          <p:nvPr/>
        </p:nvSpPr>
        <p:spPr bwMode="auto">
          <a:xfrm>
            <a:off x="2044866" y="7108535"/>
            <a:ext cx="885125" cy="213757"/>
          </a:xfrm>
          <a:prstGeom prst="rect">
            <a:avLst/>
          </a:prstGeom>
        </p:spPr>
        <p:txBody>
          <a:bodyPr vert="horz" wrap="square" lIns="0" tIns="0" rIns="0" bIns="0" rtlCol="0">
            <a:noAutofit/>
          </a:bodyPr>
          <a:lstStyle/>
          <a:p>
            <a:pPr algn="l">
              <a:defRPr/>
            </a:pPr>
            <a:endParaRPr lang="de-DE" sz="1400"/>
          </a:p>
        </p:txBody>
      </p:sp>
      <p:sp>
        <p:nvSpPr>
          <p:cNvPr id="6" name="Textfeld 5"/>
          <p:cNvSpPr txBox="1"/>
          <p:nvPr/>
        </p:nvSpPr>
        <p:spPr bwMode="auto">
          <a:xfrm>
            <a:off x="2044866" y="7039529"/>
            <a:ext cx="1110983" cy="263448"/>
          </a:xfrm>
          <a:prstGeom prst="rect">
            <a:avLst/>
          </a:prstGeom>
        </p:spPr>
        <p:txBody>
          <a:bodyPr vert="horz" wrap="square" lIns="0" tIns="0" rIns="0" bIns="0" rtlCol="0">
            <a:noAutofit/>
          </a:bodyPr>
          <a:lstStyle/>
          <a:p>
            <a:pPr algn="l">
              <a:defRPr/>
            </a:pPr>
            <a:endParaRPr lang="de-DE" sz="1400"/>
          </a:p>
        </p:txBody>
      </p:sp>
      <p:sp>
        <p:nvSpPr>
          <p:cNvPr id="8" name="Textfeld 7"/>
          <p:cNvSpPr txBox="1"/>
          <p:nvPr/>
        </p:nvSpPr>
        <p:spPr bwMode="auto">
          <a:xfrm>
            <a:off x="1342370" y="6533854"/>
            <a:ext cx="828877" cy="239167"/>
          </a:xfrm>
          <a:prstGeom prst="rect">
            <a:avLst/>
          </a:prstGeom>
        </p:spPr>
        <p:txBody>
          <a:bodyPr vert="horz" wrap="square" lIns="0" tIns="0" rIns="0" bIns="0" rtlCol="0">
            <a:noAutofit/>
          </a:bodyPr>
          <a:lstStyle/>
          <a:p>
            <a:pPr algn="l">
              <a:defRPr/>
            </a:pPr>
            <a:r>
              <a:rPr lang="de-DE" sz="1400" b="1">
                <a:solidFill>
                  <a:schemeClr val="bg1"/>
                </a:solidFill>
              </a:rPr>
              <a:t>Wind</a:t>
            </a:r>
            <a:endParaRPr/>
          </a:p>
        </p:txBody>
      </p:sp>
      <p:sp>
        <p:nvSpPr>
          <p:cNvPr id="93" name="Textfeld 92"/>
          <p:cNvSpPr txBox="1"/>
          <p:nvPr/>
        </p:nvSpPr>
        <p:spPr bwMode="auto">
          <a:xfrm>
            <a:off x="2102125" y="6533854"/>
            <a:ext cx="1168331" cy="239167"/>
          </a:xfrm>
          <a:prstGeom prst="rect">
            <a:avLst/>
          </a:prstGeom>
        </p:spPr>
        <p:txBody>
          <a:bodyPr vert="horz" wrap="square" lIns="0" tIns="0" rIns="0" bIns="0" rtlCol="0">
            <a:noAutofit/>
          </a:bodyPr>
          <a:lstStyle/>
          <a:p>
            <a:pPr algn="l">
              <a:defRPr/>
            </a:pPr>
            <a:r>
              <a:rPr lang="de-DE" sz="1400" b="1">
                <a:solidFill>
                  <a:schemeClr val="bg1"/>
                </a:solidFill>
              </a:rPr>
              <a:t>Households</a:t>
            </a:r>
            <a:endParaRPr/>
          </a:p>
        </p:txBody>
      </p:sp>
      <p:sp>
        <p:nvSpPr>
          <p:cNvPr id="94" name="Textfeld 93"/>
          <p:cNvSpPr txBox="1"/>
          <p:nvPr/>
        </p:nvSpPr>
        <p:spPr bwMode="auto">
          <a:xfrm>
            <a:off x="3305427" y="6533854"/>
            <a:ext cx="1297547" cy="239167"/>
          </a:xfrm>
          <a:prstGeom prst="rect">
            <a:avLst/>
          </a:prstGeom>
        </p:spPr>
        <p:txBody>
          <a:bodyPr vert="horz" wrap="square" lIns="0" tIns="0" rIns="0" bIns="0" rtlCol="0">
            <a:noAutofit/>
          </a:bodyPr>
          <a:lstStyle/>
          <a:p>
            <a:pPr algn="l">
              <a:defRPr/>
            </a:pPr>
            <a:r>
              <a:rPr lang="de-DE" sz="1400" b="1">
                <a:solidFill>
                  <a:schemeClr val="bg1"/>
                </a:solidFill>
              </a:rPr>
              <a:t>Photovoltaic</a:t>
            </a:r>
          </a:p>
        </p:txBody>
      </p:sp>
      <p:sp>
        <p:nvSpPr>
          <p:cNvPr id="95" name="Textfeld 94"/>
          <p:cNvSpPr txBox="1"/>
          <p:nvPr/>
        </p:nvSpPr>
        <p:spPr bwMode="auto">
          <a:xfrm>
            <a:off x="4592243" y="6533854"/>
            <a:ext cx="1297547" cy="239167"/>
          </a:xfrm>
          <a:prstGeom prst="rect">
            <a:avLst/>
          </a:prstGeom>
        </p:spPr>
        <p:txBody>
          <a:bodyPr vert="horz" wrap="square" lIns="0" tIns="0" rIns="0" bIns="0" rtlCol="0">
            <a:noAutofit/>
          </a:bodyPr>
          <a:lstStyle/>
          <a:p>
            <a:pPr algn="l">
              <a:defRPr/>
            </a:pPr>
            <a:r>
              <a:rPr lang="de-DE" sz="1400" b="1">
                <a:solidFill>
                  <a:schemeClr val="bg1"/>
                </a:solidFill>
              </a:rPr>
              <a:t>Storage</a:t>
            </a:r>
            <a:endParaRPr/>
          </a:p>
        </p:txBody>
      </p:sp>
      <p:sp>
        <p:nvSpPr>
          <p:cNvPr id="96" name="Textfeld 95"/>
          <p:cNvSpPr txBox="1"/>
          <p:nvPr/>
        </p:nvSpPr>
        <p:spPr bwMode="auto">
          <a:xfrm>
            <a:off x="5359885" y="6533854"/>
            <a:ext cx="1297547" cy="239167"/>
          </a:xfrm>
          <a:prstGeom prst="rect">
            <a:avLst/>
          </a:prstGeom>
        </p:spPr>
        <p:txBody>
          <a:bodyPr vert="horz" wrap="square" lIns="0" tIns="0" rIns="0" bIns="0" rtlCol="0">
            <a:noAutofit/>
          </a:bodyPr>
          <a:lstStyle/>
          <a:p>
            <a:pPr algn="l">
              <a:defRPr/>
            </a:pPr>
            <a:r>
              <a:rPr lang="de-DE" sz="1400" b="1">
                <a:solidFill>
                  <a:schemeClr val="bg1"/>
                </a:solidFill>
              </a:rPr>
              <a:t>Electric Heat</a:t>
            </a:r>
            <a:endParaRPr/>
          </a:p>
        </p:txBody>
      </p:sp>
      <p:sp>
        <p:nvSpPr>
          <p:cNvPr id="97" name="Textfeld 96"/>
          <p:cNvSpPr txBox="1"/>
          <p:nvPr/>
        </p:nvSpPr>
        <p:spPr bwMode="auto">
          <a:xfrm>
            <a:off x="6574375" y="6533854"/>
            <a:ext cx="1297547" cy="239167"/>
          </a:xfrm>
          <a:prstGeom prst="rect">
            <a:avLst/>
          </a:prstGeom>
        </p:spPr>
        <p:txBody>
          <a:bodyPr vert="horz" wrap="square" lIns="0" tIns="0" rIns="0" bIns="0" rtlCol="0">
            <a:noAutofit/>
          </a:bodyPr>
          <a:lstStyle/>
          <a:p>
            <a:pPr algn="l">
              <a:defRPr/>
            </a:pPr>
            <a:r>
              <a:rPr lang="de-DE" sz="1400" b="1">
                <a:solidFill>
                  <a:schemeClr val="bg1"/>
                </a:solidFill>
              </a:rPr>
              <a:t>E-Vehicle</a:t>
            </a:r>
            <a:endParaRPr/>
          </a:p>
        </p:txBody>
      </p:sp>
      <p:sp>
        <p:nvSpPr>
          <p:cNvPr id="65" name="Textfeld 64"/>
          <p:cNvSpPr txBox="1">
            <a:spLocks noChangeAspect="1"/>
          </p:cNvSpPr>
          <p:nvPr/>
        </p:nvSpPr>
        <p:spPr bwMode="auto">
          <a:xfrm>
            <a:off x="7644955" y="6453822"/>
            <a:ext cx="1477269" cy="355159"/>
          </a:xfrm>
          <a:prstGeom prst="rect">
            <a:avLst/>
          </a:prstGeom>
        </p:spPr>
        <p:txBody>
          <a:bodyPr vert="horz" wrap="square" lIns="0" tIns="0" rIns="0" bIns="0" rtlCol="0">
            <a:noAutofit/>
          </a:bodyPr>
          <a:lstStyle/>
          <a:p>
            <a:pPr algn="ctr">
              <a:defRPr/>
            </a:pPr>
            <a:r>
              <a:rPr lang="en-US" sz="1450" b="1">
                <a:solidFill>
                  <a:schemeClr val="bg1"/>
                </a:solidFill>
              </a:rPr>
              <a:t>PV  </a:t>
            </a:r>
            <a:endParaRPr/>
          </a:p>
          <a:p>
            <a:pPr algn="ctr">
              <a:defRPr/>
            </a:pPr>
            <a:r>
              <a:rPr lang="en-US" sz="1450" b="1">
                <a:solidFill>
                  <a:schemeClr val="bg1"/>
                </a:solidFill>
              </a:rPr>
              <a:t>Self-Consumption</a:t>
            </a:r>
            <a:endParaRPr/>
          </a:p>
        </p:txBody>
      </p:sp>
      <p:grpSp>
        <p:nvGrpSpPr>
          <p:cNvPr id="67" name="Gruppieren 66"/>
          <p:cNvGrpSpPr>
            <a:grpSpLocks noChangeAspect="1"/>
          </p:cNvGrpSpPr>
          <p:nvPr/>
        </p:nvGrpSpPr>
        <p:grpSpPr bwMode="auto">
          <a:xfrm>
            <a:off x="7878163" y="5660924"/>
            <a:ext cx="1157968" cy="752552"/>
            <a:chOff x="3246427" y="5315083"/>
            <a:chExt cx="1194423" cy="792194"/>
          </a:xfrm>
        </p:grpSpPr>
        <p:pic>
          <p:nvPicPr>
            <p:cNvPr id="70" name="Grafik 69"/>
            <p:cNvPicPr>
              <a:picLocks noChangeAspect="1"/>
            </p:cNvPicPr>
            <p:nvPr/>
          </p:nvPicPr>
          <p:blipFill>
            <a:blip r:embed="rId17"/>
            <a:stretch/>
          </p:blipFill>
          <p:spPr bwMode="auto">
            <a:xfrm>
              <a:off x="3714377" y="5657087"/>
              <a:ext cx="441711" cy="441711"/>
            </a:xfrm>
            <a:prstGeom prst="rect">
              <a:avLst/>
            </a:prstGeom>
          </p:spPr>
        </p:pic>
        <p:pic>
          <p:nvPicPr>
            <p:cNvPr id="71" name="Grafik 70"/>
            <p:cNvPicPr>
              <a:picLocks noChangeAspect="1"/>
            </p:cNvPicPr>
            <p:nvPr/>
          </p:nvPicPr>
          <p:blipFill>
            <a:blip r:embed="rId18"/>
            <a:stretch/>
          </p:blipFill>
          <p:spPr bwMode="auto">
            <a:xfrm>
              <a:off x="3246427" y="5315083"/>
              <a:ext cx="677448" cy="677448"/>
            </a:xfrm>
            <a:prstGeom prst="rect">
              <a:avLst/>
            </a:prstGeom>
          </p:spPr>
        </p:pic>
        <p:sp>
          <p:nvSpPr>
            <p:cNvPr id="72" name="Pfeil: gebogen 71"/>
            <p:cNvSpPr>
              <a:spLocks noChangeAspect="1"/>
            </p:cNvSpPr>
            <p:nvPr/>
          </p:nvSpPr>
          <p:spPr bwMode="auto">
            <a:xfrm>
              <a:off x="3609426" y="5425957"/>
              <a:ext cx="484567" cy="484567"/>
            </a:xfrm>
            <a:prstGeom prst="circularArrow">
              <a:avLst>
                <a:gd name="adj1" fmla="val 11889"/>
                <a:gd name="adj2" fmla="val 1142319"/>
                <a:gd name="adj3" fmla="val 20862868"/>
                <a:gd name="adj4" fmla="val 15135234"/>
                <a:gd name="adj5" fmla="val 13849"/>
              </a:avLst>
            </a:prstGeom>
            <a:solidFill>
              <a:srgbClr val="A7D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67"/>
                </a:spcBef>
                <a:defRPr/>
              </a:pPr>
              <a:endParaRPr lang="en-US" sz="3200">
                <a:solidFill>
                  <a:schemeClr val="bg1"/>
                </a:solidFill>
              </a:endParaRPr>
            </a:p>
          </p:txBody>
        </p:sp>
        <p:pic>
          <p:nvPicPr>
            <p:cNvPr id="73" name="Grafik 72"/>
            <p:cNvPicPr>
              <a:picLocks noChangeAspect="1"/>
            </p:cNvPicPr>
            <p:nvPr/>
          </p:nvPicPr>
          <p:blipFill>
            <a:blip r:embed="rId15"/>
            <a:stretch/>
          </p:blipFill>
          <p:spPr bwMode="auto">
            <a:xfrm>
              <a:off x="3999139" y="5665566"/>
              <a:ext cx="441711" cy="441711"/>
            </a:xfrm>
            <a:prstGeom prst="rect">
              <a:avLst/>
            </a:prstGeom>
          </p:spPr>
        </p:pic>
      </p:grpSp>
      <p:grpSp>
        <p:nvGrpSpPr>
          <p:cNvPr id="74" name="Gruppieren 73"/>
          <p:cNvGrpSpPr/>
          <p:nvPr/>
        </p:nvGrpSpPr>
        <p:grpSpPr bwMode="auto">
          <a:xfrm>
            <a:off x="9387929" y="5664895"/>
            <a:ext cx="1012847" cy="815400"/>
            <a:chOff x="5588830" y="5306494"/>
            <a:chExt cx="1525917" cy="1094909"/>
          </a:xfrm>
        </p:grpSpPr>
        <p:pic>
          <p:nvPicPr>
            <p:cNvPr id="75" name="Grafik 74"/>
            <p:cNvPicPr>
              <a:picLocks noChangeAspect="1"/>
            </p:cNvPicPr>
            <p:nvPr/>
          </p:nvPicPr>
          <p:blipFill>
            <a:blip r:embed="rId7"/>
            <a:stretch/>
          </p:blipFill>
          <p:spPr bwMode="auto">
            <a:xfrm>
              <a:off x="5973997" y="5700691"/>
              <a:ext cx="700712" cy="700712"/>
            </a:xfrm>
            <a:prstGeom prst="rect">
              <a:avLst/>
            </a:prstGeom>
          </p:spPr>
        </p:pic>
        <p:sp>
          <p:nvSpPr>
            <p:cNvPr id="76" name="Pfeil: gebogen 75"/>
            <p:cNvSpPr>
              <a:spLocks noChangeAspect="1"/>
            </p:cNvSpPr>
            <p:nvPr/>
          </p:nvSpPr>
          <p:spPr bwMode="auto">
            <a:xfrm>
              <a:off x="5881811" y="5560822"/>
              <a:ext cx="458855" cy="458855"/>
            </a:xfrm>
            <a:prstGeom prst="circularArrow">
              <a:avLst>
                <a:gd name="adj1" fmla="val 11889"/>
                <a:gd name="adj2" fmla="val 1142319"/>
                <a:gd name="adj3" fmla="val 20862868"/>
                <a:gd name="adj4" fmla="val 15135234"/>
                <a:gd name="adj5" fmla="val 13849"/>
              </a:avLst>
            </a:prstGeom>
            <a:solidFill>
              <a:srgbClr val="A7D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67"/>
                </a:spcBef>
                <a:defRPr/>
              </a:pPr>
              <a:endParaRPr lang="en-US" sz="3200">
                <a:solidFill>
                  <a:schemeClr val="bg1"/>
                </a:solidFill>
              </a:endParaRPr>
            </a:p>
          </p:txBody>
        </p:sp>
        <p:pic>
          <p:nvPicPr>
            <p:cNvPr id="77" name="Grafik 76"/>
            <p:cNvPicPr>
              <a:picLocks noChangeAspect="1"/>
            </p:cNvPicPr>
            <p:nvPr/>
          </p:nvPicPr>
          <p:blipFill>
            <a:blip r:embed="rId19"/>
            <a:stretch/>
          </p:blipFill>
          <p:spPr bwMode="auto">
            <a:xfrm>
              <a:off x="5588830" y="5306494"/>
              <a:ext cx="586913" cy="586913"/>
            </a:xfrm>
            <a:prstGeom prst="rect">
              <a:avLst/>
            </a:prstGeom>
          </p:spPr>
        </p:pic>
        <p:sp>
          <p:nvSpPr>
            <p:cNvPr id="78" name="Pfeil: gebogen 77"/>
            <p:cNvSpPr/>
            <p:nvPr/>
          </p:nvSpPr>
          <p:spPr bwMode="auto">
            <a:xfrm rot="228883" flipH="1">
              <a:off x="6319404" y="5531945"/>
              <a:ext cx="501467" cy="552080"/>
            </a:xfrm>
            <a:prstGeom prst="circularArrow">
              <a:avLst>
                <a:gd name="adj1" fmla="val 11889"/>
                <a:gd name="adj2" fmla="val 979192"/>
                <a:gd name="adj3" fmla="val 20862868"/>
                <a:gd name="adj4" fmla="val 15486496"/>
                <a:gd name="adj5" fmla="val 13927"/>
              </a:avLst>
            </a:prstGeom>
            <a:solidFill>
              <a:srgbClr val="A7D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67"/>
                </a:spcBef>
                <a:defRPr/>
              </a:pPr>
              <a:endParaRPr lang="en-US" sz="3200">
                <a:solidFill>
                  <a:schemeClr val="bg1"/>
                </a:solidFill>
              </a:endParaRPr>
            </a:p>
          </p:txBody>
        </p:sp>
        <p:pic>
          <p:nvPicPr>
            <p:cNvPr id="79" name="Grafik 78"/>
            <p:cNvPicPr>
              <a:picLocks noChangeAspect="1"/>
            </p:cNvPicPr>
            <p:nvPr/>
          </p:nvPicPr>
          <p:blipFill>
            <a:blip r:embed="rId19"/>
            <a:stretch/>
          </p:blipFill>
          <p:spPr bwMode="auto">
            <a:xfrm>
              <a:off x="6527832" y="5337347"/>
              <a:ext cx="586915" cy="586915"/>
            </a:xfrm>
            <a:prstGeom prst="rect">
              <a:avLst/>
            </a:prstGeom>
          </p:spPr>
        </p:pic>
        <p:pic>
          <p:nvPicPr>
            <p:cNvPr id="80" name="Grafik 79"/>
            <p:cNvPicPr>
              <a:picLocks noChangeAspect="1"/>
            </p:cNvPicPr>
            <p:nvPr/>
          </p:nvPicPr>
          <p:blipFill>
            <a:blip r:embed="rId20"/>
            <a:stretch/>
          </p:blipFill>
          <p:spPr bwMode="auto">
            <a:xfrm>
              <a:off x="6433245" y="5896921"/>
              <a:ext cx="441711" cy="441711"/>
            </a:xfrm>
            <a:prstGeom prst="rect">
              <a:avLst/>
            </a:prstGeom>
          </p:spPr>
        </p:pic>
      </p:grpSp>
      <p:sp>
        <p:nvSpPr>
          <p:cNvPr id="3" name="Textfeld 2"/>
          <p:cNvSpPr txBox="1"/>
          <p:nvPr/>
        </p:nvSpPr>
        <p:spPr bwMode="auto">
          <a:xfrm>
            <a:off x="1321740" y="5306828"/>
            <a:ext cx="4449741" cy="330571"/>
          </a:xfrm>
          <a:prstGeom prst="rect">
            <a:avLst/>
          </a:prstGeom>
        </p:spPr>
        <p:txBody>
          <a:bodyPr vert="horz" wrap="square" lIns="0" tIns="0" rIns="0" bIns="0" rtlCol="0">
            <a:noAutofit/>
          </a:bodyPr>
          <a:lstStyle/>
          <a:p>
            <a:pPr algn="l">
              <a:defRPr/>
            </a:pPr>
            <a:r>
              <a:rPr lang="en-GB" sz="2000" b="1">
                <a:solidFill>
                  <a:schemeClr val="bg1"/>
                </a:solidFill>
              </a:rPr>
              <a:t>Actors and Assets</a:t>
            </a:r>
            <a:endParaRPr/>
          </a:p>
        </p:txBody>
      </p:sp>
      <p:sp>
        <p:nvSpPr>
          <p:cNvPr id="81" name="Textfeld 80"/>
          <p:cNvSpPr txBox="1"/>
          <p:nvPr/>
        </p:nvSpPr>
        <p:spPr bwMode="auto">
          <a:xfrm>
            <a:off x="7331380" y="5525814"/>
            <a:ext cx="4449741" cy="330571"/>
          </a:xfrm>
          <a:prstGeom prst="rect">
            <a:avLst/>
          </a:prstGeom>
        </p:spPr>
        <p:txBody>
          <a:bodyPr vert="horz" wrap="square" lIns="0" tIns="0" rIns="0" bIns="0" rtlCol="0">
            <a:noAutofit/>
          </a:bodyPr>
          <a:lstStyle/>
          <a:p>
            <a:pPr algn="l">
              <a:defRPr/>
            </a:pPr>
            <a:endParaRPr lang="en-GB" sz="2400" b="1">
              <a:solidFill>
                <a:schemeClr val="bg1"/>
              </a:solidFill>
            </a:endParaRPr>
          </a:p>
        </p:txBody>
      </p:sp>
      <p:sp>
        <p:nvSpPr>
          <p:cNvPr id="82" name="Textfeld 81"/>
          <p:cNvSpPr txBox="1"/>
          <p:nvPr/>
        </p:nvSpPr>
        <p:spPr bwMode="auto">
          <a:xfrm>
            <a:off x="7739943" y="5343734"/>
            <a:ext cx="4449741" cy="330571"/>
          </a:xfrm>
          <a:prstGeom prst="rect">
            <a:avLst/>
          </a:prstGeom>
        </p:spPr>
        <p:txBody>
          <a:bodyPr vert="horz" wrap="square" lIns="0" tIns="0" rIns="0" bIns="0" rtlCol="0">
            <a:noAutofit/>
          </a:bodyPr>
          <a:lstStyle/>
          <a:p>
            <a:pPr algn="l">
              <a:defRPr/>
            </a:pPr>
            <a:r>
              <a:rPr lang="en-GB" sz="2000" b="1">
                <a:solidFill>
                  <a:schemeClr val="bg1"/>
                </a:solidFill>
              </a:rPr>
              <a:t>Use Cases</a:t>
            </a:r>
            <a:endParaRPr/>
          </a:p>
        </p:txBody>
      </p:sp>
      <p:grpSp>
        <p:nvGrpSpPr>
          <p:cNvPr id="83" name="Gruppieren 82"/>
          <p:cNvGrpSpPr/>
          <p:nvPr/>
        </p:nvGrpSpPr>
        <p:grpSpPr bwMode="auto">
          <a:xfrm>
            <a:off x="10798743" y="5824235"/>
            <a:ext cx="1211493" cy="515967"/>
            <a:chOff x="8269065" y="5136200"/>
            <a:chExt cx="2374081" cy="1067367"/>
          </a:xfrm>
        </p:grpSpPr>
        <p:pic>
          <p:nvPicPr>
            <p:cNvPr id="87" name="Grafik 86"/>
            <p:cNvPicPr>
              <a:picLocks noChangeAspect="1"/>
            </p:cNvPicPr>
            <p:nvPr/>
          </p:nvPicPr>
          <p:blipFill>
            <a:blip r:embed="rId18"/>
            <a:stretch/>
          </p:blipFill>
          <p:spPr bwMode="auto">
            <a:xfrm>
              <a:off x="8269065" y="5136200"/>
              <a:ext cx="1067371" cy="1067367"/>
            </a:xfrm>
            <a:prstGeom prst="rect">
              <a:avLst/>
            </a:prstGeom>
          </p:spPr>
        </p:pic>
        <p:pic>
          <p:nvPicPr>
            <p:cNvPr id="91" name="Grafik 90"/>
            <p:cNvPicPr>
              <a:picLocks noChangeAspect="1"/>
            </p:cNvPicPr>
            <p:nvPr/>
          </p:nvPicPr>
          <p:blipFill>
            <a:blip r:embed="rId21"/>
            <a:stretch/>
          </p:blipFill>
          <p:spPr bwMode="auto">
            <a:xfrm>
              <a:off x="9677477" y="5183859"/>
              <a:ext cx="965669" cy="965670"/>
            </a:xfrm>
            <a:prstGeom prst="rect">
              <a:avLst/>
            </a:prstGeom>
          </p:spPr>
        </p:pic>
        <p:pic>
          <p:nvPicPr>
            <p:cNvPr id="92" name="Grafik 91"/>
            <p:cNvPicPr>
              <a:picLocks noChangeAspect="1"/>
            </p:cNvPicPr>
            <p:nvPr/>
          </p:nvPicPr>
          <p:blipFill>
            <a:blip r:embed="rId22"/>
            <a:stretch/>
          </p:blipFill>
          <p:spPr bwMode="auto">
            <a:xfrm>
              <a:off x="9198671" y="5513368"/>
              <a:ext cx="473141" cy="473140"/>
            </a:xfrm>
            <a:prstGeom prst="rect">
              <a:avLst/>
            </a:prstGeom>
          </p:spPr>
        </p:pic>
      </p:grpSp>
      <p:sp>
        <p:nvSpPr>
          <p:cNvPr id="99" name="Textfeld 98"/>
          <p:cNvSpPr txBox="1">
            <a:spLocks noChangeAspect="1"/>
          </p:cNvSpPr>
          <p:nvPr/>
        </p:nvSpPr>
        <p:spPr bwMode="auto">
          <a:xfrm>
            <a:off x="9226180" y="6453822"/>
            <a:ext cx="1477269" cy="355159"/>
          </a:xfrm>
          <a:prstGeom prst="rect">
            <a:avLst/>
          </a:prstGeom>
        </p:spPr>
        <p:txBody>
          <a:bodyPr vert="horz" wrap="square" lIns="0" tIns="0" rIns="0" bIns="0" rtlCol="0">
            <a:noAutofit/>
          </a:bodyPr>
          <a:lstStyle/>
          <a:p>
            <a:pPr algn="ctr">
              <a:defRPr/>
            </a:pPr>
            <a:r>
              <a:rPr lang="en-US" sz="1450" b="1">
                <a:solidFill>
                  <a:schemeClr val="bg1"/>
                </a:solidFill>
              </a:rPr>
              <a:t>Collective </a:t>
            </a:r>
            <a:endParaRPr/>
          </a:p>
          <a:p>
            <a:pPr algn="ctr">
              <a:defRPr/>
            </a:pPr>
            <a:r>
              <a:rPr lang="en-US" sz="1450" b="1">
                <a:solidFill>
                  <a:schemeClr val="bg1"/>
                </a:solidFill>
              </a:rPr>
              <a:t>Self-Consumption</a:t>
            </a:r>
            <a:endParaRPr/>
          </a:p>
        </p:txBody>
      </p:sp>
      <p:sp>
        <p:nvSpPr>
          <p:cNvPr id="101" name="Textfeld 100"/>
          <p:cNvSpPr txBox="1">
            <a:spLocks noChangeAspect="1"/>
          </p:cNvSpPr>
          <p:nvPr/>
        </p:nvSpPr>
        <p:spPr bwMode="auto">
          <a:xfrm>
            <a:off x="10714731" y="6453822"/>
            <a:ext cx="1477269" cy="355159"/>
          </a:xfrm>
          <a:prstGeom prst="rect">
            <a:avLst/>
          </a:prstGeom>
        </p:spPr>
        <p:txBody>
          <a:bodyPr vert="horz" wrap="square" lIns="0" tIns="0" rIns="0" bIns="0" rtlCol="0">
            <a:noAutofit/>
          </a:bodyPr>
          <a:lstStyle/>
          <a:p>
            <a:pPr algn="ctr">
              <a:defRPr/>
            </a:pPr>
            <a:r>
              <a:rPr lang="en-US" sz="1450" b="1">
                <a:solidFill>
                  <a:schemeClr val="bg1"/>
                </a:solidFill>
              </a:rPr>
              <a:t>Market Participation</a:t>
            </a:r>
            <a:endParaRPr/>
          </a:p>
        </p:txBody>
      </p:sp>
      <p:sp>
        <p:nvSpPr>
          <p:cNvPr id="84" name="Rechteck 83"/>
          <p:cNvSpPr/>
          <p:nvPr/>
        </p:nvSpPr>
        <p:spPr bwMode="auto">
          <a:xfrm>
            <a:off x="0" y="1015158"/>
            <a:ext cx="12192000" cy="1527015"/>
          </a:xfrm>
          <a:prstGeom prst="rect">
            <a:avLst/>
          </a:prstGeom>
          <a:solidFill>
            <a:srgbClr val="00272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defRPr/>
            </a:pPr>
            <a:endParaRPr lang="de-DE" sz="2400">
              <a:solidFill>
                <a:schemeClr val="bg1"/>
              </a:solidFill>
            </a:endParaRPr>
          </a:p>
        </p:txBody>
      </p:sp>
      <p:sp>
        <p:nvSpPr>
          <p:cNvPr id="5" name="Textfeld 4"/>
          <p:cNvSpPr txBox="1"/>
          <p:nvPr/>
        </p:nvSpPr>
        <p:spPr bwMode="auto">
          <a:xfrm>
            <a:off x="2169325" y="2011916"/>
            <a:ext cx="8697072" cy="400110"/>
          </a:xfrm>
          <a:prstGeom prst="rect">
            <a:avLst/>
          </a:prstGeom>
          <a:noFill/>
        </p:spPr>
        <p:txBody>
          <a:bodyPr wrap="square" rtlCol="0">
            <a:spAutoFit/>
          </a:bodyPr>
          <a:lstStyle/>
          <a:p>
            <a:pPr>
              <a:defRPr/>
            </a:pPr>
            <a:r>
              <a:rPr lang="de-DE">
                <a:solidFill>
                  <a:schemeClr val="bg1"/>
                </a:solidFill>
              </a:rPr>
              <a:t> </a:t>
            </a:r>
            <a:r>
              <a:rPr lang="en-GB" sz="2000" b="1">
                <a:solidFill>
                  <a:schemeClr val="bg1"/>
                </a:solidFill>
              </a:rPr>
              <a:t>Automated</a:t>
            </a:r>
            <a:r>
              <a:rPr lang="de-DE" sz="2000" b="1">
                <a:solidFill>
                  <a:schemeClr val="bg1"/>
                </a:solidFill>
              </a:rPr>
              <a:t> local ballancing integrating distributed energy ressources </a:t>
            </a:r>
            <a:endParaRPr lang="de-DE" b="1">
              <a:solidFill>
                <a:schemeClr val="bg1"/>
              </a:solidFill>
            </a:endParaRPr>
          </a:p>
        </p:txBody>
      </p:sp>
      <p:pic>
        <p:nvPicPr>
          <p:cNvPr id="10" name="Grafik 9" descr="Server mit einfarbiger Füllung"/>
          <p:cNvPicPr>
            <a:picLocks noChangeAspect="1"/>
          </p:cNvPicPr>
          <p:nvPr/>
        </p:nvPicPr>
        <p:blipFill>
          <a:blip r:embed="rId23"/>
          <a:stretch/>
        </p:blipFill>
        <p:spPr bwMode="auto">
          <a:xfrm>
            <a:off x="1709542" y="1952125"/>
            <a:ext cx="526067" cy="526067"/>
          </a:xfrm>
          <a:prstGeom prst="rect">
            <a:avLst/>
          </a:prstGeom>
        </p:spPr>
      </p:pic>
      <p:pic>
        <p:nvPicPr>
          <p:cNvPr id="12" name="Grafik 11" descr="Internet mit einfarbiger Füllung"/>
          <p:cNvPicPr>
            <a:picLocks noChangeAspect="1"/>
          </p:cNvPicPr>
          <p:nvPr/>
        </p:nvPicPr>
        <p:blipFill>
          <a:blip r:embed="rId24"/>
          <a:stretch/>
        </p:blipFill>
        <p:spPr bwMode="auto">
          <a:xfrm>
            <a:off x="1001635" y="1866868"/>
            <a:ext cx="713427" cy="713427"/>
          </a:xfrm>
          <a:prstGeom prst="rect">
            <a:avLst/>
          </a:prstGeom>
        </p:spPr>
      </p:pic>
      <p:sp>
        <p:nvSpPr>
          <p:cNvPr id="32" name="Titel 1"/>
          <p:cNvSpPr>
            <a:spLocks noGrp="1"/>
          </p:cNvSpPr>
          <p:nvPr>
            <p:ph type="title"/>
          </p:nvPr>
        </p:nvSpPr>
        <p:spPr bwMode="auto">
          <a:xfrm>
            <a:off x="960000" y="1142048"/>
            <a:ext cx="10272000" cy="816000"/>
          </a:xfrm>
        </p:spPr>
        <p:txBody>
          <a:bodyPr vert="horz"/>
          <a:lstStyle/>
          <a:p>
            <a:pPr>
              <a:defRPr/>
            </a:pPr>
            <a:r>
              <a:rPr lang="de-DE" b="1">
                <a:solidFill>
                  <a:schemeClr val="bg1"/>
                </a:solidFill>
              </a:rPr>
              <a:t>ALF-C – A Local Energy Management System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idx="10"/>
          </p:nvPr>
        </p:nvSpPr>
        <p:spPr bwMode="auto"/>
        <p:txBody>
          <a:bodyPr/>
          <a:lstStyle/>
          <a:p>
            <a:pPr>
              <a:defRPr/>
            </a:pPr>
            <a:r>
              <a:rPr lang="it-IT" dirty="0"/>
              <a:t>Il contesto europeo di ricerca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3AD15F9-EE61-4EA4-A130-D80BBBEDA2BE}"/>
              </a:ext>
            </a:extLst>
          </p:cNvPr>
          <p:cNvGraphicFramePr>
            <a:graphicFrameLocks noChangeAspect="1"/>
          </p:cNvGraphicFramePr>
          <p:nvPr>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4102" name="think-cell Folie" r:id="rId5" imgW="653" imgH="623" progId="TCLayout.ActiveDocument.1">
                  <p:embed/>
                </p:oleObj>
              </mc:Choice>
              <mc:Fallback>
                <p:oleObj name="think-cell Folie" r:id="rId5" imgW="653" imgH="623" progId="TCLayout.ActiveDocument.1">
                  <p:embed/>
                  <p:pic>
                    <p:nvPicPr>
                      <p:cNvPr id="6" name="Objekt 5" hidden="1">
                        <a:extLst>
                          <a:ext uri="{FF2B5EF4-FFF2-40B4-BE49-F238E27FC236}">
                            <a16:creationId xmlns:a16="http://schemas.microsoft.com/office/drawing/2014/main" id="{83AD15F9-EE61-4EA4-A130-D80BBBEDA2BE}"/>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2AD12F35-FF3C-437B-892F-1CC031D174CD}"/>
              </a:ext>
            </a:extLst>
          </p:cNvPr>
          <p:cNvSpPr/>
          <p:nvPr>
            <p:custDataLst>
              <p:tags r:id="rId3"/>
            </p:custDataLst>
          </p:nvPr>
        </p:nvSpPr>
        <p:spPr>
          <a:xfrm>
            <a:off x="1" y="1"/>
            <a:ext cx="211667" cy="211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457189">
              <a:spcBef>
                <a:spcPts val="800"/>
              </a:spcBef>
            </a:pPr>
            <a:endParaRPr lang="en-US" sz="4200" kern="0" dirty="0">
              <a:solidFill>
                <a:prstClr val="white"/>
              </a:solidFill>
              <a:latin typeface="Exo Medium"/>
              <a:ea typeface="+mj-ea"/>
              <a:cs typeface="Arial" panose="020B0604020202020204" pitchFamily="34" charset="0"/>
              <a:sym typeface="Exo Medium"/>
            </a:endParaRPr>
          </a:p>
        </p:txBody>
      </p:sp>
      <p:sp>
        <p:nvSpPr>
          <p:cNvPr id="4" name="Foliennummernplatzhalter 3">
            <a:extLst>
              <a:ext uri="{FF2B5EF4-FFF2-40B4-BE49-F238E27FC236}">
                <a16:creationId xmlns:a16="http://schemas.microsoft.com/office/drawing/2014/main" id="{EF5B579C-0072-4F01-B9D1-964566C026E0}"/>
              </a:ext>
            </a:extLst>
          </p:cNvPr>
          <p:cNvSpPr>
            <a:spLocks noGrp="1"/>
          </p:cNvSpPr>
          <p:nvPr>
            <p:ph type="sldNum" sz="quarter" idx="12"/>
          </p:nvPr>
        </p:nvSpPr>
        <p:spPr/>
        <p:txBody>
          <a:bodyPr/>
          <a:lstStyle/>
          <a:p>
            <a:pPr defTabSz="457189"/>
            <a:fld id="{322163A0-BE3C-47D6-8C63-E154881C5176}" type="slidenum">
              <a:rPr lang="en-US" kern="0">
                <a:solidFill>
                  <a:prstClr val="white"/>
                </a:solidFill>
                <a:latin typeface="Roboto"/>
                <a:cs typeface="Arial"/>
              </a:rPr>
              <a:pPr defTabSz="457189"/>
              <a:t>20</a:t>
            </a:fld>
            <a:endParaRPr lang="en-US" kern="0" dirty="0">
              <a:solidFill>
                <a:prstClr val="white"/>
              </a:solidFill>
              <a:latin typeface="Roboto"/>
              <a:cs typeface="Arial"/>
            </a:endParaRPr>
          </a:p>
        </p:txBody>
      </p:sp>
      <p:grpSp>
        <p:nvGrpSpPr>
          <p:cNvPr id="3" name="Gruppo 2">
            <a:extLst>
              <a:ext uri="{FF2B5EF4-FFF2-40B4-BE49-F238E27FC236}">
                <a16:creationId xmlns:a16="http://schemas.microsoft.com/office/drawing/2014/main" id="{78E03609-3181-446D-9984-477C3CF9F90D}"/>
              </a:ext>
            </a:extLst>
          </p:cNvPr>
          <p:cNvGrpSpPr>
            <a:grpSpLocks noChangeAspect="1"/>
          </p:cNvGrpSpPr>
          <p:nvPr/>
        </p:nvGrpSpPr>
        <p:grpSpPr>
          <a:xfrm>
            <a:off x="4454021" y="3089993"/>
            <a:ext cx="7745912" cy="3038534"/>
            <a:chOff x="637680" y="1608513"/>
            <a:chExt cx="11065589" cy="4340763"/>
          </a:xfrm>
        </p:grpSpPr>
        <p:sp>
          <p:nvSpPr>
            <p:cNvPr id="9" name="Textfeld 8">
              <a:extLst>
                <a:ext uri="{FF2B5EF4-FFF2-40B4-BE49-F238E27FC236}">
                  <a16:creationId xmlns:a16="http://schemas.microsoft.com/office/drawing/2014/main" id="{81FBC791-FAD3-41A1-9F72-3972FB456FD0}"/>
                </a:ext>
              </a:extLst>
            </p:cNvPr>
            <p:cNvSpPr txBox="1"/>
            <p:nvPr/>
          </p:nvSpPr>
          <p:spPr>
            <a:xfrm>
              <a:off x="3952514" y="5333011"/>
              <a:ext cx="219932" cy="246221"/>
            </a:xfrm>
            <a:prstGeom prst="rect">
              <a:avLst/>
            </a:prstGeom>
            <a:noFill/>
          </p:spPr>
          <p:txBody>
            <a:bodyPr wrap="square" rtlCol="0">
              <a:spAutoFit/>
            </a:bodyPr>
            <a:lstStyle/>
            <a:p>
              <a:pPr defTabSz="914354"/>
              <a:r>
                <a:rPr lang="en-US" sz="1000" b="1" kern="0">
                  <a:solidFill>
                    <a:srgbClr val="FFFFFF">
                      <a:lumMod val="95000"/>
                    </a:srgbClr>
                  </a:solidFill>
                  <a:latin typeface="Roboto"/>
                  <a:cs typeface="Arial"/>
                </a:rPr>
                <a:t> </a:t>
              </a:r>
              <a:endParaRPr lang="en-US" sz="1000" b="1" kern="0" dirty="0">
                <a:solidFill>
                  <a:srgbClr val="FFFFFF">
                    <a:lumMod val="95000"/>
                  </a:srgbClr>
                </a:solidFill>
                <a:latin typeface="Roboto"/>
                <a:cs typeface="Arial"/>
              </a:endParaRPr>
            </a:p>
          </p:txBody>
        </p:sp>
        <p:grpSp>
          <p:nvGrpSpPr>
            <p:cNvPr id="96" name="Gruppieren 95">
              <a:extLst>
                <a:ext uri="{FF2B5EF4-FFF2-40B4-BE49-F238E27FC236}">
                  <a16:creationId xmlns:a16="http://schemas.microsoft.com/office/drawing/2014/main" id="{B71ECEFF-D6A0-4C29-8CA1-A353404134FD}"/>
                </a:ext>
              </a:extLst>
            </p:cNvPr>
            <p:cNvGrpSpPr/>
            <p:nvPr/>
          </p:nvGrpSpPr>
          <p:grpSpPr>
            <a:xfrm>
              <a:off x="7495689" y="2412429"/>
              <a:ext cx="2568465" cy="1154731"/>
              <a:chOff x="7495688" y="2412428"/>
              <a:chExt cx="2568465" cy="1154731"/>
            </a:xfrm>
          </p:grpSpPr>
          <p:pic>
            <p:nvPicPr>
              <p:cNvPr id="58" name="Grafik 57" descr="Zuhause">
                <a:extLst>
                  <a:ext uri="{FF2B5EF4-FFF2-40B4-BE49-F238E27FC236}">
                    <a16:creationId xmlns:a16="http://schemas.microsoft.com/office/drawing/2014/main" id="{AED26402-64BA-4AE4-A540-E5337CE12B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495688" y="2412428"/>
                <a:ext cx="1137953" cy="1146597"/>
              </a:xfrm>
              <a:prstGeom prst="rect">
                <a:avLst/>
              </a:prstGeom>
            </p:spPr>
          </p:pic>
          <p:grpSp>
            <p:nvGrpSpPr>
              <p:cNvPr id="59" name="Gruppieren 58">
                <a:extLst>
                  <a:ext uri="{FF2B5EF4-FFF2-40B4-BE49-F238E27FC236}">
                    <a16:creationId xmlns:a16="http://schemas.microsoft.com/office/drawing/2014/main" id="{5F0A05F3-CBFD-4D98-8219-A9EAA6A23958}"/>
                  </a:ext>
                </a:extLst>
              </p:cNvPr>
              <p:cNvGrpSpPr/>
              <p:nvPr/>
            </p:nvGrpSpPr>
            <p:grpSpPr>
              <a:xfrm>
                <a:off x="9425394" y="2486393"/>
                <a:ext cx="638759" cy="1080766"/>
                <a:chOff x="8569693" y="2438299"/>
                <a:chExt cx="476442" cy="800052"/>
              </a:xfrm>
            </p:grpSpPr>
            <p:pic>
              <p:nvPicPr>
                <p:cNvPr id="65" name="Grafik 64">
                  <a:extLst>
                    <a:ext uri="{FF2B5EF4-FFF2-40B4-BE49-F238E27FC236}">
                      <a16:creationId xmlns:a16="http://schemas.microsoft.com/office/drawing/2014/main" id="{762CFF53-7237-4D2D-A8F0-18752B878317}"/>
                    </a:ext>
                  </a:extLst>
                </p:cNvPr>
                <p:cNvPicPr>
                  <a:picLocks noChangeAspect="1"/>
                </p:cNvPicPr>
                <p:nvPr/>
              </p:nvPicPr>
              <p:blipFill>
                <a:blip r:embed="rId9"/>
                <a:stretch>
                  <a:fillRect/>
                </a:stretch>
              </p:blipFill>
              <p:spPr>
                <a:xfrm flipH="1">
                  <a:off x="8569694" y="2438299"/>
                  <a:ext cx="436522" cy="352180"/>
                </a:xfrm>
                <a:prstGeom prst="rect">
                  <a:avLst/>
                </a:prstGeom>
              </p:spPr>
            </p:pic>
            <p:pic>
              <p:nvPicPr>
                <p:cNvPr id="66" name="Grafik 65">
                  <a:extLst>
                    <a:ext uri="{FF2B5EF4-FFF2-40B4-BE49-F238E27FC236}">
                      <a16:creationId xmlns:a16="http://schemas.microsoft.com/office/drawing/2014/main" id="{5AC92F57-E0CA-4161-B19C-6CA6E15DA80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73" b="90244" l="9434" r="91195">
                              <a14:foregroundMark x1="66038" y1="45732" x2="66038" y2="45732"/>
                              <a14:foregroundMark x1="57547" y1="47866" x2="57547" y2="47866"/>
                              <a14:foregroundMark x1="44654" y1="51524" x2="44654" y2="51524"/>
                              <a14:foregroundMark x1="33648" y1="51829" x2="33648" y2="51829"/>
                              <a14:foregroundMark x1="17296" y1="52439" x2="17296" y2="52439"/>
                              <a14:foregroundMark x1="81447" y1="90244" x2="81447" y2="90244"/>
                              <a14:foregroundMark x1="91195" y1="46951" x2="91195" y2="46951"/>
                              <a14:foregroundMark x1="73585" y1="10671" x2="73585" y2="10671"/>
                              <a14:foregroundMark x1="73270" y1="4573" x2="73270" y2="4573"/>
                              <a14:foregroundMark x1="56289" y1="5793" x2="56289" y2="5793"/>
                              <a14:foregroundMark x1="42453" y1="9451" x2="42453" y2="9451"/>
                              <a14:foregroundMark x1="26415" y1="11585" x2="26415" y2="11585"/>
                            </a14:backgroundRemoval>
                          </a14:imgEffect>
                          <a14:imgEffect>
                            <a14:saturation sat="33000"/>
                          </a14:imgEffect>
                        </a14:imgLayer>
                      </a14:imgProps>
                    </a:ext>
                  </a:extLst>
                </a:blip>
                <a:stretch>
                  <a:fillRect/>
                </a:stretch>
              </p:blipFill>
              <p:spPr>
                <a:xfrm>
                  <a:off x="8733599" y="2926996"/>
                  <a:ext cx="312536" cy="311355"/>
                </a:xfrm>
                <a:prstGeom prst="rect">
                  <a:avLst/>
                </a:prstGeom>
              </p:spPr>
            </p:pic>
            <p:pic>
              <p:nvPicPr>
                <p:cNvPr id="67" name="Grafik 66">
                  <a:extLst>
                    <a:ext uri="{FF2B5EF4-FFF2-40B4-BE49-F238E27FC236}">
                      <a16:creationId xmlns:a16="http://schemas.microsoft.com/office/drawing/2014/main" id="{04674F43-BAAB-4FED-A7A8-E36C86FB4B97}"/>
                    </a:ext>
                  </a:extLst>
                </p:cNvPr>
                <p:cNvPicPr>
                  <a:picLocks noChangeAspect="1"/>
                </p:cNvPicPr>
                <p:nvPr/>
              </p:nvPicPr>
              <p:blipFill rotWithShape="1">
                <a:blip r:embed="rId9"/>
                <a:srcRect l="57682"/>
                <a:stretch/>
              </p:blipFill>
              <p:spPr>
                <a:xfrm flipH="1">
                  <a:off x="8569693" y="2845947"/>
                  <a:ext cx="194619" cy="371039"/>
                </a:xfrm>
                <a:prstGeom prst="rect">
                  <a:avLst/>
                </a:prstGeom>
              </p:spPr>
            </p:pic>
          </p:grpSp>
          <p:grpSp>
            <p:nvGrpSpPr>
              <p:cNvPr id="95" name="Gruppieren 94">
                <a:extLst>
                  <a:ext uri="{FF2B5EF4-FFF2-40B4-BE49-F238E27FC236}">
                    <a16:creationId xmlns:a16="http://schemas.microsoft.com/office/drawing/2014/main" id="{C2656683-582C-440E-89CD-D3E4842BF0DC}"/>
                  </a:ext>
                </a:extLst>
              </p:cNvPr>
              <p:cNvGrpSpPr/>
              <p:nvPr/>
            </p:nvGrpSpPr>
            <p:grpSpPr>
              <a:xfrm>
                <a:off x="8620266" y="2695064"/>
                <a:ext cx="728539" cy="690187"/>
                <a:chOff x="8620266" y="2695064"/>
                <a:chExt cx="728539" cy="690187"/>
              </a:xfrm>
            </p:grpSpPr>
            <p:cxnSp>
              <p:nvCxnSpPr>
                <p:cNvPr id="61" name="Gerader Verbinder 60">
                  <a:extLst>
                    <a:ext uri="{FF2B5EF4-FFF2-40B4-BE49-F238E27FC236}">
                      <a16:creationId xmlns:a16="http://schemas.microsoft.com/office/drawing/2014/main" id="{7DA90F01-594F-4D85-8BAB-BE271A875085}"/>
                    </a:ext>
                  </a:extLst>
                </p:cNvPr>
                <p:cNvCxnSpPr>
                  <a:cxnSpLocks/>
                </p:cNvCxnSpPr>
                <p:nvPr/>
              </p:nvCxnSpPr>
              <p:spPr>
                <a:xfrm>
                  <a:off x="8730057" y="2695064"/>
                  <a:ext cx="61874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D712E430-D351-4716-9DC9-C67EBD7C323A}"/>
                    </a:ext>
                  </a:extLst>
                </p:cNvPr>
                <p:cNvCxnSpPr>
                  <a:cxnSpLocks/>
                </p:cNvCxnSpPr>
                <p:nvPr/>
              </p:nvCxnSpPr>
              <p:spPr>
                <a:xfrm>
                  <a:off x="8730057" y="2695064"/>
                  <a:ext cx="0" cy="68853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E4149F90-E5C0-4075-823C-81E11E68F04A}"/>
                    </a:ext>
                  </a:extLst>
                </p:cNvPr>
                <p:cNvCxnSpPr>
                  <a:cxnSpLocks/>
                </p:cNvCxnSpPr>
                <p:nvPr/>
              </p:nvCxnSpPr>
              <p:spPr>
                <a:xfrm flipV="1">
                  <a:off x="8730057" y="3385250"/>
                  <a:ext cx="618748" cy="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9C7C269C-6A1A-4E0E-9130-51576A8F52A1}"/>
                    </a:ext>
                  </a:extLst>
                </p:cNvPr>
                <p:cNvCxnSpPr>
                  <a:cxnSpLocks/>
                </p:cNvCxnSpPr>
                <p:nvPr/>
              </p:nvCxnSpPr>
              <p:spPr>
                <a:xfrm>
                  <a:off x="8620266" y="3022695"/>
                  <a:ext cx="109791"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pic>
          <p:nvPicPr>
            <p:cNvPr id="15" name="Grafik 14">
              <a:extLst>
                <a:ext uri="{FF2B5EF4-FFF2-40B4-BE49-F238E27FC236}">
                  <a16:creationId xmlns:a16="http://schemas.microsoft.com/office/drawing/2014/main" id="{53C83B85-E174-4A57-97B6-39507CEB2393}"/>
                </a:ext>
              </a:extLst>
            </p:cNvPr>
            <p:cNvPicPr>
              <a:picLocks noChangeAspect="1"/>
            </p:cNvPicPr>
            <p:nvPr/>
          </p:nvPicPr>
          <p:blipFill>
            <a:blip r:embed="rId9"/>
            <a:stretch>
              <a:fillRect/>
            </a:stretch>
          </p:blipFill>
          <p:spPr>
            <a:xfrm flipH="1">
              <a:off x="4499145" y="3164867"/>
              <a:ext cx="824919" cy="670589"/>
            </a:xfrm>
            <a:prstGeom prst="rect">
              <a:avLst/>
            </a:prstGeom>
          </p:spPr>
        </p:pic>
        <p:cxnSp>
          <p:nvCxnSpPr>
            <p:cNvPr id="16" name="Gerader Verbinder 15">
              <a:extLst>
                <a:ext uri="{FF2B5EF4-FFF2-40B4-BE49-F238E27FC236}">
                  <a16:creationId xmlns:a16="http://schemas.microsoft.com/office/drawing/2014/main" id="{07D8D246-D165-4909-9E38-4565BCA2C3BD}"/>
                </a:ext>
              </a:extLst>
            </p:cNvPr>
            <p:cNvCxnSpPr>
              <a:cxnSpLocks/>
            </p:cNvCxnSpPr>
            <p:nvPr/>
          </p:nvCxnSpPr>
          <p:spPr>
            <a:xfrm>
              <a:off x="5355296" y="3550024"/>
              <a:ext cx="731933"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5118C7FE-18FD-4CDE-B097-FDF846E183F5}"/>
                </a:ext>
              </a:extLst>
            </p:cNvPr>
            <p:cNvCxnSpPr>
              <a:cxnSpLocks/>
            </p:cNvCxnSpPr>
            <p:nvPr/>
          </p:nvCxnSpPr>
          <p:spPr>
            <a:xfrm flipH="1">
              <a:off x="6117866" y="3146559"/>
              <a:ext cx="1317573"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4E270DF6-154B-4FD3-B331-84A50606A4CE}"/>
                </a:ext>
              </a:extLst>
            </p:cNvPr>
            <p:cNvCxnSpPr>
              <a:cxnSpLocks/>
            </p:cNvCxnSpPr>
            <p:nvPr/>
          </p:nvCxnSpPr>
          <p:spPr>
            <a:xfrm flipH="1">
              <a:off x="6117866" y="4691243"/>
              <a:ext cx="1317573"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9BD8B503-2E7F-486F-BC24-68DD5F9E4E7C}"/>
                </a:ext>
              </a:extLst>
            </p:cNvPr>
            <p:cNvCxnSpPr>
              <a:cxnSpLocks/>
            </p:cNvCxnSpPr>
            <p:nvPr/>
          </p:nvCxnSpPr>
          <p:spPr>
            <a:xfrm flipV="1">
              <a:off x="6117865" y="3037073"/>
              <a:ext cx="0" cy="1790039"/>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ECBAA1DF-5D6D-42ED-A646-B92947FAAE1F}"/>
                </a:ext>
              </a:extLst>
            </p:cNvPr>
            <p:cNvCxnSpPr>
              <a:cxnSpLocks/>
              <a:endCxn id="124" idx="6"/>
            </p:cNvCxnSpPr>
            <p:nvPr/>
          </p:nvCxnSpPr>
          <p:spPr>
            <a:xfrm flipH="1">
              <a:off x="4103447" y="4180843"/>
              <a:ext cx="201441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16A66458-D34F-4272-A316-B372F5546172}"/>
                </a:ext>
              </a:extLst>
            </p:cNvPr>
            <p:cNvCxnSpPr>
              <a:cxnSpLocks/>
              <a:stCxn id="123" idx="2"/>
            </p:cNvCxnSpPr>
            <p:nvPr/>
          </p:nvCxnSpPr>
          <p:spPr>
            <a:xfrm flipH="1" flipV="1">
              <a:off x="2233023" y="4180503"/>
              <a:ext cx="1115468" cy="34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8BC49D45-C8B7-442C-BCC9-62928713DC53}"/>
                </a:ext>
              </a:extLst>
            </p:cNvPr>
            <p:cNvCxnSpPr>
              <a:cxnSpLocks/>
            </p:cNvCxnSpPr>
            <p:nvPr/>
          </p:nvCxnSpPr>
          <p:spPr>
            <a:xfrm flipV="1">
              <a:off x="2204789" y="4123189"/>
              <a:ext cx="1" cy="1754083"/>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85A3DFFA-7124-42CC-8756-C11A270C473A}"/>
                </a:ext>
              </a:extLst>
            </p:cNvPr>
            <p:cNvCxnSpPr>
              <a:cxnSpLocks/>
            </p:cNvCxnSpPr>
            <p:nvPr/>
          </p:nvCxnSpPr>
          <p:spPr>
            <a:xfrm flipH="1" flipV="1">
              <a:off x="1854557" y="4512900"/>
              <a:ext cx="312291" cy="126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9D5723A5-CD20-4616-BAAA-02E21030E96A}"/>
                </a:ext>
              </a:extLst>
            </p:cNvPr>
            <p:cNvCxnSpPr>
              <a:cxnSpLocks/>
            </p:cNvCxnSpPr>
            <p:nvPr/>
          </p:nvCxnSpPr>
          <p:spPr>
            <a:xfrm flipH="1" flipV="1">
              <a:off x="2233023" y="5000231"/>
              <a:ext cx="443080" cy="2351"/>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A76F9584-B36F-4EE8-8F17-32F157CDB3C3}"/>
                </a:ext>
              </a:extLst>
            </p:cNvPr>
            <p:cNvCxnSpPr>
              <a:cxnSpLocks/>
            </p:cNvCxnSpPr>
            <p:nvPr/>
          </p:nvCxnSpPr>
          <p:spPr>
            <a:xfrm flipH="1">
              <a:off x="847709" y="4514312"/>
              <a:ext cx="24832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97F3E432-13C2-46D7-B06F-AD4982720D67}"/>
                </a:ext>
              </a:extLst>
            </p:cNvPr>
            <p:cNvSpPr txBox="1"/>
            <p:nvPr/>
          </p:nvSpPr>
          <p:spPr>
            <a:xfrm>
              <a:off x="697504" y="4812026"/>
              <a:ext cx="1322143" cy="351744"/>
            </a:xfrm>
            <a:prstGeom prst="rect">
              <a:avLst/>
            </a:prstGeom>
            <a:noFill/>
          </p:spPr>
          <p:txBody>
            <a:bodyPr wrap="square" rtlCol="0">
              <a:spAutoFit/>
            </a:bodyPr>
            <a:lstStyle/>
            <a:p>
              <a:pPr defTabSz="914354"/>
              <a:r>
                <a:rPr lang="en-US" sz="1000" kern="0" dirty="0">
                  <a:solidFill>
                    <a:srgbClr val="477673"/>
                  </a:solidFill>
                  <a:latin typeface="+mj-lt"/>
                  <a:cs typeface="Arial"/>
                </a:rPr>
                <a:t>110 kV/ 20 kV</a:t>
              </a:r>
            </a:p>
          </p:txBody>
        </p:sp>
        <p:sp>
          <p:nvSpPr>
            <p:cNvPr id="73" name="Rechteck: abgerundete Ecken 72">
              <a:extLst>
                <a:ext uri="{FF2B5EF4-FFF2-40B4-BE49-F238E27FC236}">
                  <a16:creationId xmlns:a16="http://schemas.microsoft.com/office/drawing/2014/main" id="{1FD16D11-BB3F-4AF9-8462-AFCC2E3662C7}"/>
                </a:ext>
              </a:extLst>
            </p:cNvPr>
            <p:cNvSpPr/>
            <p:nvPr/>
          </p:nvSpPr>
          <p:spPr bwMode="auto">
            <a:xfrm>
              <a:off x="3725968" y="1853513"/>
              <a:ext cx="7977301" cy="4095763"/>
            </a:xfrm>
            <a:prstGeom prst="roundRect">
              <a:avLst>
                <a:gd name="adj" fmla="val 9402"/>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kern="0" dirty="0">
                <a:solidFill>
                  <a:prstClr val="white"/>
                </a:solidFill>
                <a:latin typeface="Roboto"/>
                <a:cs typeface="Arial"/>
              </a:endParaRPr>
            </a:p>
          </p:txBody>
        </p:sp>
        <p:sp>
          <p:nvSpPr>
            <p:cNvPr id="89" name="Textfeld 88">
              <a:extLst>
                <a:ext uri="{FF2B5EF4-FFF2-40B4-BE49-F238E27FC236}">
                  <a16:creationId xmlns:a16="http://schemas.microsoft.com/office/drawing/2014/main" id="{370F4AE8-A931-4D61-ABA8-C4D4B132281B}"/>
                </a:ext>
              </a:extLst>
            </p:cNvPr>
            <p:cNvSpPr txBox="1"/>
            <p:nvPr/>
          </p:nvSpPr>
          <p:spPr>
            <a:xfrm>
              <a:off x="2888232" y="4460173"/>
              <a:ext cx="1683573" cy="791426"/>
            </a:xfrm>
            <a:prstGeom prst="rect">
              <a:avLst/>
            </a:prstGeom>
            <a:solidFill>
              <a:schemeClr val="bg1"/>
            </a:solidFill>
          </p:spPr>
          <p:txBody>
            <a:bodyPr wrap="square" rtlCol="0">
              <a:spAutoFit/>
            </a:bodyPr>
            <a:lstStyle/>
            <a:p>
              <a:pPr algn="ctr" defTabSz="914354"/>
              <a:r>
                <a:rPr lang="en-US" sz="1000" kern="0" dirty="0">
                  <a:solidFill>
                    <a:srgbClr val="477673"/>
                  </a:solidFill>
                  <a:latin typeface="+mj-lt"/>
                  <a:cs typeface="Arial"/>
                </a:rPr>
                <a:t>Smart Secondary</a:t>
              </a:r>
            </a:p>
            <a:p>
              <a:pPr algn="ctr" defTabSz="914354"/>
              <a:r>
                <a:rPr lang="en-US" sz="1000" kern="0" dirty="0">
                  <a:solidFill>
                    <a:srgbClr val="477673"/>
                  </a:solidFill>
                  <a:latin typeface="+mj-lt"/>
                  <a:cs typeface="Arial"/>
                </a:rPr>
                <a:t>Substation</a:t>
              </a:r>
            </a:p>
            <a:p>
              <a:pPr algn="ctr" defTabSz="914354"/>
              <a:r>
                <a:rPr lang="en-US" sz="1000" kern="0" dirty="0">
                  <a:solidFill>
                    <a:srgbClr val="477673"/>
                  </a:solidFill>
                  <a:latin typeface="+mj-lt"/>
                  <a:cs typeface="Arial"/>
                </a:rPr>
                <a:t>20 kV / 400 V</a:t>
              </a:r>
            </a:p>
          </p:txBody>
        </p:sp>
        <p:sp>
          <p:nvSpPr>
            <p:cNvPr id="110" name="Textfeld 109">
              <a:extLst>
                <a:ext uri="{FF2B5EF4-FFF2-40B4-BE49-F238E27FC236}">
                  <a16:creationId xmlns:a16="http://schemas.microsoft.com/office/drawing/2014/main" id="{3107A2B7-1DC0-4868-9DA5-4CAB557CC98A}"/>
                </a:ext>
              </a:extLst>
            </p:cNvPr>
            <p:cNvSpPr txBox="1"/>
            <p:nvPr/>
          </p:nvSpPr>
          <p:spPr>
            <a:xfrm>
              <a:off x="4177927" y="1608513"/>
              <a:ext cx="5170877" cy="571586"/>
            </a:xfrm>
            <a:prstGeom prst="rect">
              <a:avLst/>
            </a:prstGeom>
            <a:solidFill>
              <a:schemeClr val="bg1"/>
            </a:solidFill>
          </p:spPr>
          <p:txBody>
            <a:bodyPr wrap="square" rtlCol="0">
              <a:spAutoFit/>
            </a:bodyPr>
            <a:lstStyle/>
            <a:p>
              <a:pPr algn="ctr" defTabSz="914354"/>
              <a:r>
                <a:rPr lang="en-US" sz="2000" kern="0" dirty="0">
                  <a:solidFill>
                    <a:srgbClr val="477673"/>
                  </a:solidFill>
                  <a:latin typeface="+mj-lt"/>
                  <a:cs typeface="Arial"/>
                </a:rPr>
                <a:t>Local Energy Community</a:t>
              </a:r>
            </a:p>
          </p:txBody>
        </p:sp>
        <p:cxnSp>
          <p:nvCxnSpPr>
            <p:cNvPr id="71" name="Gerader Verbinder 70">
              <a:extLst>
                <a:ext uri="{FF2B5EF4-FFF2-40B4-BE49-F238E27FC236}">
                  <a16:creationId xmlns:a16="http://schemas.microsoft.com/office/drawing/2014/main" id="{1CBAF5E1-B5D7-40B3-B141-59ED798B8671}"/>
                </a:ext>
              </a:extLst>
            </p:cNvPr>
            <p:cNvCxnSpPr>
              <a:cxnSpLocks/>
            </p:cNvCxnSpPr>
            <p:nvPr/>
          </p:nvCxnSpPr>
          <p:spPr>
            <a:xfrm flipV="1">
              <a:off x="6910981" y="4120399"/>
              <a:ext cx="0" cy="56020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4" name="Grafik 73">
              <a:extLst>
                <a:ext uri="{FF2B5EF4-FFF2-40B4-BE49-F238E27FC236}">
                  <a16:creationId xmlns:a16="http://schemas.microsoft.com/office/drawing/2014/main" id="{3BACFEF2-FEED-4D86-8914-8F2D5E2525DD}"/>
                </a:ext>
              </a:extLst>
            </p:cNvPr>
            <p:cNvPicPr>
              <a:picLocks noChangeAspect="1"/>
            </p:cNvPicPr>
            <p:nvPr/>
          </p:nvPicPr>
          <p:blipFill rotWithShape="1">
            <a:blip r:embed="rId12">
              <a:duotone>
                <a:schemeClr val="accent5">
                  <a:shade val="45000"/>
                  <a:satMod val="135000"/>
                </a:schemeClr>
                <a:prstClr val="white"/>
              </a:duotone>
              <a:extLst>
                <a:ext uri="{BEBA8EAE-BF5A-486C-A8C5-ECC9F3942E4B}">
                  <a14:imgProps xmlns:a14="http://schemas.microsoft.com/office/drawing/2010/main">
                    <a14:imgLayer r:embed="rId13">
                      <a14:imgEffect>
                        <a14:brightnessContrast bright="40000" contrast="40000"/>
                      </a14:imgEffect>
                    </a14:imgLayer>
                  </a14:imgProps>
                </a:ext>
              </a:extLst>
            </a:blip>
            <a:srcRect l="2242" t="11945" b="9597"/>
            <a:stretch/>
          </p:blipFill>
          <p:spPr>
            <a:xfrm>
              <a:off x="6577437" y="3649579"/>
              <a:ext cx="648323" cy="538531"/>
            </a:xfrm>
            <a:prstGeom prst="rect">
              <a:avLst/>
            </a:prstGeom>
          </p:spPr>
        </p:pic>
        <p:grpSp>
          <p:nvGrpSpPr>
            <p:cNvPr id="99" name="Gruppieren 98">
              <a:extLst>
                <a:ext uri="{FF2B5EF4-FFF2-40B4-BE49-F238E27FC236}">
                  <a16:creationId xmlns:a16="http://schemas.microsoft.com/office/drawing/2014/main" id="{435BF361-0F70-4D66-8BF5-85D004CF9375}"/>
                </a:ext>
              </a:extLst>
            </p:cNvPr>
            <p:cNvGrpSpPr/>
            <p:nvPr/>
          </p:nvGrpSpPr>
          <p:grpSpPr>
            <a:xfrm>
              <a:off x="7495689" y="3816925"/>
              <a:ext cx="2568465" cy="1154731"/>
              <a:chOff x="7495688" y="2412428"/>
              <a:chExt cx="2568465" cy="1154731"/>
            </a:xfrm>
          </p:grpSpPr>
          <p:pic>
            <p:nvPicPr>
              <p:cNvPr id="100" name="Grafik 99" descr="Zuhause">
                <a:extLst>
                  <a:ext uri="{FF2B5EF4-FFF2-40B4-BE49-F238E27FC236}">
                    <a16:creationId xmlns:a16="http://schemas.microsoft.com/office/drawing/2014/main" id="{8F3AD41F-7C30-43F1-B6BF-A10612D4CF1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495688" y="2412428"/>
                <a:ext cx="1137953" cy="1146597"/>
              </a:xfrm>
              <a:prstGeom prst="rect">
                <a:avLst/>
              </a:prstGeom>
            </p:spPr>
          </p:pic>
          <p:grpSp>
            <p:nvGrpSpPr>
              <p:cNvPr id="101" name="Gruppieren 100">
                <a:extLst>
                  <a:ext uri="{FF2B5EF4-FFF2-40B4-BE49-F238E27FC236}">
                    <a16:creationId xmlns:a16="http://schemas.microsoft.com/office/drawing/2014/main" id="{29EB30F5-849D-48D4-95CF-BA4EC630D704}"/>
                  </a:ext>
                </a:extLst>
              </p:cNvPr>
              <p:cNvGrpSpPr/>
              <p:nvPr/>
            </p:nvGrpSpPr>
            <p:grpSpPr>
              <a:xfrm>
                <a:off x="9425394" y="2486393"/>
                <a:ext cx="638759" cy="1080766"/>
                <a:chOff x="8569693" y="2438299"/>
                <a:chExt cx="476442" cy="800052"/>
              </a:xfrm>
            </p:grpSpPr>
            <p:pic>
              <p:nvPicPr>
                <p:cNvPr id="107" name="Grafik 106">
                  <a:extLst>
                    <a:ext uri="{FF2B5EF4-FFF2-40B4-BE49-F238E27FC236}">
                      <a16:creationId xmlns:a16="http://schemas.microsoft.com/office/drawing/2014/main" id="{85FCE61C-FF2A-45E4-993C-AB956A04EE81}"/>
                    </a:ext>
                  </a:extLst>
                </p:cNvPr>
                <p:cNvPicPr>
                  <a:picLocks noChangeAspect="1"/>
                </p:cNvPicPr>
                <p:nvPr/>
              </p:nvPicPr>
              <p:blipFill>
                <a:blip r:embed="rId9"/>
                <a:stretch>
                  <a:fillRect/>
                </a:stretch>
              </p:blipFill>
              <p:spPr>
                <a:xfrm flipH="1">
                  <a:off x="8569694" y="2438299"/>
                  <a:ext cx="436522" cy="352180"/>
                </a:xfrm>
                <a:prstGeom prst="rect">
                  <a:avLst/>
                </a:prstGeom>
              </p:spPr>
            </p:pic>
            <p:pic>
              <p:nvPicPr>
                <p:cNvPr id="109" name="Grafik 108">
                  <a:extLst>
                    <a:ext uri="{FF2B5EF4-FFF2-40B4-BE49-F238E27FC236}">
                      <a16:creationId xmlns:a16="http://schemas.microsoft.com/office/drawing/2014/main" id="{A6B3C98F-DDB9-473E-A7DB-09BA062E9B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73" b="90244" l="9434" r="91195">
                              <a14:foregroundMark x1="66038" y1="45732" x2="66038" y2="45732"/>
                              <a14:foregroundMark x1="57547" y1="47866" x2="57547" y2="47866"/>
                              <a14:foregroundMark x1="44654" y1="51524" x2="44654" y2="51524"/>
                              <a14:foregroundMark x1="33648" y1="51829" x2="33648" y2="51829"/>
                              <a14:foregroundMark x1="17296" y1="52439" x2="17296" y2="52439"/>
                              <a14:foregroundMark x1="81447" y1="90244" x2="81447" y2="90244"/>
                              <a14:foregroundMark x1="91195" y1="46951" x2="91195" y2="46951"/>
                              <a14:foregroundMark x1="73585" y1="10671" x2="73585" y2="10671"/>
                              <a14:foregroundMark x1="73270" y1="4573" x2="73270" y2="4573"/>
                              <a14:foregroundMark x1="56289" y1="5793" x2="56289" y2="5793"/>
                              <a14:foregroundMark x1="42453" y1="9451" x2="42453" y2="9451"/>
                              <a14:foregroundMark x1="26415" y1="11585" x2="26415" y2="11585"/>
                            </a14:backgroundRemoval>
                          </a14:imgEffect>
                          <a14:imgEffect>
                            <a14:saturation sat="33000"/>
                          </a14:imgEffect>
                        </a14:imgLayer>
                      </a14:imgProps>
                    </a:ext>
                  </a:extLst>
                </a:blip>
                <a:stretch>
                  <a:fillRect/>
                </a:stretch>
              </p:blipFill>
              <p:spPr>
                <a:xfrm>
                  <a:off x="8733599" y="2926996"/>
                  <a:ext cx="312536" cy="311355"/>
                </a:xfrm>
                <a:prstGeom prst="rect">
                  <a:avLst/>
                </a:prstGeom>
              </p:spPr>
            </p:pic>
            <p:pic>
              <p:nvPicPr>
                <p:cNvPr id="111" name="Grafik 110">
                  <a:extLst>
                    <a:ext uri="{FF2B5EF4-FFF2-40B4-BE49-F238E27FC236}">
                      <a16:creationId xmlns:a16="http://schemas.microsoft.com/office/drawing/2014/main" id="{0E66DFB6-28F7-47C3-AE81-580FE01EBF32}"/>
                    </a:ext>
                  </a:extLst>
                </p:cNvPr>
                <p:cNvPicPr>
                  <a:picLocks noChangeAspect="1"/>
                </p:cNvPicPr>
                <p:nvPr/>
              </p:nvPicPr>
              <p:blipFill rotWithShape="1">
                <a:blip r:embed="rId9"/>
                <a:srcRect l="57682"/>
                <a:stretch/>
              </p:blipFill>
              <p:spPr>
                <a:xfrm flipH="1">
                  <a:off x="8569693" y="2845947"/>
                  <a:ext cx="194619" cy="371039"/>
                </a:xfrm>
                <a:prstGeom prst="rect">
                  <a:avLst/>
                </a:prstGeom>
              </p:spPr>
            </p:pic>
          </p:grpSp>
          <p:grpSp>
            <p:nvGrpSpPr>
              <p:cNvPr id="102" name="Gruppieren 101">
                <a:extLst>
                  <a:ext uri="{FF2B5EF4-FFF2-40B4-BE49-F238E27FC236}">
                    <a16:creationId xmlns:a16="http://schemas.microsoft.com/office/drawing/2014/main" id="{64EADFDB-A722-4EE2-BDBB-A985FD89D0EA}"/>
                  </a:ext>
                </a:extLst>
              </p:cNvPr>
              <p:cNvGrpSpPr/>
              <p:nvPr/>
            </p:nvGrpSpPr>
            <p:grpSpPr>
              <a:xfrm>
                <a:off x="8620266" y="2695064"/>
                <a:ext cx="728539" cy="690187"/>
                <a:chOff x="8620266" y="2695064"/>
                <a:chExt cx="728539" cy="690187"/>
              </a:xfrm>
            </p:grpSpPr>
            <p:cxnSp>
              <p:nvCxnSpPr>
                <p:cNvPr id="103" name="Gerader Verbinder 102">
                  <a:extLst>
                    <a:ext uri="{FF2B5EF4-FFF2-40B4-BE49-F238E27FC236}">
                      <a16:creationId xmlns:a16="http://schemas.microsoft.com/office/drawing/2014/main" id="{EF78082C-7684-4826-A459-2473CB31FF93}"/>
                    </a:ext>
                  </a:extLst>
                </p:cNvPr>
                <p:cNvCxnSpPr>
                  <a:cxnSpLocks/>
                </p:cNvCxnSpPr>
                <p:nvPr/>
              </p:nvCxnSpPr>
              <p:spPr>
                <a:xfrm>
                  <a:off x="8730057" y="2695064"/>
                  <a:ext cx="618748"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56A57556-CF5A-4A6A-9FCA-AD1156C72D36}"/>
                    </a:ext>
                  </a:extLst>
                </p:cNvPr>
                <p:cNvCxnSpPr>
                  <a:cxnSpLocks/>
                </p:cNvCxnSpPr>
                <p:nvPr/>
              </p:nvCxnSpPr>
              <p:spPr>
                <a:xfrm>
                  <a:off x="8730057" y="2695064"/>
                  <a:ext cx="0" cy="68853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AA6AEEEA-23E1-43AD-98DE-0F4A93F6C09D}"/>
                    </a:ext>
                  </a:extLst>
                </p:cNvPr>
                <p:cNvCxnSpPr>
                  <a:cxnSpLocks/>
                </p:cNvCxnSpPr>
                <p:nvPr/>
              </p:nvCxnSpPr>
              <p:spPr>
                <a:xfrm flipV="1">
                  <a:off x="8730057" y="3385250"/>
                  <a:ext cx="618748" cy="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168B8AC7-41C0-4A10-AA5D-F621CA03408A}"/>
                    </a:ext>
                  </a:extLst>
                </p:cNvPr>
                <p:cNvCxnSpPr>
                  <a:cxnSpLocks/>
                </p:cNvCxnSpPr>
                <p:nvPr/>
              </p:nvCxnSpPr>
              <p:spPr>
                <a:xfrm>
                  <a:off x="8620266" y="3022695"/>
                  <a:ext cx="109791"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21" name="Gruppieren 120">
              <a:extLst>
                <a:ext uri="{FF2B5EF4-FFF2-40B4-BE49-F238E27FC236}">
                  <a16:creationId xmlns:a16="http://schemas.microsoft.com/office/drawing/2014/main" id="{FEAD7BAE-8FE9-40B4-BC94-636F673164A8}"/>
                </a:ext>
              </a:extLst>
            </p:cNvPr>
            <p:cNvGrpSpPr/>
            <p:nvPr/>
          </p:nvGrpSpPr>
          <p:grpSpPr>
            <a:xfrm>
              <a:off x="3348491" y="3937686"/>
              <a:ext cx="754956" cy="486313"/>
              <a:chOff x="2830113" y="3964009"/>
              <a:chExt cx="754956" cy="486313"/>
            </a:xfrm>
          </p:grpSpPr>
          <p:sp>
            <p:nvSpPr>
              <p:cNvPr id="122" name="Rechteck 121">
                <a:extLst>
                  <a:ext uri="{FF2B5EF4-FFF2-40B4-BE49-F238E27FC236}">
                    <a16:creationId xmlns:a16="http://schemas.microsoft.com/office/drawing/2014/main" id="{F5A6FCAD-CFAD-43A2-8DF4-7D81A7216F5E}"/>
                  </a:ext>
                </a:extLst>
              </p:cNvPr>
              <p:cNvSpPr/>
              <p:nvPr/>
            </p:nvSpPr>
            <p:spPr>
              <a:xfrm>
                <a:off x="2830114" y="3964009"/>
                <a:ext cx="754955" cy="48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DE" kern="0">
                  <a:solidFill>
                    <a:prstClr val="white"/>
                  </a:solidFill>
                  <a:latin typeface="Roboto"/>
                  <a:cs typeface="Arial"/>
                </a:endParaRPr>
              </a:p>
            </p:txBody>
          </p:sp>
          <p:sp>
            <p:nvSpPr>
              <p:cNvPr id="123" name="Ellipse 122">
                <a:extLst>
                  <a:ext uri="{FF2B5EF4-FFF2-40B4-BE49-F238E27FC236}">
                    <a16:creationId xmlns:a16="http://schemas.microsoft.com/office/drawing/2014/main" id="{90076412-D683-42BB-A015-C6B8D4377CCB}"/>
                  </a:ext>
                </a:extLst>
              </p:cNvPr>
              <p:cNvSpPr/>
              <p:nvPr/>
            </p:nvSpPr>
            <p:spPr>
              <a:xfrm>
                <a:off x="2830113" y="3964009"/>
                <a:ext cx="482646" cy="486313"/>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600" kern="0" dirty="0">
                  <a:solidFill>
                    <a:prstClr val="white"/>
                  </a:solidFill>
                  <a:latin typeface="Roboto"/>
                  <a:cs typeface="Arial"/>
                </a:endParaRPr>
              </a:p>
            </p:txBody>
          </p:sp>
          <p:sp>
            <p:nvSpPr>
              <p:cNvPr id="124" name="Ellipse 123">
                <a:extLst>
                  <a:ext uri="{FF2B5EF4-FFF2-40B4-BE49-F238E27FC236}">
                    <a16:creationId xmlns:a16="http://schemas.microsoft.com/office/drawing/2014/main" id="{8882A553-8D12-441B-8926-87BFE4F52574}"/>
                  </a:ext>
                </a:extLst>
              </p:cNvPr>
              <p:cNvSpPr/>
              <p:nvPr/>
            </p:nvSpPr>
            <p:spPr>
              <a:xfrm>
                <a:off x="3102423" y="3964009"/>
                <a:ext cx="482646" cy="486313"/>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600" kern="0" dirty="0">
                  <a:solidFill>
                    <a:prstClr val="white"/>
                  </a:solidFill>
                  <a:latin typeface="Roboto"/>
                  <a:cs typeface="Arial"/>
                </a:endParaRPr>
              </a:p>
            </p:txBody>
          </p:sp>
        </p:grpSp>
        <p:grpSp>
          <p:nvGrpSpPr>
            <p:cNvPr id="126" name="Gruppieren 125">
              <a:extLst>
                <a:ext uri="{FF2B5EF4-FFF2-40B4-BE49-F238E27FC236}">
                  <a16:creationId xmlns:a16="http://schemas.microsoft.com/office/drawing/2014/main" id="{B46C48CE-F3EB-4302-BDA8-05352A3661BA}"/>
                </a:ext>
              </a:extLst>
            </p:cNvPr>
            <p:cNvGrpSpPr/>
            <p:nvPr/>
          </p:nvGrpSpPr>
          <p:grpSpPr>
            <a:xfrm>
              <a:off x="1086266" y="4269745"/>
              <a:ext cx="754956" cy="486313"/>
              <a:chOff x="2830113" y="3964009"/>
              <a:chExt cx="754956" cy="486313"/>
            </a:xfrm>
          </p:grpSpPr>
          <p:sp>
            <p:nvSpPr>
              <p:cNvPr id="127" name="Rechteck 126">
                <a:extLst>
                  <a:ext uri="{FF2B5EF4-FFF2-40B4-BE49-F238E27FC236}">
                    <a16:creationId xmlns:a16="http://schemas.microsoft.com/office/drawing/2014/main" id="{494B4FFA-4A9F-4FBE-9AC9-6B084F09B0D8}"/>
                  </a:ext>
                </a:extLst>
              </p:cNvPr>
              <p:cNvSpPr/>
              <p:nvPr/>
            </p:nvSpPr>
            <p:spPr>
              <a:xfrm>
                <a:off x="2830114" y="3964009"/>
                <a:ext cx="754955" cy="48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DE" kern="0">
                  <a:solidFill>
                    <a:prstClr val="white"/>
                  </a:solidFill>
                  <a:latin typeface="Roboto"/>
                  <a:cs typeface="Arial"/>
                </a:endParaRPr>
              </a:p>
            </p:txBody>
          </p:sp>
          <p:sp>
            <p:nvSpPr>
              <p:cNvPr id="128" name="Ellipse 127">
                <a:extLst>
                  <a:ext uri="{FF2B5EF4-FFF2-40B4-BE49-F238E27FC236}">
                    <a16:creationId xmlns:a16="http://schemas.microsoft.com/office/drawing/2014/main" id="{E653B636-8F3D-43E5-9C14-A6789FD04BAB}"/>
                  </a:ext>
                </a:extLst>
              </p:cNvPr>
              <p:cNvSpPr/>
              <p:nvPr/>
            </p:nvSpPr>
            <p:spPr>
              <a:xfrm>
                <a:off x="2830113" y="3964009"/>
                <a:ext cx="482646" cy="486313"/>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600" kern="0" dirty="0">
                  <a:solidFill>
                    <a:prstClr val="white"/>
                  </a:solidFill>
                  <a:latin typeface="Roboto"/>
                  <a:cs typeface="Arial"/>
                </a:endParaRPr>
              </a:p>
            </p:txBody>
          </p:sp>
          <p:sp>
            <p:nvSpPr>
              <p:cNvPr id="129" name="Ellipse 128">
                <a:extLst>
                  <a:ext uri="{FF2B5EF4-FFF2-40B4-BE49-F238E27FC236}">
                    <a16:creationId xmlns:a16="http://schemas.microsoft.com/office/drawing/2014/main" id="{5F990627-7D3D-4C34-9156-B443A3F7FE8A}"/>
                  </a:ext>
                </a:extLst>
              </p:cNvPr>
              <p:cNvSpPr/>
              <p:nvPr/>
            </p:nvSpPr>
            <p:spPr>
              <a:xfrm>
                <a:off x="3102423" y="3964009"/>
                <a:ext cx="482646" cy="486313"/>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600" kern="0" dirty="0">
                  <a:solidFill>
                    <a:prstClr val="white"/>
                  </a:solidFill>
                  <a:latin typeface="Roboto"/>
                  <a:cs typeface="Arial"/>
                </a:endParaRPr>
              </a:p>
            </p:txBody>
          </p:sp>
        </p:grpSp>
        <p:cxnSp>
          <p:nvCxnSpPr>
            <p:cNvPr id="140" name="Gerader Verbinder 139">
              <a:extLst>
                <a:ext uri="{FF2B5EF4-FFF2-40B4-BE49-F238E27FC236}">
                  <a16:creationId xmlns:a16="http://schemas.microsoft.com/office/drawing/2014/main" id="{AF4442FC-8B8F-4447-8E25-F931B19D7E7D}"/>
                </a:ext>
              </a:extLst>
            </p:cNvPr>
            <p:cNvCxnSpPr>
              <a:cxnSpLocks/>
            </p:cNvCxnSpPr>
            <p:nvPr/>
          </p:nvCxnSpPr>
          <p:spPr>
            <a:xfrm flipH="1">
              <a:off x="2233023" y="5718196"/>
              <a:ext cx="443079" cy="0"/>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E1A33402-27D0-44AD-A338-8CA1627D270E}"/>
                </a:ext>
              </a:extLst>
            </p:cNvPr>
            <p:cNvCxnSpPr>
              <a:cxnSpLocks/>
            </p:cNvCxnSpPr>
            <p:nvPr/>
          </p:nvCxnSpPr>
          <p:spPr>
            <a:xfrm flipV="1">
              <a:off x="6117865" y="2326703"/>
              <a:ext cx="0" cy="583419"/>
            </a:xfrm>
            <a:prstGeom prst="line">
              <a:avLst/>
            </a:pr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DFA82A0D-4E21-4EAA-9236-AC0F1F1A47AA}"/>
                </a:ext>
              </a:extLst>
            </p:cNvPr>
            <p:cNvCxnSpPr>
              <a:cxnSpLocks/>
            </p:cNvCxnSpPr>
            <p:nvPr/>
          </p:nvCxnSpPr>
          <p:spPr>
            <a:xfrm flipV="1">
              <a:off x="6117865" y="4915181"/>
              <a:ext cx="0" cy="583419"/>
            </a:xfrm>
            <a:prstGeom prst="line">
              <a:avLst/>
            </a:pr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87F217E2-A825-4733-840F-B2B00AD885F4}"/>
                </a:ext>
              </a:extLst>
            </p:cNvPr>
            <p:cNvCxnSpPr>
              <a:cxnSpLocks/>
            </p:cNvCxnSpPr>
            <p:nvPr/>
          </p:nvCxnSpPr>
          <p:spPr>
            <a:xfrm>
              <a:off x="5375920" y="3383595"/>
              <a:ext cx="648072"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Gerade Verbindung mit Pfeil 84">
              <a:extLst>
                <a:ext uri="{FF2B5EF4-FFF2-40B4-BE49-F238E27FC236}">
                  <a16:creationId xmlns:a16="http://schemas.microsoft.com/office/drawing/2014/main" id="{96DB6B90-FE59-411B-A599-9D5730A4B66A}"/>
                </a:ext>
              </a:extLst>
            </p:cNvPr>
            <p:cNvCxnSpPr>
              <a:cxnSpLocks/>
            </p:cNvCxnSpPr>
            <p:nvPr/>
          </p:nvCxnSpPr>
          <p:spPr>
            <a:xfrm>
              <a:off x="6744072" y="4269743"/>
              <a:ext cx="0" cy="3613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AB6CAED4-CDEF-40BD-915C-A15971FF438F}"/>
                </a:ext>
              </a:extLst>
            </p:cNvPr>
            <p:cNvCxnSpPr>
              <a:cxnSpLocks/>
            </p:cNvCxnSpPr>
            <p:nvPr/>
          </p:nvCxnSpPr>
          <p:spPr>
            <a:xfrm>
              <a:off x="8760296" y="4915181"/>
              <a:ext cx="58850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0" name="Gerade Verbindung mit Pfeil 89">
              <a:extLst>
                <a:ext uri="{FF2B5EF4-FFF2-40B4-BE49-F238E27FC236}">
                  <a16:creationId xmlns:a16="http://schemas.microsoft.com/office/drawing/2014/main" id="{6F1D2DC3-59BD-4306-9D50-495D48AF090A}"/>
                </a:ext>
              </a:extLst>
            </p:cNvPr>
            <p:cNvCxnSpPr>
              <a:cxnSpLocks/>
            </p:cNvCxnSpPr>
            <p:nvPr/>
          </p:nvCxnSpPr>
          <p:spPr>
            <a:xfrm>
              <a:off x="8730058" y="3970120"/>
              <a:ext cx="618748" cy="0"/>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Gerade Verbindung mit Pfeil 90">
              <a:extLst>
                <a:ext uri="{FF2B5EF4-FFF2-40B4-BE49-F238E27FC236}">
                  <a16:creationId xmlns:a16="http://schemas.microsoft.com/office/drawing/2014/main" id="{06A95384-02F9-4E5F-AA95-877F5362C5A0}"/>
                </a:ext>
              </a:extLst>
            </p:cNvPr>
            <p:cNvCxnSpPr>
              <a:cxnSpLocks/>
            </p:cNvCxnSpPr>
            <p:nvPr/>
          </p:nvCxnSpPr>
          <p:spPr>
            <a:xfrm>
              <a:off x="8760296" y="3501008"/>
              <a:ext cx="58850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2" name="Gerade Verbindung mit Pfeil 91">
              <a:extLst>
                <a:ext uri="{FF2B5EF4-FFF2-40B4-BE49-F238E27FC236}">
                  <a16:creationId xmlns:a16="http://schemas.microsoft.com/office/drawing/2014/main" id="{C21177EC-76FC-40CE-B12B-4C3D925A3F5E}"/>
                </a:ext>
              </a:extLst>
            </p:cNvPr>
            <p:cNvCxnSpPr>
              <a:cxnSpLocks/>
            </p:cNvCxnSpPr>
            <p:nvPr/>
          </p:nvCxnSpPr>
          <p:spPr>
            <a:xfrm>
              <a:off x="8730058" y="2555947"/>
              <a:ext cx="618748" cy="0"/>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4A0492F6-8A63-4434-A0E6-A6B52F61CD9A}"/>
                </a:ext>
              </a:extLst>
            </p:cNvPr>
            <p:cNvCxnSpPr>
              <a:cxnSpLocks/>
              <a:stCxn id="78" idx="3"/>
            </p:cNvCxnSpPr>
            <p:nvPr/>
          </p:nvCxnSpPr>
          <p:spPr>
            <a:xfrm>
              <a:off x="2446971" y="2477519"/>
              <a:ext cx="1505543"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Textfeld 80">
                  <a:extLst>
                    <a:ext uri="{FF2B5EF4-FFF2-40B4-BE49-F238E27FC236}">
                      <a16:creationId xmlns:a16="http://schemas.microsoft.com/office/drawing/2014/main" id="{F93586D6-908A-4C64-879D-2C9F257E7A86}"/>
                    </a:ext>
                  </a:extLst>
                </p:cNvPr>
                <p:cNvSpPr txBox="1"/>
                <p:nvPr/>
              </p:nvSpPr>
              <p:spPr>
                <a:xfrm>
                  <a:off x="2978779" y="2941827"/>
                  <a:ext cx="1385643" cy="733351"/>
                </a:xfrm>
                <a:prstGeom prst="rect">
                  <a:avLst/>
                </a:prstGeom>
                <a:solidFill>
                  <a:schemeClr val="bg1"/>
                </a:solidFill>
              </p:spPr>
              <p:txBody>
                <a:bodyPr wrap="square" rtlCol="0">
                  <a:spAutoFit/>
                </a:bodyPr>
                <a:lstStyle/>
                <a:p>
                  <a:pPr algn="ctr" defTabSz="457189"/>
                  <a14:m>
                    <m:oMathPara xmlns:m="http://schemas.openxmlformats.org/officeDocument/2006/math">
                      <m:oMathParaPr>
                        <m:jc m:val="centerGroup"/>
                      </m:oMathParaPr>
                      <m:oMath xmlns:m="http://schemas.openxmlformats.org/officeDocument/2006/math">
                        <m:sSub>
                          <m:sSubPr>
                            <m:ctrlPr>
                              <a:rPr lang="de-DE" sz="1400" b="1" i="1" kern="0">
                                <a:solidFill>
                                  <a:srgbClr val="E57627"/>
                                </a:solidFill>
                                <a:latin typeface="Cambria Math" panose="02040503050406030204" pitchFamily="18" charset="0"/>
                              </a:rPr>
                            </m:ctrlPr>
                          </m:sSubPr>
                          <m:e>
                            <m:r>
                              <a:rPr lang="de-DE" sz="1400" b="1" i="1" kern="0">
                                <a:solidFill>
                                  <a:srgbClr val="E57627"/>
                                </a:solidFill>
                                <a:latin typeface="Cambria Math" panose="02040503050406030204" pitchFamily="18" charset="0"/>
                              </a:rPr>
                              <m:t>𝑷</m:t>
                            </m:r>
                          </m:e>
                          <m:sub>
                            <m:r>
                              <a:rPr lang="de-DE" sz="1400" b="1" kern="0">
                                <a:solidFill>
                                  <a:srgbClr val="E57627"/>
                                </a:solidFill>
                                <a:latin typeface="Cambria Math" panose="02040503050406030204" pitchFamily="18" charset="0"/>
                              </a:rPr>
                              <m:t>𝐓𝐄𝐈</m:t>
                            </m:r>
                          </m:sub>
                        </m:sSub>
                        <m:r>
                          <a:rPr lang="de-DE" sz="1400" b="1" i="1" kern="0">
                            <a:solidFill>
                              <a:srgbClr val="E57627"/>
                            </a:solidFill>
                            <a:latin typeface="Cambria Math" panose="02040503050406030204" pitchFamily="18" charset="0"/>
                          </a:rPr>
                          <m:t>=</m:t>
                        </m:r>
                        <m:r>
                          <a:rPr lang="de-DE" sz="1400" b="1" i="1" kern="0">
                            <a:solidFill>
                              <a:srgbClr val="E57627"/>
                            </a:solidFill>
                            <a:latin typeface="Cambria Math" panose="02040503050406030204" pitchFamily="18" charset="0"/>
                          </a:rPr>
                          <m:t>𝒇</m:t>
                        </m:r>
                        <m:r>
                          <a:rPr lang="de-DE" sz="1400" b="1" i="1" kern="0">
                            <a:solidFill>
                              <a:srgbClr val="E57627"/>
                            </a:solidFill>
                            <a:latin typeface="Cambria Math" panose="02040503050406030204" pitchFamily="18" charset="0"/>
                          </a:rPr>
                          <m:t>(</m:t>
                        </m:r>
                        <m:r>
                          <a:rPr lang="de-DE" sz="1400" b="1" i="1" kern="0">
                            <a:solidFill>
                              <a:srgbClr val="E57627"/>
                            </a:solidFill>
                            <a:latin typeface="Cambria Math" panose="02040503050406030204" pitchFamily="18" charset="0"/>
                          </a:rPr>
                          <m:t>𝒕</m:t>
                        </m:r>
                        <m:r>
                          <a:rPr lang="de-DE" sz="1400" b="1" i="1" kern="0">
                            <a:solidFill>
                              <a:srgbClr val="E57627"/>
                            </a:solidFill>
                            <a:latin typeface="Cambria Math" panose="02040503050406030204" pitchFamily="18" charset="0"/>
                          </a:rPr>
                          <m:t>)</m:t>
                        </m:r>
                      </m:oMath>
                    </m:oMathPara>
                  </a14:m>
                  <a:endParaRPr lang="de-DE" sz="1400" b="1" kern="0" baseline="-25000" dirty="0">
                    <a:solidFill>
                      <a:srgbClr val="E57627"/>
                    </a:solidFill>
                    <a:latin typeface="Roboto"/>
                    <a:cs typeface="Arial"/>
                  </a:endParaRPr>
                </a:p>
              </p:txBody>
            </p:sp>
          </mc:Choice>
          <mc:Fallback xmlns="">
            <p:sp>
              <p:nvSpPr>
                <p:cNvPr id="81" name="Textfeld 80">
                  <a:extLst>
                    <a:ext uri="{FF2B5EF4-FFF2-40B4-BE49-F238E27FC236}">
                      <a16:creationId xmlns:a16="http://schemas.microsoft.com/office/drawing/2014/main" id="{F93586D6-908A-4C64-879D-2C9F257E7A86}"/>
                    </a:ext>
                  </a:extLst>
                </p:cNvPr>
                <p:cNvSpPr txBox="1">
                  <a:spLocks noRot="1" noChangeAspect="1" noMove="1" noResize="1" noEditPoints="1" noAdjustHandles="1" noChangeArrowheads="1" noChangeShapeType="1" noTextEdit="1"/>
                </p:cNvSpPr>
                <p:nvPr/>
              </p:nvSpPr>
              <p:spPr>
                <a:xfrm>
                  <a:off x="2978779" y="2941827"/>
                  <a:ext cx="1385643" cy="733351"/>
                </a:xfrm>
                <a:prstGeom prst="rect">
                  <a:avLst/>
                </a:prstGeom>
                <a:blipFill>
                  <a:blip r:embed="rId14"/>
                  <a:stretch>
                    <a:fillRect b="-4706"/>
                  </a:stretch>
                </a:blipFill>
              </p:spPr>
              <p:txBody>
                <a:bodyPr/>
                <a:lstStyle/>
                <a:p>
                  <a:r>
                    <a:rPr lang="it-IT">
                      <a:noFill/>
                    </a:rPr>
                    <a:t> </a:t>
                  </a:r>
                </a:p>
              </p:txBody>
            </p:sp>
          </mc:Fallback>
        </mc:AlternateContent>
        <p:cxnSp>
          <p:nvCxnSpPr>
            <p:cNvPr id="84" name="Gerade Verbindung mit Pfeil 83">
              <a:extLst>
                <a:ext uri="{FF2B5EF4-FFF2-40B4-BE49-F238E27FC236}">
                  <a16:creationId xmlns:a16="http://schemas.microsoft.com/office/drawing/2014/main" id="{A14955C8-2DE8-407B-AE14-3FBEFC9D4AF9}"/>
                </a:ext>
              </a:extLst>
            </p:cNvPr>
            <p:cNvCxnSpPr>
              <a:cxnSpLocks/>
            </p:cNvCxnSpPr>
            <p:nvPr/>
          </p:nvCxnSpPr>
          <p:spPr>
            <a:xfrm>
              <a:off x="3348491" y="3789040"/>
              <a:ext cx="698216" cy="0"/>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5" name="Gruppieren 74">
              <a:extLst>
                <a:ext uri="{FF2B5EF4-FFF2-40B4-BE49-F238E27FC236}">
                  <a16:creationId xmlns:a16="http://schemas.microsoft.com/office/drawing/2014/main" id="{90783030-6E8C-4AEC-9EFC-7E338E0285A6}"/>
                </a:ext>
              </a:extLst>
            </p:cNvPr>
            <p:cNvGrpSpPr/>
            <p:nvPr/>
          </p:nvGrpSpPr>
          <p:grpSpPr>
            <a:xfrm>
              <a:off x="637680" y="2044917"/>
              <a:ext cx="2691387" cy="1657485"/>
              <a:chOff x="2667074" y="2647689"/>
              <a:chExt cx="3441518" cy="2005214"/>
            </a:xfrm>
          </p:grpSpPr>
          <p:grpSp>
            <p:nvGrpSpPr>
              <p:cNvPr id="76" name="Gruppieren 75">
                <a:extLst>
                  <a:ext uri="{FF2B5EF4-FFF2-40B4-BE49-F238E27FC236}">
                    <a16:creationId xmlns:a16="http://schemas.microsoft.com/office/drawing/2014/main" id="{65BF1F62-2DD5-4DE9-A3AA-86ACDC9B7E05}"/>
                  </a:ext>
                </a:extLst>
              </p:cNvPr>
              <p:cNvGrpSpPr/>
              <p:nvPr/>
            </p:nvGrpSpPr>
            <p:grpSpPr>
              <a:xfrm>
                <a:off x="3604100" y="2647689"/>
                <a:ext cx="1467648" cy="1201912"/>
                <a:chOff x="6814981" y="1314179"/>
                <a:chExt cx="1150988" cy="1125825"/>
              </a:xfrm>
              <a:solidFill>
                <a:schemeClr val="tx1">
                  <a:lumMod val="75000"/>
                  <a:lumOff val="25000"/>
                </a:schemeClr>
              </a:solidFill>
            </p:grpSpPr>
            <p:pic>
              <p:nvPicPr>
                <p:cNvPr id="78" name="Grafik 77" descr="Monitor">
                  <a:extLst>
                    <a:ext uri="{FF2B5EF4-FFF2-40B4-BE49-F238E27FC236}">
                      <a16:creationId xmlns:a16="http://schemas.microsoft.com/office/drawing/2014/main" id="{92FB6903-9CB6-4C60-8839-4CD2196F507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6914059" y="1314179"/>
                  <a:ext cx="980462" cy="980459"/>
                </a:xfrm>
                <a:prstGeom prst="rect">
                  <a:avLst/>
                </a:prstGeom>
              </p:spPr>
            </p:pic>
            <p:pic>
              <p:nvPicPr>
                <p:cNvPr id="79" name="Grafik 78" descr="Server">
                  <a:extLst>
                    <a:ext uri="{FF2B5EF4-FFF2-40B4-BE49-F238E27FC236}">
                      <a16:creationId xmlns:a16="http://schemas.microsoft.com/office/drawing/2014/main" id="{AC5A5B82-C5B4-426B-88A4-B049BB2CD051}"/>
                    </a:ext>
                  </a:extLst>
                </p:cNvPr>
                <p:cNvPicPr>
                  <a:picLocks noChangeAspect="1"/>
                </p:cNvPicPr>
                <p:nvPr/>
              </p:nvPicPr>
              <p:blipFill rotWithShape="1">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t="51040" b="26423"/>
                <a:stretch/>
              </p:blipFill>
              <p:spPr>
                <a:xfrm rot="10800000">
                  <a:off x="6814981" y="2180603"/>
                  <a:ext cx="1150988" cy="259401"/>
                </a:xfrm>
                <a:prstGeom prst="rect">
                  <a:avLst/>
                </a:prstGeom>
              </p:spPr>
            </p:pic>
            <p:pic>
              <p:nvPicPr>
                <p:cNvPr id="82" name="Grafik 81" descr="Balkendiagramm RNL">
                  <a:extLst>
                    <a:ext uri="{FF2B5EF4-FFF2-40B4-BE49-F238E27FC236}">
                      <a16:creationId xmlns:a16="http://schemas.microsoft.com/office/drawing/2014/main" id="{9E35A271-ACFB-477C-B0AF-6C97394B29E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7419767" y="1633503"/>
                  <a:ext cx="324554" cy="324553"/>
                </a:xfrm>
                <a:prstGeom prst="rect">
                  <a:avLst/>
                </a:prstGeom>
              </p:spPr>
            </p:pic>
            <p:pic>
              <p:nvPicPr>
                <p:cNvPr id="83" name="Grafik 82" descr="Statistik">
                  <a:extLst>
                    <a:ext uri="{FF2B5EF4-FFF2-40B4-BE49-F238E27FC236}">
                      <a16:creationId xmlns:a16="http://schemas.microsoft.com/office/drawing/2014/main" id="{40677620-25AB-4627-A19A-B45DDCAE4D3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7065295" y="1599542"/>
                  <a:ext cx="347000" cy="347001"/>
                </a:xfrm>
                <a:prstGeom prst="rect">
                  <a:avLst/>
                </a:prstGeom>
              </p:spPr>
            </p:pic>
          </p:grpSp>
          <p:sp>
            <p:nvSpPr>
              <p:cNvPr id="77" name="Textfeld 76">
                <a:extLst>
                  <a:ext uri="{FF2B5EF4-FFF2-40B4-BE49-F238E27FC236}">
                    <a16:creationId xmlns:a16="http://schemas.microsoft.com/office/drawing/2014/main" id="{0BB9D094-A9E9-40A2-B652-01669AA07354}"/>
                  </a:ext>
                </a:extLst>
              </p:cNvPr>
              <p:cNvSpPr txBox="1"/>
              <p:nvPr/>
            </p:nvSpPr>
            <p:spPr>
              <a:xfrm>
                <a:off x="2667074" y="3961403"/>
                <a:ext cx="3441518" cy="691500"/>
              </a:xfrm>
              <a:prstGeom prst="rect">
                <a:avLst/>
              </a:prstGeom>
              <a:noFill/>
            </p:spPr>
            <p:txBody>
              <a:bodyPr wrap="square" rtlCol="0">
                <a:spAutoFit/>
              </a:bodyPr>
              <a:lstStyle/>
              <a:p>
                <a:pPr algn="ctr" defTabSz="914354"/>
                <a:r>
                  <a:rPr lang="en-US" sz="1000" kern="0" dirty="0" err="1">
                    <a:solidFill>
                      <a:srgbClr val="477673"/>
                    </a:solidFill>
                    <a:latin typeface="+mj-lt"/>
                    <a:cs typeface="Arial"/>
                  </a:rPr>
                  <a:t>Avacon</a:t>
                </a:r>
                <a:r>
                  <a:rPr lang="en-US" sz="1000" kern="0" dirty="0">
                    <a:solidFill>
                      <a:srgbClr val="477673"/>
                    </a:solidFill>
                    <a:latin typeface="+mj-lt"/>
                    <a:cs typeface="Arial"/>
                  </a:rPr>
                  <a:t> Local Flex Controller (ALF-C)</a:t>
                </a:r>
              </a:p>
            </p:txBody>
          </p:sp>
        </p:grpSp>
        <p:sp>
          <p:nvSpPr>
            <p:cNvPr id="80" name="Textfeld 79">
              <a:extLst>
                <a:ext uri="{FF2B5EF4-FFF2-40B4-BE49-F238E27FC236}">
                  <a16:creationId xmlns:a16="http://schemas.microsoft.com/office/drawing/2014/main" id="{B12998FC-74E8-4CF1-A1EB-BE3995D1FA9A}"/>
                </a:ext>
              </a:extLst>
            </p:cNvPr>
            <p:cNvSpPr txBox="1"/>
            <p:nvPr/>
          </p:nvSpPr>
          <p:spPr>
            <a:xfrm>
              <a:off x="7543969" y="5197372"/>
              <a:ext cx="1111959" cy="571586"/>
            </a:xfrm>
            <a:prstGeom prst="rect">
              <a:avLst/>
            </a:prstGeom>
            <a:noFill/>
          </p:spPr>
          <p:txBody>
            <a:bodyPr wrap="square" rtlCol="0">
              <a:spAutoFit/>
            </a:bodyPr>
            <a:lstStyle/>
            <a:p>
              <a:pPr algn="ctr" defTabSz="914354"/>
              <a:r>
                <a:rPr lang="en-US" sz="1000" kern="0" dirty="0">
                  <a:solidFill>
                    <a:srgbClr val="477673"/>
                  </a:solidFill>
                  <a:latin typeface="+mj-lt"/>
                  <a:cs typeface="Arial"/>
                </a:rPr>
                <a:t>Household Demand</a:t>
              </a:r>
            </a:p>
          </p:txBody>
        </p:sp>
        <p:sp>
          <p:nvSpPr>
            <p:cNvPr id="86" name="Textfeld 85">
              <a:extLst>
                <a:ext uri="{FF2B5EF4-FFF2-40B4-BE49-F238E27FC236}">
                  <a16:creationId xmlns:a16="http://schemas.microsoft.com/office/drawing/2014/main" id="{4D44AB91-01E6-452B-8BCD-6FF268BD3356}"/>
                </a:ext>
              </a:extLst>
            </p:cNvPr>
            <p:cNvSpPr txBox="1"/>
            <p:nvPr/>
          </p:nvSpPr>
          <p:spPr>
            <a:xfrm>
              <a:off x="9253739" y="5272303"/>
              <a:ext cx="1201816" cy="351744"/>
            </a:xfrm>
            <a:prstGeom prst="rect">
              <a:avLst/>
            </a:prstGeom>
            <a:noFill/>
          </p:spPr>
          <p:txBody>
            <a:bodyPr wrap="square" rtlCol="0">
              <a:spAutoFit/>
            </a:bodyPr>
            <a:lstStyle/>
            <a:p>
              <a:pPr algn="ctr" defTabSz="914354"/>
              <a:r>
                <a:rPr lang="en-US" sz="1000" kern="0" dirty="0">
                  <a:solidFill>
                    <a:srgbClr val="477673"/>
                  </a:solidFill>
                  <a:latin typeface="+mj-lt"/>
                  <a:cs typeface="Arial"/>
                </a:rPr>
                <a:t>Flexibilities</a:t>
              </a:r>
            </a:p>
          </p:txBody>
        </p:sp>
        <p:sp>
          <p:nvSpPr>
            <p:cNvPr id="87" name="Textfeld 86">
              <a:extLst>
                <a:ext uri="{FF2B5EF4-FFF2-40B4-BE49-F238E27FC236}">
                  <a16:creationId xmlns:a16="http://schemas.microsoft.com/office/drawing/2014/main" id="{644DE6C3-40C2-48DB-AB8D-D32E73B4C27E}"/>
                </a:ext>
              </a:extLst>
            </p:cNvPr>
            <p:cNvSpPr txBox="1"/>
            <p:nvPr/>
          </p:nvSpPr>
          <p:spPr>
            <a:xfrm>
              <a:off x="4006419" y="2610260"/>
              <a:ext cx="1859623" cy="571586"/>
            </a:xfrm>
            <a:prstGeom prst="rect">
              <a:avLst/>
            </a:prstGeom>
            <a:noFill/>
          </p:spPr>
          <p:txBody>
            <a:bodyPr wrap="square" rtlCol="0">
              <a:spAutoFit/>
            </a:bodyPr>
            <a:lstStyle/>
            <a:p>
              <a:pPr algn="ctr" defTabSz="914354"/>
              <a:r>
                <a:rPr lang="en-US" sz="1000" kern="0" dirty="0">
                  <a:solidFill>
                    <a:srgbClr val="477673"/>
                  </a:solidFill>
                  <a:latin typeface="+mj-lt"/>
                  <a:cs typeface="Arial"/>
                </a:rPr>
                <a:t>Community Battery Energy Storage</a:t>
              </a:r>
            </a:p>
          </p:txBody>
        </p:sp>
        <p:sp>
          <p:nvSpPr>
            <p:cNvPr id="93" name="Textfeld 92">
              <a:extLst>
                <a:ext uri="{FF2B5EF4-FFF2-40B4-BE49-F238E27FC236}">
                  <a16:creationId xmlns:a16="http://schemas.microsoft.com/office/drawing/2014/main" id="{171AC84D-381F-4C01-9744-C64A96C30550}"/>
                </a:ext>
              </a:extLst>
            </p:cNvPr>
            <p:cNvSpPr txBox="1"/>
            <p:nvPr/>
          </p:nvSpPr>
          <p:spPr>
            <a:xfrm>
              <a:off x="10156140" y="2465487"/>
              <a:ext cx="1099661" cy="571586"/>
            </a:xfrm>
            <a:prstGeom prst="rect">
              <a:avLst/>
            </a:prstGeom>
            <a:noFill/>
          </p:spPr>
          <p:txBody>
            <a:bodyPr wrap="square" rtlCol="0">
              <a:spAutoFit/>
            </a:bodyPr>
            <a:lstStyle/>
            <a:p>
              <a:pPr defTabSz="914354"/>
              <a:r>
                <a:rPr lang="en-US" sz="1000" kern="0" dirty="0">
                  <a:solidFill>
                    <a:srgbClr val="477673"/>
                  </a:solidFill>
                  <a:latin typeface="+mj-lt"/>
                  <a:cs typeface="Arial"/>
                </a:rPr>
                <a:t>Household</a:t>
              </a:r>
            </a:p>
            <a:p>
              <a:pPr defTabSz="914354"/>
              <a:r>
                <a:rPr lang="en-US" sz="1000" kern="0" dirty="0">
                  <a:solidFill>
                    <a:srgbClr val="477673"/>
                  </a:solidFill>
                  <a:latin typeface="+mj-lt"/>
                  <a:cs typeface="Arial"/>
                </a:rPr>
                <a:t>Batteries</a:t>
              </a:r>
            </a:p>
          </p:txBody>
        </p:sp>
        <p:sp>
          <p:nvSpPr>
            <p:cNvPr id="94" name="Textfeld 93">
              <a:extLst>
                <a:ext uri="{FF2B5EF4-FFF2-40B4-BE49-F238E27FC236}">
                  <a16:creationId xmlns:a16="http://schemas.microsoft.com/office/drawing/2014/main" id="{E2C7E407-61DE-4A47-8900-9251A1231A5D}"/>
                </a:ext>
              </a:extLst>
            </p:cNvPr>
            <p:cNvSpPr txBox="1"/>
            <p:nvPr/>
          </p:nvSpPr>
          <p:spPr>
            <a:xfrm>
              <a:off x="10098975" y="3139746"/>
              <a:ext cx="924051" cy="571586"/>
            </a:xfrm>
            <a:prstGeom prst="rect">
              <a:avLst/>
            </a:prstGeom>
            <a:noFill/>
          </p:spPr>
          <p:txBody>
            <a:bodyPr wrap="square" rtlCol="0">
              <a:spAutoFit/>
            </a:bodyPr>
            <a:lstStyle/>
            <a:p>
              <a:pPr defTabSz="914354"/>
              <a:r>
                <a:rPr lang="en-US" sz="1000" kern="0" dirty="0">
                  <a:solidFill>
                    <a:srgbClr val="477673"/>
                  </a:solidFill>
                  <a:latin typeface="+mj-lt"/>
                  <a:cs typeface="Arial"/>
                </a:rPr>
                <a:t>Flexible </a:t>
              </a:r>
            </a:p>
            <a:p>
              <a:pPr defTabSz="914354"/>
              <a:r>
                <a:rPr lang="en-US" sz="1000" kern="0" dirty="0">
                  <a:solidFill>
                    <a:srgbClr val="477673"/>
                  </a:solidFill>
                  <a:latin typeface="+mj-lt"/>
                  <a:cs typeface="Arial"/>
                </a:rPr>
                <a:t>Loads</a:t>
              </a:r>
            </a:p>
          </p:txBody>
        </p:sp>
        <p:sp>
          <p:nvSpPr>
            <p:cNvPr id="97" name="Textfeld 96">
              <a:extLst>
                <a:ext uri="{FF2B5EF4-FFF2-40B4-BE49-F238E27FC236}">
                  <a16:creationId xmlns:a16="http://schemas.microsoft.com/office/drawing/2014/main" id="{4CD35CB0-888F-4B75-9CEC-91ADC164F971}"/>
                </a:ext>
              </a:extLst>
            </p:cNvPr>
            <p:cNvSpPr txBox="1"/>
            <p:nvPr/>
          </p:nvSpPr>
          <p:spPr>
            <a:xfrm>
              <a:off x="6161044" y="5301182"/>
              <a:ext cx="1481111" cy="351744"/>
            </a:xfrm>
            <a:prstGeom prst="rect">
              <a:avLst/>
            </a:prstGeom>
            <a:noFill/>
          </p:spPr>
          <p:txBody>
            <a:bodyPr wrap="square" rtlCol="0">
              <a:spAutoFit/>
            </a:bodyPr>
            <a:lstStyle/>
            <a:p>
              <a:pPr algn="ctr" defTabSz="914354"/>
              <a:r>
                <a:rPr lang="en-US" sz="1000" kern="0" dirty="0">
                  <a:solidFill>
                    <a:srgbClr val="477673"/>
                  </a:solidFill>
                  <a:latin typeface="+mj-lt"/>
                  <a:cs typeface="Arial"/>
                </a:rPr>
                <a:t>Photovoltaics</a:t>
              </a:r>
            </a:p>
          </p:txBody>
        </p:sp>
        <p:cxnSp>
          <p:nvCxnSpPr>
            <p:cNvPr id="98" name="Gerader Verbinder 97">
              <a:extLst>
                <a:ext uri="{FF2B5EF4-FFF2-40B4-BE49-F238E27FC236}">
                  <a16:creationId xmlns:a16="http://schemas.microsoft.com/office/drawing/2014/main" id="{58F86614-66B6-48E4-A360-2970EAC02439}"/>
                </a:ext>
              </a:extLst>
            </p:cNvPr>
            <p:cNvCxnSpPr>
              <a:cxnSpLocks/>
            </p:cNvCxnSpPr>
            <p:nvPr/>
          </p:nvCxnSpPr>
          <p:spPr>
            <a:xfrm>
              <a:off x="3952514" y="2477519"/>
              <a:ext cx="546631" cy="0"/>
            </a:xfrm>
            <a:prstGeom prst="line">
              <a:avLst/>
            </a:prstGeom>
            <a:ln w="28575">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4" name="Gruppieren 113">
              <a:extLst>
                <a:ext uri="{FF2B5EF4-FFF2-40B4-BE49-F238E27FC236}">
                  <a16:creationId xmlns:a16="http://schemas.microsoft.com/office/drawing/2014/main" id="{062D6883-1BB5-4953-9A52-6CE3EEDA8597}"/>
                </a:ext>
              </a:extLst>
            </p:cNvPr>
            <p:cNvGrpSpPr/>
            <p:nvPr/>
          </p:nvGrpSpPr>
          <p:grpSpPr>
            <a:xfrm>
              <a:off x="2600763" y="1929761"/>
              <a:ext cx="914400" cy="914400"/>
              <a:chOff x="2563332" y="1526874"/>
              <a:chExt cx="914400" cy="914400"/>
            </a:xfrm>
          </p:grpSpPr>
          <p:sp>
            <p:nvSpPr>
              <p:cNvPr id="116" name="Rechteck 115">
                <a:extLst>
                  <a:ext uri="{FF2B5EF4-FFF2-40B4-BE49-F238E27FC236}">
                    <a16:creationId xmlns:a16="http://schemas.microsoft.com/office/drawing/2014/main" id="{300BE534-9A82-4B84-87ED-34BEAF41890C}"/>
                  </a:ext>
                </a:extLst>
              </p:cNvPr>
              <p:cNvSpPr/>
              <p:nvPr/>
            </p:nvSpPr>
            <p:spPr>
              <a:xfrm>
                <a:off x="2563332" y="1696341"/>
                <a:ext cx="914400" cy="54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DE" kern="0">
                  <a:solidFill>
                    <a:prstClr val="white"/>
                  </a:solidFill>
                  <a:latin typeface="Roboto"/>
                  <a:cs typeface="Arial"/>
                </a:endParaRPr>
              </a:p>
            </p:txBody>
          </p:sp>
          <p:pic>
            <p:nvPicPr>
              <p:cNvPr id="117" name="Grafik 116" descr="Synchronisierende Cloud">
                <a:extLst>
                  <a:ext uri="{FF2B5EF4-FFF2-40B4-BE49-F238E27FC236}">
                    <a16:creationId xmlns:a16="http://schemas.microsoft.com/office/drawing/2014/main" id="{21879933-D327-4D96-ADBF-182B9106BB89}"/>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2563332" y="1526874"/>
                <a:ext cx="914400" cy="914400"/>
              </a:xfrm>
              <a:prstGeom prst="rect">
                <a:avLst/>
              </a:prstGeom>
            </p:spPr>
          </p:pic>
        </p:grpSp>
      </p:grpSp>
      <p:sp>
        <p:nvSpPr>
          <p:cNvPr id="10" name="Titolo 9">
            <a:extLst>
              <a:ext uri="{FF2B5EF4-FFF2-40B4-BE49-F238E27FC236}">
                <a16:creationId xmlns:a16="http://schemas.microsoft.com/office/drawing/2014/main" id="{3B33D039-1852-46BF-8C49-EBE83C9A2CEB}"/>
              </a:ext>
            </a:extLst>
          </p:cNvPr>
          <p:cNvSpPr>
            <a:spLocks noGrp="1"/>
          </p:cNvSpPr>
          <p:nvPr>
            <p:ph type="title"/>
          </p:nvPr>
        </p:nvSpPr>
        <p:spPr>
          <a:xfrm>
            <a:off x="2100283" y="195942"/>
            <a:ext cx="10934710" cy="623313"/>
          </a:xfrm>
        </p:spPr>
        <p:txBody>
          <a:bodyPr/>
          <a:lstStyle/>
          <a:p>
            <a:pPr>
              <a:defRPr/>
            </a:pPr>
            <a:r>
              <a:rPr lang="de-DE" b="1" dirty="0">
                <a:solidFill>
                  <a:srgbClr val="6F6F6E"/>
                </a:solidFill>
                <a:latin typeface="Trebuchet MS" pitchFamily="34" charset="0"/>
                <a:ea typeface="Verdana" pitchFamily="34" charset="0"/>
                <a:cs typeface="+mn-cs"/>
              </a:rPr>
              <a:t>LA COMUNITÀ ENERGETICA SUPPORTA LA RETE</a:t>
            </a:r>
            <a:endParaRPr lang="it-IT" b="1" dirty="0">
              <a:solidFill>
                <a:srgbClr val="6F6F6E"/>
              </a:solidFill>
              <a:latin typeface="Trebuchet MS" pitchFamily="34" charset="0"/>
              <a:ea typeface="Verdana" pitchFamily="34" charset="0"/>
              <a:cs typeface="+mn-cs"/>
            </a:endParaRPr>
          </a:p>
        </p:txBody>
      </p:sp>
      <p:sp>
        <p:nvSpPr>
          <p:cNvPr id="11" name="CasellaDiTesto 10">
            <a:extLst>
              <a:ext uri="{FF2B5EF4-FFF2-40B4-BE49-F238E27FC236}">
                <a16:creationId xmlns:a16="http://schemas.microsoft.com/office/drawing/2014/main" id="{6198338E-9853-4D63-BDC4-43E3250879B3}"/>
              </a:ext>
            </a:extLst>
          </p:cNvPr>
          <p:cNvSpPr txBox="1"/>
          <p:nvPr/>
        </p:nvSpPr>
        <p:spPr>
          <a:xfrm>
            <a:off x="386952" y="4491021"/>
            <a:ext cx="3386270" cy="1477328"/>
          </a:xfrm>
          <a:prstGeom prst="rect">
            <a:avLst/>
          </a:prstGeom>
          <a:noFill/>
        </p:spPr>
        <p:txBody>
          <a:bodyPr wrap="square" rtlCol="0">
            <a:spAutoFit/>
          </a:bodyPr>
          <a:lstStyle/>
          <a:p>
            <a:r>
              <a:rPr lang="it-IT" dirty="0"/>
              <a:t>UC1: P</a:t>
            </a:r>
            <a:r>
              <a:rPr lang="it-IT" baseline="-25000" dirty="0"/>
              <a:t>TEI</a:t>
            </a:r>
            <a:r>
              <a:rPr lang="it-IT" dirty="0"/>
              <a:t> = 0</a:t>
            </a:r>
          </a:p>
          <a:p>
            <a:r>
              <a:rPr lang="it-IT" dirty="0"/>
              <a:t>UC2: P</a:t>
            </a:r>
            <a:r>
              <a:rPr lang="it-IT" baseline="-25000" dirty="0"/>
              <a:t>TEI</a:t>
            </a:r>
            <a:r>
              <a:rPr lang="it-IT" dirty="0"/>
              <a:t> = valore fissato </a:t>
            </a:r>
          </a:p>
          <a:p>
            <a:r>
              <a:rPr lang="it-IT" dirty="0"/>
              <a:t>UC3/UC4:  P</a:t>
            </a:r>
            <a:r>
              <a:rPr lang="it-IT" baseline="-25000" dirty="0"/>
              <a:t>TEI</a:t>
            </a:r>
            <a:r>
              <a:rPr lang="it-IT" dirty="0"/>
              <a:t> =profilo giornaliero fisso (import/export dalla cabina secondaria) </a:t>
            </a:r>
          </a:p>
        </p:txBody>
      </p:sp>
      <p:grpSp>
        <p:nvGrpSpPr>
          <p:cNvPr id="112" name="Gruppo 111">
            <a:extLst>
              <a:ext uri="{FF2B5EF4-FFF2-40B4-BE49-F238E27FC236}">
                <a16:creationId xmlns:a16="http://schemas.microsoft.com/office/drawing/2014/main" id="{BDC1C2A0-4504-4E46-990E-49015DDC6C2F}"/>
              </a:ext>
            </a:extLst>
          </p:cNvPr>
          <p:cNvGrpSpPr/>
          <p:nvPr/>
        </p:nvGrpSpPr>
        <p:grpSpPr>
          <a:xfrm>
            <a:off x="632530" y="1018269"/>
            <a:ext cx="10272000" cy="1702585"/>
            <a:chOff x="904692" y="4729606"/>
            <a:chExt cx="10272000" cy="1702585"/>
          </a:xfrm>
        </p:grpSpPr>
        <p:pic>
          <p:nvPicPr>
            <p:cNvPr id="113" name="Grafik 8">
              <a:extLst>
                <a:ext uri="{FF2B5EF4-FFF2-40B4-BE49-F238E27FC236}">
                  <a16:creationId xmlns:a16="http://schemas.microsoft.com/office/drawing/2014/main" id="{C732BA78-3CC5-46D6-AF99-DF41113559C8}"/>
                </a:ext>
              </a:extLst>
            </p:cNvPr>
            <p:cNvPicPr>
              <a:picLocks noChangeAspect="1"/>
            </p:cNvPicPr>
            <p:nvPr/>
          </p:nvPicPr>
          <p:blipFill>
            <a:blip r:embed="rId25"/>
            <a:stretch>
              <a:fillRect/>
            </a:stretch>
          </p:blipFill>
          <p:spPr>
            <a:xfrm>
              <a:off x="904692" y="4729606"/>
              <a:ext cx="10272000" cy="1702585"/>
            </a:xfrm>
            <a:prstGeom prst="rect">
              <a:avLst/>
            </a:prstGeom>
          </p:spPr>
        </p:pic>
        <p:sp>
          <p:nvSpPr>
            <p:cNvPr id="118" name="Rechteck 1">
              <a:extLst>
                <a:ext uri="{FF2B5EF4-FFF2-40B4-BE49-F238E27FC236}">
                  <a16:creationId xmlns:a16="http://schemas.microsoft.com/office/drawing/2014/main" id="{49376931-6959-42E5-8A9C-179904D12D3D}"/>
                </a:ext>
              </a:extLst>
            </p:cNvPr>
            <p:cNvSpPr/>
            <p:nvPr/>
          </p:nvSpPr>
          <p:spPr>
            <a:xfrm>
              <a:off x="5028440" y="5270676"/>
              <a:ext cx="516467" cy="651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19" name="Rechteck 7">
              <a:extLst>
                <a:ext uri="{FF2B5EF4-FFF2-40B4-BE49-F238E27FC236}">
                  <a16:creationId xmlns:a16="http://schemas.microsoft.com/office/drawing/2014/main" id="{FD044047-32AA-4BD9-81FF-35EB4A004BB8}"/>
                </a:ext>
              </a:extLst>
            </p:cNvPr>
            <p:cNvSpPr/>
            <p:nvPr/>
          </p:nvSpPr>
          <p:spPr>
            <a:xfrm>
              <a:off x="4329181" y="5270676"/>
              <a:ext cx="516467" cy="6519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20" name="Rechteck 9">
              <a:extLst>
                <a:ext uri="{FF2B5EF4-FFF2-40B4-BE49-F238E27FC236}">
                  <a16:creationId xmlns:a16="http://schemas.microsoft.com/office/drawing/2014/main" id="{96450C4E-C08B-4A17-8119-E7551DAD9E7E}"/>
                </a:ext>
              </a:extLst>
            </p:cNvPr>
            <p:cNvSpPr/>
            <p:nvPr/>
          </p:nvSpPr>
          <p:spPr>
            <a:xfrm>
              <a:off x="8042735" y="5415166"/>
              <a:ext cx="516467" cy="6519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25" name="Rechteck 10">
              <a:extLst>
                <a:ext uri="{FF2B5EF4-FFF2-40B4-BE49-F238E27FC236}">
                  <a16:creationId xmlns:a16="http://schemas.microsoft.com/office/drawing/2014/main" id="{969781E2-16FA-4B74-BF51-126CF9AEE2E1}"/>
                </a:ext>
              </a:extLst>
            </p:cNvPr>
            <p:cNvSpPr/>
            <p:nvPr/>
          </p:nvSpPr>
          <p:spPr>
            <a:xfrm>
              <a:off x="7447355" y="5415166"/>
              <a:ext cx="516467" cy="6519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30" name="Rechteck 11">
              <a:extLst>
                <a:ext uri="{FF2B5EF4-FFF2-40B4-BE49-F238E27FC236}">
                  <a16:creationId xmlns:a16="http://schemas.microsoft.com/office/drawing/2014/main" id="{C9F899B2-4721-4ADD-A4AC-3D298C393F62}"/>
                </a:ext>
              </a:extLst>
            </p:cNvPr>
            <p:cNvSpPr/>
            <p:nvPr/>
          </p:nvSpPr>
          <p:spPr>
            <a:xfrm>
              <a:off x="6855287" y="5430910"/>
              <a:ext cx="516467" cy="6519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31" name="Rechteck 12">
              <a:extLst>
                <a:ext uri="{FF2B5EF4-FFF2-40B4-BE49-F238E27FC236}">
                  <a16:creationId xmlns:a16="http://schemas.microsoft.com/office/drawing/2014/main" id="{22A091A1-2E47-4E42-8BA7-154ED3F569B8}"/>
                </a:ext>
              </a:extLst>
            </p:cNvPr>
            <p:cNvSpPr/>
            <p:nvPr/>
          </p:nvSpPr>
          <p:spPr>
            <a:xfrm>
              <a:off x="6228292" y="5415166"/>
              <a:ext cx="516467" cy="6519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32" name="Rechteck 13">
              <a:extLst>
                <a:ext uri="{FF2B5EF4-FFF2-40B4-BE49-F238E27FC236}">
                  <a16:creationId xmlns:a16="http://schemas.microsoft.com/office/drawing/2014/main" id="{310A7F0E-CA26-48CD-900D-4F77CFF1634D}"/>
                </a:ext>
              </a:extLst>
            </p:cNvPr>
            <p:cNvSpPr/>
            <p:nvPr/>
          </p:nvSpPr>
          <p:spPr>
            <a:xfrm>
              <a:off x="5666319" y="5270676"/>
              <a:ext cx="516467" cy="6519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33" name="Rechteck 14">
              <a:extLst>
                <a:ext uri="{FF2B5EF4-FFF2-40B4-BE49-F238E27FC236}">
                  <a16:creationId xmlns:a16="http://schemas.microsoft.com/office/drawing/2014/main" id="{3CFF1DED-7F71-4E25-BB43-AFAD3DF70E5F}"/>
                </a:ext>
              </a:extLst>
            </p:cNvPr>
            <p:cNvSpPr/>
            <p:nvPr/>
          </p:nvSpPr>
          <p:spPr>
            <a:xfrm>
              <a:off x="9159137" y="5415166"/>
              <a:ext cx="516467" cy="6519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34" name="Rechteck 15">
              <a:extLst>
                <a:ext uri="{FF2B5EF4-FFF2-40B4-BE49-F238E27FC236}">
                  <a16:creationId xmlns:a16="http://schemas.microsoft.com/office/drawing/2014/main" id="{7DC2E752-0E7C-45A3-8449-D28D3F8FA0E2}"/>
                </a:ext>
              </a:extLst>
            </p:cNvPr>
            <p:cNvSpPr/>
            <p:nvPr/>
          </p:nvSpPr>
          <p:spPr>
            <a:xfrm>
              <a:off x="8600936" y="5415166"/>
              <a:ext cx="516467" cy="65193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35" name="Ellipse 2">
              <a:extLst>
                <a:ext uri="{FF2B5EF4-FFF2-40B4-BE49-F238E27FC236}">
                  <a16:creationId xmlns:a16="http://schemas.microsoft.com/office/drawing/2014/main" id="{E26EADCC-6C2E-417D-BEAA-36464BB2E858}"/>
                </a:ext>
              </a:extLst>
            </p:cNvPr>
            <p:cNvSpPr/>
            <p:nvPr/>
          </p:nvSpPr>
          <p:spPr>
            <a:xfrm>
              <a:off x="1899688" y="5498032"/>
              <a:ext cx="152400" cy="16573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sp>
          <p:nvSpPr>
            <p:cNvPr id="136" name="Ellipse 16">
              <a:extLst>
                <a:ext uri="{FF2B5EF4-FFF2-40B4-BE49-F238E27FC236}">
                  <a16:creationId xmlns:a16="http://schemas.microsoft.com/office/drawing/2014/main" id="{0933B383-4B56-4A4E-B1AA-2A1D06E4ED43}"/>
                </a:ext>
              </a:extLst>
            </p:cNvPr>
            <p:cNvSpPr/>
            <p:nvPr/>
          </p:nvSpPr>
          <p:spPr>
            <a:xfrm>
              <a:off x="9858396" y="5415166"/>
              <a:ext cx="152400" cy="16573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800"/>
                </a:spcBef>
              </a:pPr>
              <a:endParaRPr lang="de-DE" sz="2400" b="1" dirty="0" err="1">
                <a:solidFill>
                  <a:schemeClr val="bg1"/>
                </a:solidFill>
              </a:endParaRPr>
            </a:p>
          </p:txBody>
        </p:sp>
      </p:grpSp>
      <p:sp>
        <p:nvSpPr>
          <p:cNvPr id="2" name="Freccia a destra 1">
            <a:extLst>
              <a:ext uri="{FF2B5EF4-FFF2-40B4-BE49-F238E27FC236}">
                <a16:creationId xmlns:a16="http://schemas.microsoft.com/office/drawing/2014/main" id="{B9BE7CAA-352B-4F5F-BE29-4A024ED74572}"/>
              </a:ext>
            </a:extLst>
          </p:cNvPr>
          <p:cNvSpPr/>
          <p:nvPr/>
        </p:nvSpPr>
        <p:spPr>
          <a:xfrm rot="16200000">
            <a:off x="4552773" y="250555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7" name="Segnaposto piè di pagina 1">
            <a:extLst>
              <a:ext uri="{FF2B5EF4-FFF2-40B4-BE49-F238E27FC236}">
                <a16:creationId xmlns:a16="http://schemas.microsoft.com/office/drawing/2014/main" id="{BDA3F8D5-494E-4DEE-8444-892B8E5E3496}"/>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2400632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875" y="1295400"/>
            <a:ext cx="5238750" cy="499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Diagramma 15"/>
          <p:cNvGraphicFramePr/>
          <p:nvPr/>
        </p:nvGraphicFramePr>
        <p:xfrm>
          <a:off x="6197600" y="1272324"/>
          <a:ext cx="5562009" cy="5040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olo 1"/>
          <p:cNvSpPr txBox="1">
            <a:spLocks/>
          </p:cNvSpPr>
          <p:nvPr/>
        </p:nvSpPr>
        <p:spPr bwMode="auto">
          <a:xfrm>
            <a:off x="3172096" y="306906"/>
            <a:ext cx="6740328" cy="40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167" rtl="0" eaLnBrk="0" fontAlgn="base" hangingPunct="0">
              <a:spcBef>
                <a:spcPct val="0"/>
              </a:spcBef>
              <a:spcAft>
                <a:spcPct val="0"/>
              </a:spcAft>
              <a:defRPr sz="4400" kern="1200">
                <a:solidFill>
                  <a:schemeClr val="tx1"/>
                </a:solidFill>
                <a:latin typeface="+mj-lt"/>
                <a:ea typeface="+mj-ea"/>
                <a:cs typeface="+mj-cs"/>
              </a:defRPr>
            </a:lvl1pPr>
            <a:lvl2pPr algn="ctr" defTabSz="457167" rtl="0" eaLnBrk="0" fontAlgn="base" hangingPunct="0">
              <a:spcBef>
                <a:spcPct val="0"/>
              </a:spcBef>
              <a:spcAft>
                <a:spcPct val="0"/>
              </a:spcAft>
              <a:defRPr sz="4400">
                <a:solidFill>
                  <a:schemeClr val="tx1"/>
                </a:solidFill>
                <a:latin typeface="Calibri" panose="020F0502020204030204" pitchFamily="34" charset="0"/>
              </a:defRPr>
            </a:lvl2pPr>
            <a:lvl3pPr algn="ctr" defTabSz="457167" rtl="0" eaLnBrk="0" fontAlgn="base" hangingPunct="0">
              <a:spcBef>
                <a:spcPct val="0"/>
              </a:spcBef>
              <a:spcAft>
                <a:spcPct val="0"/>
              </a:spcAft>
              <a:defRPr sz="4400">
                <a:solidFill>
                  <a:schemeClr val="tx1"/>
                </a:solidFill>
                <a:latin typeface="Calibri" panose="020F0502020204030204" pitchFamily="34" charset="0"/>
              </a:defRPr>
            </a:lvl3pPr>
            <a:lvl4pPr algn="ctr" defTabSz="457167" rtl="0" eaLnBrk="0" fontAlgn="base" hangingPunct="0">
              <a:spcBef>
                <a:spcPct val="0"/>
              </a:spcBef>
              <a:spcAft>
                <a:spcPct val="0"/>
              </a:spcAft>
              <a:defRPr sz="4400">
                <a:solidFill>
                  <a:schemeClr val="tx1"/>
                </a:solidFill>
                <a:latin typeface="Calibri" panose="020F0502020204030204" pitchFamily="34" charset="0"/>
              </a:defRPr>
            </a:lvl4pPr>
            <a:lvl5pPr algn="ctr" defTabSz="457167" rtl="0" eaLnBrk="0" fontAlgn="base" hangingPunct="0">
              <a:spcBef>
                <a:spcPct val="0"/>
              </a:spcBef>
              <a:spcAft>
                <a:spcPct val="0"/>
              </a:spcAft>
              <a:defRPr sz="4400">
                <a:solidFill>
                  <a:schemeClr val="tx1"/>
                </a:solidFill>
                <a:latin typeface="Calibri" panose="020F0502020204030204" pitchFamily="34" charset="0"/>
              </a:defRPr>
            </a:lvl5pPr>
            <a:lvl6pPr marL="457167" algn="ctr" defTabSz="457167" rtl="0" fontAlgn="base">
              <a:spcBef>
                <a:spcPct val="0"/>
              </a:spcBef>
              <a:spcAft>
                <a:spcPct val="0"/>
              </a:spcAft>
              <a:defRPr sz="4400">
                <a:solidFill>
                  <a:schemeClr val="tx1"/>
                </a:solidFill>
                <a:latin typeface="Calibri" panose="020F0502020204030204" pitchFamily="34" charset="0"/>
              </a:defRPr>
            </a:lvl6pPr>
            <a:lvl7pPr marL="914332" algn="ctr" defTabSz="457167" rtl="0" fontAlgn="base">
              <a:spcBef>
                <a:spcPct val="0"/>
              </a:spcBef>
              <a:spcAft>
                <a:spcPct val="0"/>
              </a:spcAft>
              <a:defRPr sz="4400">
                <a:solidFill>
                  <a:schemeClr val="tx1"/>
                </a:solidFill>
                <a:latin typeface="Calibri" panose="020F0502020204030204" pitchFamily="34" charset="0"/>
              </a:defRPr>
            </a:lvl7pPr>
            <a:lvl8pPr marL="1371498" algn="ctr" defTabSz="457167" rtl="0" fontAlgn="base">
              <a:spcBef>
                <a:spcPct val="0"/>
              </a:spcBef>
              <a:spcAft>
                <a:spcPct val="0"/>
              </a:spcAft>
              <a:defRPr sz="4400">
                <a:solidFill>
                  <a:schemeClr val="tx1"/>
                </a:solidFill>
                <a:latin typeface="Calibri" panose="020F0502020204030204" pitchFamily="34" charset="0"/>
              </a:defRPr>
            </a:lvl8pPr>
            <a:lvl9pPr marL="1828664" algn="ctr" defTabSz="457167" rtl="0" fontAlgn="base">
              <a:spcBef>
                <a:spcPct val="0"/>
              </a:spcBef>
              <a:spcAft>
                <a:spcPct val="0"/>
              </a:spcAft>
              <a:defRPr sz="4400">
                <a:solidFill>
                  <a:schemeClr val="tx1"/>
                </a:solidFill>
                <a:latin typeface="Calibri" panose="020F0502020204030204" pitchFamily="34" charset="0"/>
              </a:defRPr>
            </a:lvl9pPr>
          </a:lstStyle>
          <a:p>
            <a:pPr algn="l" defTabSz="457200"/>
            <a:r>
              <a:rPr lang="it-IT" sz="3200" b="1" dirty="0">
                <a:solidFill>
                  <a:srgbClr val="6F6F6E"/>
                </a:solidFill>
                <a:latin typeface="Trebuchet MS" pitchFamily="34" charset="0"/>
                <a:ea typeface="Verdana" pitchFamily="34" charset="0"/>
                <a:cs typeface="Verdana" pitchFamily="34" charset="0"/>
              </a:rPr>
              <a:t>DEMO ITALIANO: CENTOCELLE </a:t>
            </a:r>
          </a:p>
        </p:txBody>
      </p:sp>
      <p:sp>
        <p:nvSpPr>
          <p:cNvPr id="6" name="Rettangolo 5"/>
          <p:cNvSpPr/>
          <p:nvPr/>
        </p:nvSpPr>
        <p:spPr>
          <a:xfrm>
            <a:off x="3228975" y="1202530"/>
            <a:ext cx="1943099" cy="40719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dirty="0"/>
          </a:p>
        </p:txBody>
      </p:sp>
      <p:sp>
        <p:nvSpPr>
          <p:cNvPr id="7" name="Segnaposto piè di pagina 1">
            <a:extLst>
              <a:ext uri="{FF2B5EF4-FFF2-40B4-BE49-F238E27FC236}">
                <a16:creationId xmlns:a16="http://schemas.microsoft.com/office/drawing/2014/main" id="{4B31F9C1-F50E-4491-904D-8EAB65F55030}"/>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21114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2277615" y="120480"/>
            <a:ext cx="8430727" cy="771939"/>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defTabSz="457200" rtl="0" eaLnBrk="0" fontAlgn="base" hangingPunct="0">
              <a:spcBef>
                <a:spcPct val="0"/>
              </a:spcBef>
              <a:spcAft>
                <a:spcPct val="0"/>
              </a:spcAft>
              <a:defRPr/>
            </a:pPr>
            <a:r>
              <a:rPr lang="it-IT" sz="3200" b="1" kern="1200" dirty="0">
                <a:solidFill>
                  <a:srgbClr val="6F6F6E"/>
                </a:solidFill>
                <a:latin typeface="Trebuchet MS" pitchFamily="34" charset="0"/>
                <a:ea typeface="Verdana" pitchFamily="34" charset="0"/>
              </a:rPr>
              <a:t>APP PER COINVOLGERE L’UTENTE FINALE</a:t>
            </a:r>
          </a:p>
        </p:txBody>
      </p:sp>
      <p:sp>
        <p:nvSpPr>
          <p:cNvPr id="22" name="Titolo 1"/>
          <p:cNvSpPr txBox="1">
            <a:spLocks/>
          </p:cNvSpPr>
          <p:nvPr/>
        </p:nvSpPr>
        <p:spPr>
          <a:xfrm>
            <a:off x="894420" y="338869"/>
            <a:ext cx="9940731" cy="503083"/>
          </a:xfrm>
          <a:prstGeom prst="rect">
            <a:avLst/>
          </a:prstGeom>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38"/>
            <a:endParaRPr lang="it-IT" sz="2999" b="1" dirty="0">
              <a:solidFill>
                <a:prstClr val="black">
                  <a:lumMod val="65000"/>
                  <a:lumOff val="35000"/>
                </a:prstClr>
              </a:solidFill>
              <a:latin typeface="Gill Sans" charset="0"/>
              <a:ea typeface="Gill Sans" charset="0"/>
              <a:cs typeface="Gill Sans" charset="0"/>
            </a:endParaRPr>
          </a:p>
        </p:txBody>
      </p:sp>
      <p:pic>
        <p:nvPicPr>
          <p:cNvPr id="15" name="Immagine 14"/>
          <p:cNvPicPr>
            <a:picLocks noChangeAspect="1"/>
          </p:cNvPicPr>
          <p:nvPr/>
        </p:nvPicPr>
        <p:blipFill>
          <a:blip r:embed="rId2"/>
          <a:stretch>
            <a:fillRect/>
          </a:stretch>
        </p:blipFill>
        <p:spPr>
          <a:xfrm>
            <a:off x="1410530" y="1040237"/>
            <a:ext cx="1063951" cy="1125250"/>
          </a:xfrm>
          <a:prstGeom prst="rect">
            <a:avLst/>
          </a:prstGeom>
        </p:spPr>
      </p:pic>
      <p:sp>
        <p:nvSpPr>
          <p:cNvPr id="16" name="Rectangle: Rounded Corners 4">
            <a:extLst>
              <a:ext uri="{FF2B5EF4-FFF2-40B4-BE49-F238E27FC236}">
                <a16:creationId xmlns:a16="http://schemas.microsoft.com/office/drawing/2014/main" id="{4091576F-9B8F-4488-ACAE-563B3A29364A}"/>
              </a:ext>
            </a:extLst>
          </p:cNvPr>
          <p:cNvSpPr/>
          <p:nvPr/>
        </p:nvSpPr>
        <p:spPr>
          <a:xfrm>
            <a:off x="1375557" y="2993164"/>
            <a:ext cx="10458689" cy="2927538"/>
          </a:xfrm>
          <a:prstGeom prst="roundRect">
            <a:avLst>
              <a:gd name="adj" fmla="val 5562"/>
            </a:avLst>
          </a:prstGeom>
          <a:noFill/>
          <a:ln w="38100">
            <a:solidFill>
              <a:srgbClr val="053256"/>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7996" rtlCol="0" anchor="ctr"/>
          <a:lstStyle/>
          <a:p>
            <a:pPr defTabSz="914242"/>
            <a:r>
              <a:rPr lang="it-IT" sz="1600" b="1" dirty="0">
                <a:solidFill>
                  <a:prstClr val="black"/>
                </a:solidFill>
                <a:latin typeface="Verdana Pro Cond" panose="020B0606030504040204" pitchFamily="34" charset="0"/>
              </a:rPr>
              <a:t>Funzionalità previste per i clienti coinvolti:</a:t>
            </a:r>
          </a:p>
          <a:p>
            <a:pPr marL="285730" indent="-285730" defTabSz="914242">
              <a:buFont typeface="Wingdings" panose="05000000000000000000" pitchFamily="2" charset="2"/>
              <a:buChar char="Ø"/>
            </a:pPr>
            <a:r>
              <a:rPr lang="it-IT" sz="1600" b="1" dirty="0">
                <a:solidFill>
                  <a:srgbClr val="E7E6E6">
                    <a:lumMod val="50000"/>
                  </a:srgbClr>
                </a:solidFill>
                <a:latin typeface="Verdana Pro Cond" panose="020B0606030504040204" pitchFamily="34" charset="0"/>
              </a:rPr>
              <a:t>Possono monitorare i loro consumi anche con campionatura a 4 sec. </a:t>
            </a:r>
            <a:r>
              <a:rPr lang="it-IT" sz="1600" b="1" i="1" dirty="0">
                <a:solidFill>
                  <a:srgbClr val="5B9BD5">
                    <a:lumMod val="50000"/>
                  </a:srgbClr>
                </a:solidFill>
                <a:latin typeface="Verdana Pro Cond" panose="020B0606030504040204" pitchFamily="34" charset="0"/>
              </a:rPr>
              <a:t>mediante </a:t>
            </a:r>
            <a:r>
              <a:rPr lang="it-IT" sz="1600" b="1" i="1" dirty="0" err="1">
                <a:solidFill>
                  <a:srgbClr val="5B9BD5">
                    <a:lumMod val="50000"/>
                  </a:srgbClr>
                </a:solidFill>
                <a:latin typeface="Verdana Pro Cond" panose="020B0606030504040204" pitchFamily="34" charset="0"/>
              </a:rPr>
              <a:t>App</a:t>
            </a:r>
            <a:r>
              <a:rPr lang="it-IT" sz="1600" b="1" i="1" dirty="0">
                <a:solidFill>
                  <a:srgbClr val="5B9BD5">
                    <a:lumMod val="50000"/>
                  </a:srgbClr>
                </a:solidFill>
                <a:latin typeface="Verdana Pro Cond" panose="020B0606030504040204" pitchFamily="34" charset="0"/>
              </a:rPr>
              <a:t> Flessibili</a:t>
            </a:r>
            <a:r>
              <a:rPr lang="it-IT" sz="1600" b="1" dirty="0">
                <a:solidFill>
                  <a:srgbClr val="E7E6E6">
                    <a:lumMod val="50000"/>
                  </a:srgbClr>
                </a:solidFill>
                <a:latin typeface="Verdana Pro Cond" panose="020B0606030504040204" pitchFamily="34" charset="0"/>
              </a:rPr>
              <a:t>;</a:t>
            </a:r>
          </a:p>
          <a:p>
            <a:pPr marL="285730" indent="-285730" defTabSz="914242">
              <a:buFont typeface="Wingdings" panose="05000000000000000000" pitchFamily="2" charset="2"/>
              <a:buChar char="Ø"/>
            </a:pPr>
            <a:r>
              <a:rPr lang="it-IT" sz="1600" b="1" dirty="0">
                <a:solidFill>
                  <a:srgbClr val="E7E6E6">
                    <a:lumMod val="50000"/>
                  </a:srgbClr>
                </a:solidFill>
                <a:latin typeface="Verdana Pro Cond" panose="020B0606030504040204" pitchFamily="34" charset="0"/>
              </a:rPr>
              <a:t>Ricevono il set-</a:t>
            </a:r>
            <a:r>
              <a:rPr lang="it-IT" sz="1600" b="1" dirty="0" err="1">
                <a:solidFill>
                  <a:srgbClr val="E7E6E6">
                    <a:lumMod val="50000"/>
                  </a:srgbClr>
                </a:solidFill>
                <a:latin typeface="Verdana Pro Cond" panose="020B0606030504040204" pitchFamily="34" charset="0"/>
              </a:rPr>
              <a:t>points</a:t>
            </a:r>
            <a:r>
              <a:rPr lang="it-IT" sz="1600" b="1" dirty="0">
                <a:solidFill>
                  <a:srgbClr val="E7E6E6">
                    <a:lumMod val="50000"/>
                  </a:srgbClr>
                </a:solidFill>
                <a:latin typeface="Verdana Pro Cond" panose="020B0606030504040204" pitchFamily="34" charset="0"/>
              </a:rPr>
              <a:t> dal DSO;</a:t>
            </a:r>
          </a:p>
          <a:p>
            <a:pPr marL="285730" indent="-285730" defTabSz="914242">
              <a:buFont typeface="Wingdings" panose="05000000000000000000" pitchFamily="2" charset="2"/>
              <a:buChar char="Ø"/>
            </a:pPr>
            <a:r>
              <a:rPr lang="it-IT" sz="1600" b="1" dirty="0">
                <a:solidFill>
                  <a:srgbClr val="E7E6E6">
                    <a:lumMod val="50000"/>
                  </a:srgbClr>
                </a:solidFill>
                <a:latin typeface="Verdana Pro Cond" panose="020B0606030504040204" pitchFamily="34" charset="0"/>
              </a:rPr>
              <a:t>Possono modulare la potenza attiva </a:t>
            </a:r>
            <a:r>
              <a:rPr lang="it-IT" sz="1600" b="1" dirty="0">
                <a:solidFill>
                  <a:srgbClr val="5B9BD5">
                    <a:lumMod val="50000"/>
                  </a:srgbClr>
                </a:solidFill>
                <a:latin typeface="Verdana Pro Cond" panose="020B0606030504040204" pitchFamily="34" charset="0"/>
              </a:rPr>
              <a:t>e </a:t>
            </a:r>
            <a:r>
              <a:rPr lang="it-IT" sz="1600" b="1" i="1" dirty="0">
                <a:solidFill>
                  <a:srgbClr val="5B9BD5">
                    <a:lumMod val="50000"/>
                  </a:srgbClr>
                </a:solidFill>
                <a:latin typeface="Verdana Pro Cond" panose="020B0606030504040204" pitchFamily="34" charset="0"/>
              </a:rPr>
              <a:t>reattiva</a:t>
            </a:r>
            <a:r>
              <a:rPr lang="it-IT" sz="1600" b="1" dirty="0">
                <a:solidFill>
                  <a:srgbClr val="5B9BD5">
                    <a:lumMod val="50000"/>
                  </a:srgbClr>
                </a:solidFill>
                <a:latin typeface="Verdana Pro Cond" panose="020B0606030504040204" pitchFamily="34" charset="0"/>
              </a:rPr>
              <a:t> </a:t>
            </a:r>
            <a:r>
              <a:rPr lang="it-IT" sz="1600" b="1" dirty="0">
                <a:solidFill>
                  <a:srgbClr val="E7E6E6">
                    <a:lumMod val="50000"/>
                  </a:srgbClr>
                </a:solidFill>
                <a:latin typeface="Verdana Pro Cond" panose="020B0606030504040204" pitchFamily="34" charset="0"/>
              </a:rPr>
              <a:t>per rispondere alle richieste di flessibilità;</a:t>
            </a:r>
          </a:p>
          <a:p>
            <a:pPr marL="285730" indent="-285730" defTabSz="914242">
              <a:buFont typeface="Wingdings" panose="05000000000000000000" pitchFamily="2" charset="2"/>
              <a:buChar char="Ø"/>
            </a:pPr>
            <a:r>
              <a:rPr lang="it-IT" sz="1600" b="1" dirty="0">
                <a:solidFill>
                  <a:srgbClr val="E7E6E6">
                    <a:lumMod val="50000"/>
                  </a:srgbClr>
                </a:solidFill>
                <a:latin typeface="Verdana Pro Cond" panose="020B0606030504040204" pitchFamily="34" charset="0"/>
              </a:rPr>
              <a:t>Forniscono la loro flessibilità al mercato </a:t>
            </a:r>
            <a:r>
              <a:rPr lang="it-IT" sz="1600" b="1" dirty="0" err="1">
                <a:solidFill>
                  <a:srgbClr val="E7E6E6">
                    <a:lumMod val="50000"/>
                  </a:srgbClr>
                </a:solidFill>
                <a:latin typeface="Verdana Pro Cond" panose="020B0606030504040204" pitchFamily="34" charset="0"/>
              </a:rPr>
              <a:t>Day</a:t>
            </a:r>
            <a:r>
              <a:rPr lang="it-IT" sz="1600" b="1" dirty="0">
                <a:solidFill>
                  <a:srgbClr val="E7E6E6">
                    <a:lumMod val="50000"/>
                  </a:srgbClr>
                </a:solidFill>
                <a:latin typeface="Verdana Pro Cond" panose="020B0606030504040204" pitchFamily="34" charset="0"/>
              </a:rPr>
              <a:t> </a:t>
            </a:r>
            <a:r>
              <a:rPr lang="it-IT" sz="1600" b="1" dirty="0" err="1">
                <a:solidFill>
                  <a:srgbClr val="E7E6E6">
                    <a:lumMod val="50000"/>
                  </a:srgbClr>
                </a:solidFill>
                <a:latin typeface="Verdana Pro Cond" panose="020B0606030504040204" pitchFamily="34" charset="0"/>
              </a:rPr>
              <a:t>Ahead</a:t>
            </a:r>
            <a:r>
              <a:rPr lang="it-IT" sz="1600" b="1" dirty="0">
                <a:solidFill>
                  <a:srgbClr val="E7E6E6">
                    <a:lumMod val="50000"/>
                  </a:srgbClr>
                </a:solidFill>
                <a:latin typeface="Verdana Pro Cond" panose="020B0606030504040204" pitchFamily="34" charset="0"/>
              </a:rPr>
              <a:t> e </a:t>
            </a:r>
            <a:r>
              <a:rPr lang="it-IT" sz="1600" b="1" i="1" dirty="0">
                <a:solidFill>
                  <a:srgbClr val="5B9BD5">
                    <a:lumMod val="50000"/>
                  </a:srgbClr>
                </a:solidFill>
                <a:latin typeface="Verdana Pro Cond" panose="020B0606030504040204" pitchFamily="34" charset="0"/>
              </a:rPr>
              <a:t>Real Time </a:t>
            </a:r>
            <a:r>
              <a:rPr lang="it-IT" sz="1600" b="1" dirty="0">
                <a:solidFill>
                  <a:srgbClr val="E7E6E6">
                    <a:lumMod val="50000"/>
                  </a:srgbClr>
                </a:solidFill>
                <a:latin typeface="Verdana Pro Cond" panose="020B0606030504040204" pitchFamily="34" charset="0"/>
              </a:rPr>
              <a:t>attraverso l’aggregatore;</a:t>
            </a:r>
          </a:p>
          <a:p>
            <a:pPr marL="285730" indent="-285730" defTabSz="914242">
              <a:buFont typeface="Wingdings" panose="05000000000000000000" pitchFamily="2" charset="2"/>
              <a:buChar char="Ø"/>
            </a:pPr>
            <a:r>
              <a:rPr lang="it-IT" sz="1600" b="1" i="1" dirty="0">
                <a:solidFill>
                  <a:srgbClr val="5B9BD5">
                    <a:lumMod val="50000"/>
                  </a:srgbClr>
                </a:solidFill>
                <a:latin typeface="Verdana Pro Cond" panose="020B0606030504040204" pitchFamily="34" charset="0"/>
              </a:rPr>
              <a:t>Forniscono la loro disponibilità all’aggregatore mediante la </a:t>
            </a:r>
            <a:r>
              <a:rPr lang="it-IT" sz="1600" b="1" i="1" dirty="0" err="1">
                <a:solidFill>
                  <a:srgbClr val="5B9BD5">
                    <a:lumMod val="50000"/>
                  </a:srgbClr>
                </a:solidFill>
                <a:latin typeface="Verdana Pro Cond" panose="020B0606030504040204" pitchFamily="34" charset="0"/>
              </a:rPr>
              <a:t>App</a:t>
            </a:r>
            <a:r>
              <a:rPr lang="it-IT" sz="1600" b="1" i="1" dirty="0">
                <a:solidFill>
                  <a:srgbClr val="5B9BD5">
                    <a:lumMod val="50000"/>
                  </a:srgbClr>
                </a:solidFill>
                <a:latin typeface="Verdana Pro Cond" panose="020B0606030504040204" pitchFamily="34" charset="0"/>
              </a:rPr>
              <a:t> Flessibili</a:t>
            </a:r>
            <a:r>
              <a:rPr lang="it-IT" sz="1600" b="1" dirty="0">
                <a:solidFill>
                  <a:srgbClr val="E7E6E6">
                    <a:lumMod val="50000"/>
                  </a:srgbClr>
                </a:solidFill>
                <a:latin typeface="Verdana Pro Cond" panose="020B0606030504040204" pitchFamily="34" charset="0"/>
              </a:rPr>
              <a:t>;</a:t>
            </a:r>
          </a:p>
          <a:p>
            <a:pPr marL="285730" indent="-285730" defTabSz="914242">
              <a:buFont typeface="Wingdings" panose="05000000000000000000" pitchFamily="2" charset="2"/>
              <a:buChar char="Ø"/>
            </a:pPr>
            <a:r>
              <a:rPr lang="it-IT" sz="1600" b="1" dirty="0">
                <a:solidFill>
                  <a:srgbClr val="E7E6E6">
                    <a:lumMod val="50000"/>
                  </a:srgbClr>
                </a:solidFill>
                <a:latin typeface="Verdana Pro Cond" panose="020B0606030504040204" pitchFamily="34" charset="0"/>
              </a:rPr>
              <a:t>Le loro movimentazioni sul mercato sono certificate mediante tecnologia </a:t>
            </a:r>
            <a:r>
              <a:rPr lang="it-IT" sz="1600" b="1" dirty="0" err="1">
                <a:solidFill>
                  <a:srgbClr val="E7E6E6">
                    <a:lumMod val="50000"/>
                  </a:srgbClr>
                </a:solidFill>
                <a:latin typeface="Verdana Pro Cond" panose="020B0606030504040204" pitchFamily="34" charset="0"/>
              </a:rPr>
              <a:t>Blockchain</a:t>
            </a:r>
            <a:r>
              <a:rPr lang="it-IT" sz="1600" b="1" dirty="0">
                <a:solidFill>
                  <a:srgbClr val="E7E6E6">
                    <a:lumMod val="50000"/>
                  </a:srgbClr>
                </a:solidFill>
                <a:latin typeface="Verdana Pro Cond" panose="020B0606030504040204" pitchFamily="34" charset="0"/>
              </a:rPr>
              <a:t> integrata nell’Access </a:t>
            </a:r>
            <a:r>
              <a:rPr lang="it-IT" sz="1600" b="1" dirty="0" err="1">
                <a:solidFill>
                  <a:srgbClr val="E7E6E6">
                    <a:lumMod val="50000"/>
                  </a:srgbClr>
                </a:solidFill>
                <a:latin typeface="Verdana Pro Cond" panose="020B0606030504040204" pitchFamily="34" charset="0"/>
              </a:rPr>
              <a:t>Layer</a:t>
            </a:r>
            <a:r>
              <a:rPr lang="it-IT" sz="1600" b="1" dirty="0">
                <a:solidFill>
                  <a:srgbClr val="E7E6E6">
                    <a:lumMod val="50000"/>
                  </a:srgbClr>
                </a:solidFill>
                <a:latin typeface="Verdana Pro Cond" panose="020B0606030504040204" pitchFamily="34" charset="0"/>
              </a:rPr>
              <a:t>;</a:t>
            </a:r>
          </a:p>
          <a:p>
            <a:pPr marL="285730" indent="-285730" defTabSz="914242">
              <a:buFont typeface="Wingdings" panose="05000000000000000000" pitchFamily="2" charset="2"/>
              <a:buChar char="Ø"/>
            </a:pPr>
            <a:r>
              <a:rPr lang="it-IT" sz="1600" b="1" dirty="0">
                <a:solidFill>
                  <a:srgbClr val="E7E6E6">
                    <a:lumMod val="50000"/>
                  </a:srgbClr>
                </a:solidFill>
                <a:latin typeface="Verdana Pro Cond" panose="020B0606030504040204" pitchFamily="34" charset="0"/>
              </a:rPr>
              <a:t>I dati sono raccolti, archiviati e resi disponibili sul Database condiviso (</a:t>
            </a:r>
            <a:r>
              <a:rPr lang="it-IT" sz="1600" b="1" dirty="0" err="1">
                <a:solidFill>
                  <a:srgbClr val="E7E6E6">
                    <a:lumMod val="50000"/>
                  </a:srgbClr>
                </a:solidFill>
                <a:latin typeface="Verdana Pro Cond" panose="020B0606030504040204" pitchFamily="34" charset="0"/>
              </a:rPr>
              <a:t>Shared</a:t>
            </a:r>
            <a:r>
              <a:rPr lang="it-IT" sz="1600" b="1" dirty="0">
                <a:solidFill>
                  <a:srgbClr val="E7E6E6">
                    <a:lumMod val="50000"/>
                  </a:srgbClr>
                </a:solidFill>
                <a:latin typeface="Verdana Pro Cond" panose="020B0606030504040204" pitchFamily="34" charset="0"/>
              </a:rPr>
              <a:t> </a:t>
            </a:r>
            <a:r>
              <a:rPr lang="it-IT" sz="1600" b="1" dirty="0" err="1">
                <a:solidFill>
                  <a:srgbClr val="E7E6E6">
                    <a:lumMod val="50000"/>
                  </a:srgbClr>
                </a:solidFill>
                <a:latin typeface="Verdana Pro Cond" panose="020B0606030504040204" pitchFamily="34" charset="0"/>
              </a:rPr>
              <a:t>Customer</a:t>
            </a:r>
            <a:r>
              <a:rPr lang="it-IT" sz="1600" b="1" dirty="0">
                <a:solidFill>
                  <a:srgbClr val="E7E6E6">
                    <a:lumMod val="50000"/>
                  </a:srgbClr>
                </a:solidFill>
                <a:latin typeface="Verdana Pro Cond" panose="020B0606030504040204" pitchFamily="34" charset="0"/>
              </a:rPr>
              <a:t> Database);</a:t>
            </a:r>
          </a:p>
          <a:p>
            <a:pPr marL="285730" indent="-285730" defTabSz="914242">
              <a:buFont typeface="Wingdings" panose="05000000000000000000" pitchFamily="2" charset="2"/>
              <a:buChar char="Ø"/>
            </a:pPr>
            <a:r>
              <a:rPr lang="it-IT" sz="1600" b="1" dirty="0">
                <a:solidFill>
                  <a:srgbClr val="E7E6E6">
                    <a:lumMod val="50000"/>
                  </a:srgbClr>
                </a:solidFill>
                <a:latin typeface="Verdana Pro Cond" panose="020B0606030504040204" pitchFamily="34" charset="0"/>
              </a:rPr>
              <a:t>I premi e le penalità sono disponibili </a:t>
            </a:r>
            <a:r>
              <a:rPr lang="it-IT" sz="1600" b="1" i="1" dirty="0">
                <a:solidFill>
                  <a:srgbClr val="5B9BD5">
                    <a:lumMod val="50000"/>
                  </a:srgbClr>
                </a:solidFill>
                <a:latin typeface="Verdana Pro Cond" panose="020B0606030504040204" pitchFamily="34" charset="0"/>
              </a:rPr>
              <a:t>sull’ </a:t>
            </a:r>
            <a:r>
              <a:rPr lang="it-IT" sz="1600" b="1" i="1" dirty="0" err="1">
                <a:solidFill>
                  <a:srgbClr val="5B9BD5">
                    <a:lumMod val="50000"/>
                  </a:srgbClr>
                </a:solidFill>
                <a:latin typeface="Verdana Pro Cond" panose="020B0606030504040204" pitchFamily="34" charset="0"/>
              </a:rPr>
              <a:t>App</a:t>
            </a:r>
            <a:r>
              <a:rPr lang="it-IT" sz="1600" b="1" i="1" dirty="0">
                <a:solidFill>
                  <a:srgbClr val="5B9BD5">
                    <a:lumMod val="50000"/>
                  </a:srgbClr>
                </a:solidFill>
                <a:latin typeface="Verdana Pro Cond" panose="020B0606030504040204" pitchFamily="34" charset="0"/>
              </a:rPr>
              <a:t> Flessibili</a:t>
            </a:r>
            <a:r>
              <a:rPr lang="it-IT" sz="1600" b="1" dirty="0">
                <a:solidFill>
                  <a:srgbClr val="E7E6E6">
                    <a:lumMod val="50000"/>
                  </a:srgbClr>
                </a:solidFill>
                <a:latin typeface="Verdana Pro Cond" panose="020B0606030504040204" pitchFamily="34" charset="0"/>
              </a:rPr>
              <a:t>.</a:t>
            </a:r>
          </a:p>
        </p:txBody>
      </p:sp>
      <p:pic>
        <p:nvPicPr>
          <p:cNvPr id="21" name="Immagine 20"/>
          <p:cNvPicPr>
            <a:picLocks noChangeAspect="1"/>
          </p:cNvPicPr>
          <p:nvPr/>
        </p:nvPicPr>
        <p:blipFill>
          <a:blip r:embed="rId3"/>
          <a:stretch>
            <a:fillRect/>
          </a:stretch>
        </p:blipFill>
        <p:spPr>
          <a:xfrm>
            <a:off x="3064226" y="1040237"/>
            <a:ext cx="8419806" cy="1657292"/>
          </a:xfrm>
          <a:prstGeom prst="rect">
            <a:avLst/>
          </a:prstGeom>
        </p:spPr>
      </p:pic>
      <p:pic>
        <p:nvPicPr>
          <p:cNvPr id="23" name="Immagine 22"/>
          <p:cNvPicPr>
            <a:picLocks noChangeAspect="1"/>
          </p:cNvPicPr>
          <p:nvPr/>
        </p:nvPicPr>
        <p:blipFill>
          <a:blip r:embed="rId4"/>
          <a:stretch>
            <a:fillRect/>
          </a:stretch>
        </p:blipFill>
        <p:spPr>
          <a:xfrm>
            <a:off x="224144" y="3182825"/>
            <a:ext cx="954199" cy="947023"/>
          </a:xfrm>
          <a:prstGeom prst="rect">
            <a:avLst/>
          </a:prstGeom>
        </p:spPr>
      </p:pic>
      <p:pic>
        <p:nvPicPr>
          <p:cNvPr id="24" name="Immagine 23"/>
          <p:cNvPicPr>
            <a:picLocks noChangeAspect="1"/>
          </p:cNvPicPr>
          <p:nvPr/>
        </p:nvPicPr>
        <p:blipFill>
          <a:blip r:embed="rId5"/>
          <a:stretch>
            <a:fillRect/>
          </a:stretch>
        </p:blipFill>
        <p:spPr>
          <a:xfrm>
            <a:off x="76815" y="4431288"/>
            <a:ext cx="1032225" cy="976857"/>
          </a:xfrm>
          <a:prstGeom prst="rect">
            <a:avLst/>
          </a:prstGeom>
        </p:spPr>
      </p:pic>
      <p:sp>
        <p:nvSpPr>
          <p:cNvPr id="17" name="Segnaposto piè di pagina 1">
            <a:extLst>
              <a:ext uri="{FF2B5EF4-FFF2-40B4-BE49-F238E27FC236}">
                <a16:creationId xmlns:a16="http://schemas.microsoft.com/office/drawing/2014/main" id="{E72E6325-BEF3-4D3F-BC0F-86507C482601}"/>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2293866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37ED6F-18E0-44A0-ADD1-0D64247DF30B}"/>
              </a:ext>
            </a:extLst>
          </p:cNvPr>
          <p:cNvSpPr>
            <a:spLocks noGrp="1"/>
          </p:cNvSpPr>
          <p:nvPr>
            <p:ph type="title"/>
          </p:nvPr>
        </p:nvSpPr>
        <p:spPr>
          <a:xfrm>
            <a:off x="2927648" y="8512"/>
            <a:ext cx="4603385" cy="708572"/>
          </a:xfrm>
        </p:spPr>
        <p:txBody>
          <a:bodyPr/>
          <a:lstStyle/>
          <a:p>
            <a:pPr defTabSz="457200" rtl="0" eaLnBrk="0" fontAlgn="base" hangingPunct="0">
              <a:spcBef>
                <a:spcPct val="0"/>
              </a:spcBef>
              <a:spcAft>
                <a:spcPct val="0"/>
              </a:spcAft>
              <a:defRPr/>
            </a:pPr>
            <a:r>
              <a:rPr lang="it-IT" b="1" kern="1200" dirty="0">
                <a:solidFill>
                  <a:srgbClr val="6F6F6E"/>
                </a:solidFill>
                <a:latin typeface="Trebuchet MS" pitchFamily="34" charset="0"/>
                <a:ea typeface="Verdana" pitchFamily="34" charset="0"/>
                <a:cs typeface="+mn-cs"/>
              </a:rPr>
              <a:t>RISULTATI PRELIMINARI </a:t>
            </a:r>
          </a:p>
        </p:txBody>
      </p:sp>
      <p:sp>
        <p:nvSpPr>
          <p:cNvPr id="4" name="Segnaposto numero diapositiva 3">
            <a:extLst>
              <a:ext uri="{FF2B5EF4-FFF2-40B4-BE49-F238E27FC236}">
                <a16:creationId xmlns:a16="http://schemas.microsoft.com/office/drawing/2014/main" id="{A17971DC-EA2B-4E49-B366-E17244E1D175}"/>
              </a:ext>
            </a:extLst>
          </p:cNvPr>
          <p:cNvSpPr>
            <a:spLocks noGrp="1"/>
          </p:cNvSpPr>
          <p:nvPr>
            <p:ph type="sldNum" sz="quarter" idx="11"/>
          </p:nvPr>
        </p:nvSpPr>
        <p:spPr/>
        <p:txBody>
          <a:bodyPr/>
          <a:lstStyle/>
          <a:p>
            <a:pPr>
              <a:defRPr/>
            </a:pPr>
            <a:fld id="{B338F930-A64A-48BE-8AB2-25FEA66BAC1A}" type="slidenum">
              <a:rPr lang="de-DE" smtClean="0"/>
              <a:t>23</a:t>
            </a:fld>
            <a:endParaRPr lang="de-DE" sz="1600"/>
          </a:p>
        </p:txBody>
      </p:sp>
      <p:sp>
        <p:nvSpPr>
          <p:cNvPr id="5" name="Segnaposto contenuto 4">
            <a:extLst>
              <a:ext uri="{FF2B5EF4-FFF2-40B4-BE49-F238E27FC236}">
                <a16:creationId xmlns:a16="http://schemas.microsoft.com/office/drawing/2014/main" id="{B1B6E7A1-355F-441C-B2A7-CB004F7E74D2}"/>
              </a:ext>
            </a:extLst>
          </p:cNvPr>
          <p:cNvSpPr>
            <a:spLocks noGrp="1"/>
          </p:cNvSpPr>
          <p:nvPr>
            <p:ph idx="1"/>
          </p:nvPr>
        </p:nvSpPr>
        <p:spPr/>
        <p:txBody>
          <a:bodyPr/>
          <a:lstStyle/>
          <a:p>
            <a:endParaRPr lang="it-IT"/>
          </a:p>
        </p:txBody>
      </p:sp>
      <p:pic>
        <p:nvPicPr>
          <p:cNvPr id="7" name="Immagine 6">
            <a:extLst>
              <a:ext uri="{FF2B5EF4-FFF2-40B4-BE49-F238E27FC236}">
                <a16:creationId xmlns:a16="http://schemas.microsoft.com/office/drawing/2014/main" id="{ADC8993D-D953-4221-AA31-6CAD8A37C5F5}"/>
              </a:ext>
            </a:extLst>
          </p:cNvPr>
          <p:cNvPicPr>
            <a:picLocks noChangeAspect="1"/>
          </p:cNvPicPr>
          <p:nvPr/>
        </p:nvPicPr>
        <p:blipFill>
          <a:blip r:embed="rId2"/>
          <a:stretch>
            <a:fillRect/>
          </a:stretch>
        </p:blipFill>
        <p:spPr>
          <a:xfrm>
            <a:off x="1055440" y="970714"/>
            <a:ext cx="9394853" cy="5163061"/>
          </a:xfrm>
          <a:prstGeom prst="rect">
            <a:avLst/>
          </a:prstGeom>
        </p:spPr>
      </p:pic>
      <p:sp>
        <p:nvSpPr>
          <p:cNvPr id="8" name="Segnaposto piè di pagina 1">
            <a:extLst>
              <a:ext uri="{FF2B5EF4-FFF2-40B4-BE49-F238E27FC236}">
                <a16:creationId xmlns:a16="http://schemas.microsoft.com/office/drawing/2014/main" id="{C659DEF9-E9B6-4223-BB6E-4CA7BF1F7469}"/>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3717809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B3EFE3-5F53-43D3-8D3F-749C56EB6CA7}"/>
              </a:ext>
            </a:extLst>
          </p:cNvPr>
          <p:cNvSpPr>
            <a:spLocks noGrp="1"/>
          </p:cNvSpPr>
          <p:nvPr>
            <p:ph type="title"/>
          </p:nvPr>
        </p:nvSpPr>
        <p:spPr>
          <a:xfrm>
            <a:off x="2783632" y="0"/>
            <a:ext cx="7920405" cy="875552"/>
          </a:xfrm>
        </p:spPr>
        <p:txBody>
          <a:bodyPr/>
          <a:lstStyle/>
          <a:p>
            <a:r>
              <a:rPr lang="it-IT" b="1" kern="1200" dirty="0">
                <a:solidFill>
                  <a:srgbClr val="6F6F6E"/>
                </a:solidFill>
                <a:latin typeface="Trebuchet MS" pitchFamily="34" charset="0"/>
                <a:ea typeface="Verdana" pitchFamily="34" charset="0"/>
                <a:cs typeface="+mn-cs"/>
              </a:rPr>
              <a:t>RISULTATI PRELIMINARI </a:t>
            </a:r>
          </a:p>
        </p:txBody>
      </p:sp>
      <p:sp>
        <p:nvSpPr>
          <p:cNvPr id="4" name="Segnaposto numero diapositiva 3">
            <a:extLst>
              <a:ext uri="{FF2B5EF4-FFF2-40B4-BE49-F238E27FC236}">
                <a16:creationId xmlns:a16="http://schemas.microsoft.com/office/drawing/2014/main" id="{016917F8-D0B6-4347-BF1A-A3C89DC968DB}"/>
              </a:ext>
            </a:extLst>
          </p:cNvPr>
          <p:cNvSpPr>
            <a:spLocks noGrp="1"/>
          </p:cNvSpPr>
          <p:nvPr>
            <p:ph type="sldNum" sz="quarter" idx="11"/>
          </p:nvPr>
        </p:nvSpPr>
        <p:spPr/>
        <p:txBody>
          <a:bodyPr/>
          <a:lstStyle/>
          <a:p>
            <a:pPr>
              <a:defRPr/>
            </a:pPr>
            <a:fld id="{B338F930-A64A-48BE-8AB2-25FEA66BAC1A}" type="slidenum">
              <a:rPr lang="de-DE" smtClean="0"/>
              <a:t>24</a:t>
            </a:fld>
            <a:endParaRPr lang="de-DE" sz="1600"/>
          </a:p>
        </p:txBody>
      </p:sp>
      <p:pic>
        <p:nvPicPr>
          <p:cNvPr id="6" name="Immagine 5">
            <a:extLst>
              <a:ext uri="{FF2B5EF4-FFF2-40B4-BE49-F238E27FC236}">
                <a16:creationId xmlns:a16="http://schemas.microsoft.com/office/drawing/2014/main" id="{E8CFE039-8FCD-4D20-AE9C-45EEBAC41A60}"/>
              </a:ext>
            </a:extLst>
          </p:cNvPr>
          <p:cNvPicPr>
            <a:picLocks noChangeAspect="1"/>
          </p:cNvPicPr>
          <p:nvPr/>
        </p:nvPicPr>
        <p:blipFill>
          <a:blip r:embed="rId2"/>
          <a:stretch>
            <a:fillRect/>
          </a:stretch>
        </p:blipFill>
        <p:spPr>
          <a:xfrm>
            <a:off x="1559496" y="805543"/>
            <a:ext cx="8599417" cy="4945983"/>
          </a:xfrm>
          <a:prstGeom prst="rect">
            <a:avLst/>
          </a:prstGeom>
        </p:spPr>
      </p:pic>
      <p:sp>
        <p:nvSpPr>
          <p:cNvPr id="7" name="Segnaposto piè di pagina 1">
            <a:extLst>
              <a:ext uri="{FF2B5EF4-FFF2-40B4-BE49-F238E27FC236}">
                <a16:creationId xmlns:a16="http://schemas.microsoft.com/office/drawing/2014/main" id="{44EC8C46-4FD1-462A-A4B4-CDADE357C704}"/>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2051382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9BB8263-6C55-41F2-8DBD-950B69920923}"/>
              </a:ext>
            </a:extLst>
          </p:cNvPr>
          <p:cNvSpPr>
            <a:spLocks noGrp="1"/>
          </p:cNvSpPr>
          <p:nvPr>
            <p:ph type="sldNum" sz="quarter" idx="11"/>
          </p:nvPr>
        </p:nvSpPr>
        <p:spPr/>
        <p:txBody>
          <a:bodyPr/>
          <a:lstStyle/>
          <a:p>
            <a:pPr>
              <a:defRPr/>
            </a:pPr>
            <a:fld id="{B338F930-A64A-48BE-8AB2-25FEA66BAC1A}" type="slidenum">
              <a:rPr lang="de-DE" smtClean="0"/>
              <a:t>25</a:t>
            </a:fld>
            <a:endParaRPr lang="de-DE" sz="1600"/>
          </a:p>
        </p:txBody>
      </p:sp>
      <p:pic>
        <p:nvPicPr>
          <p:cNvPr id="6" name="Immagine 5">
            <a:extLst>
              <a:ext uri="{FF2B5EF4-FFF2-40B4-BE49-F238E27FC236}">
                <a16:creationId xmlns:a16="http://schemas.microsoft.com/office/drawing/2014/main" id="{C152AADD-B1D7-4160-A1D3-6D3C33ACA0A4}"/>
              </a:ext>
            </a:extLst>
          </p:cNvPr>
          <p:cNvPicPr>
            <a:picLocks noChangeAspect="1"/>
          </p:cNvPicPr>
          <p:nvPr/>
        </p:nvPicPr>
        <p:blipFill>
          <a:blip r:embed="rId2"/>
          <a:stretch>
            <a:fillRect/>
          </a:stretch>
        </p:blipFill>
        <p:spPr>
          <a:xfrm>
            <a:off x="1415480" y="907773"/>
            <a:ext cx="8908277" cy="5145980"/>
          </a:xfrm>
          <a:prstGeom prst="rect">
            <a:avLst/>
          </a:prstGeom>
        </p:spPr>
      </p:pic>
      <p:sp>
        <p:nvSpPr>
          <p:cNvPr id="7" name="Titolo 1">
            <a:extLst>
              <a:ext uri="{FF2B5EF4-FFF2-40B4-BE49-F238E27FC236}">
                <a16:creationId xmlns:a16="http://schemas.microsoft.com/office/drawing/2014/main" id="{D8185FED-5234-4876-990B-5E5A69761D26}"/>
              </a:ext>
            </a:extLst>
          </p:cNvPr>
          <p:cNvSpPr>
            <a:spLocks noGrp="1"/>
          </p:cNvSpPr>
          <p:nvPr>
            <p:ph type="title"/>
          </p:nvPr>
        </p:nvSpPr>
        <p:spPr>
          <a:xfrm>
            <a:off x="2783632" y="32221"/>
            <a:ext cx="7920405" cy="875552"/>
          </a:xfrm>
        </p:spPr>
        <p:txBody>
          <a:bodyPr/>
          <a:lstStyle/>
          <a:p>
            <a:r>
              <a:rPr lang="it-IT" b="1" kern="1200" dirty="0">
                <a:solidFill>
                  <a:srgbClr val="6F6F6E"/>
                </a:solidFill>
                <a:latin typeface="Trebuchet MS" pitchFamily="34" charset="0"/>
                <a:ea typeface="Verdana" pitchFamily="34" charset="0"/>
                <a:cs typeface="+mn-cs"/>
              </a:rPr>
              <a:t>PROSPETTIVE DI SVILUPPO NAZIONALE </a:t>
            </a:r>
          </a:p>
        </p:txBody>
      </p:sp>
      <p:sp>
        <p:nvSpPr>
          <p:cNvPr id="8" name="Segnaposto piè di pagina 1">
            <a:extLst>
              <a:ext uri="{FF2B5EF4-FFF2-40B4-BE49-F238E27FC236}">
                <a16:creationId xmlns:a16="http://schemas.microsoft.com/office/drawing/2014/main" id="{25545C50-29A0-42B8-8FD8-11A361312090}"/>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27088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p:cNvPicPr>
            <a:picLocks noChangeAspect="1" noChangeArrowheads="1"/>
          </p:cNvPicPr>
          <p:nvPr/>
        </p:nvPicPr>
        <p:blipFill>
          <a:blip r:embed="rId2"/>
          <a:stretch/>
        </p:blipFill>
        <p:spPr bwMode="auto">
          <a:xfrm>
            <a:off x="7684327" y="1128613"/>
            <a:ext cx="4167186" cy="4969564"/>
          </a:xfrm>
          <a:prstGeom prst="rect">
            <a:avLst/>
          </a:prstGeom>
          <a:noFill/>
        </p:spPr>
      </p:pic>
      <p:sp>
        <p:nvSpPr>
          <p:cNvPr id="5" name="Titel 1"/>
          <p:cNvSpPr>
            <a:spLocks noGrp="1"/>
          </p:cNvSpPr>
          <p:nvPr>
            <p:ph type="title"/>
          </p:nvPr>
        </p:nvSpPr>
        <p:spPr bwMode="auto"/>
        <p:txBody>
          <a:bodyPr/>
          <a:lstStyle/>
          <a:p>
            <a:pPr>
              <a:defRPr/>
            </a:pPr>
            <a:r>
              <a:rPr lang="en-US" dirty="0">
                <a:latin typeface="Arial"/>
                <a:cs typeface="Arial"/>
              </a:rPr>
              <a:t>Greek demo – 5 Use Cases  </a:t>
            </a:r>
            <a:endParaRPr dirty="0"/>
          </a:p>
        </p:txBody>
      </p:sp>
      <p:sp>
        <p:nvSpPr>
          <p:cNvPr id="8" name="Inhaltsplatzhalter 4"/>
          <p:cNvSpPr>
            <a:spLocks noGrp="1"/>
          </p:cNvSpPr>
          <p:nvPr>
            <p:ph idx="4294967295"/>
          </p:nvPr>
        </p:nvSpPr>
        <p:spPr bwMode="auto">
          <a:xfrm>
            <a:off x="134484" y="1746645"/>
            <a:ext cx="11017224" cy="4969564"/>
          </a:xfrm>
        </p:spPr>
        <p:txBody>
          <a:bodyPr vert="horz" lIns="91440" tIns="45720" rIns="91440" bIns="45720" rtlCol="0" anchor="t">
            <a:noAutofit/>
          </a:bodyPr>
          <a:lstStyle/>
          <a:p>
            <a:pPr marL="0" indent="0">
              <a:buNone/>
              <a:defRPr/>
            </a:pPr>
            <a:r>
              <a:rPr lang="en-US" sz="1800" b="1">
                <a:solidFill>
                  <a:srgbClr val="477673"/>
                </a:solidFill>
                <a:latin typeface="Arial"/>
                <a:cs typeface="Arial"/>
              </a:rPr>
              <a:t>UC-GR-1 </a:t>
            </a:r>
            <a:r>
              <a:rPr lang="en-GB" sz="1800" b="1">
                <a:solidFill>
                  <a:srgbClr val="477673"/>
                </a:solidFill>
                <a:latin typeface="Arial"/>
                <a:ea typeface="Arial"/>
                <a:cs typeface="Arial"/>
              </a:rPr>
              <a:t>Functions of the State Estimation tool given conventional measurements</a:t>
            </a:r>
            <a:endParaRPr lang="en-US" sz="1800" b="1">
              <a:solidFill>
                <a:srgbClr val="477673"/>
              </a:solidFill>
              <a:latin typeface="Arial"/>
              <a:cs typeface="Arial"/>
            </a:endParaRPr>
          </a:p>
          <a:p>
            <a:pPr marL="0" indent="0">
              <a:buNone/>
              <a:defRPr/>
            </a:pPr>
            <a:r>
              <a:rPr lang="en-US" sz="1800">
                <a:solidFill>
                  <a:srgbClr val="477673"/>
                </a:solidFill>
                <a:latin typeface="Arial"/>
                <a:cs typeface="Arial"/>
              </a:rPr>
              <a:t>Ensuring high quality estimation of the network state</a:t>
            </a:r>
            <a:endParaRPr/>
          </a:p>
          <a:p>
            <a:pPr marL="0" indent="0">
              <a:buNone/>
              <a:defRPr/>
            </a:pPr>
            <a:r>
              <a:rPr lang="en-US" sz="1800" b="1">
                <a:solidFill>
                  <a:srgbClr val="477673"/>
                </a:solidFill>
                <a:latin typeface="Arial"/>
                <a:cs typeface="Arial"/>
              </a:rPr>
              <a:t>UC-GR-2. PMU data integration into state estimation tool</a:t>
            </a:r>
            <a:endParaRPr/>
          </a:p>
          <a:p>
            <a:pPr marL="0" indent="0">
              <a:buNone/>
              <a:defRPr/>
            </a:pPr>
            <a:r>
              <a:rPr lang="en-GB" sz="1800">
                <a:solidFill>
                  <a:srgbClr val="477673"/>
                </a:solidFill>
                <a:latin typeface="Arial"/>
                <a:cs typeface="Arial"/>
              </a:rPr>
              <a:t>Reinforcing network observability and controllability via improved state estimation performance.</a:t>
            </a:r>
            <a:endParaRPr lang="en-US" sz="1800">
              <a:solidFill>
                <a:srgbClr val="477673"/>
              </a:solidFill>
              <a:latin typeface="Arial"/>
              <a:cs typeface="Arial"/>
            </a:endParaRPr>
          </a:p>
          <a:p>
            <a:pPr marL="0" indent="0">
              <a:buNone/>
              <a:defRPr/>
            </a:pPr>
            <a:r>
              <a:rPr lang="en-US" sz="1800" b="1">
                <a:solidFill>
                  <a:srgbClr val="477673"/>
                </a:solidFill>
                <a:latin typeface="Arial"/>
                <a:cs typeface="Arial"/>
              </a:rPr>
              <a:t>UC-GR-3. Distribution network limit violation mitigation</a:t>
            </a:r>
            <a:endParaRPr/>
          </a:p>
          <a:p>
            <a:pPr marL="0" indent="0">
              <a:buNone/>
              <a:defRPr/>
            </a:pPr>
            <a:r>
              <a:rPr lang="en-US" sz="1800">
                <a:solidFill>
                  <a:srgbClr val="477673"/>
                </a:solidFill>
                <a:latin typeface="Arial"/>
                <a:cs typeface="Arial"/>
              </a:rPr>
              <a:t>Examining the use of flexibility in case of network</a:t>
            </a:r>
            <a:r>
              <a:rPr lang="en-US" sz="1800">
                <a:solidFill>
                  <a:srgbClr val="FF0000"/>
                </a:solidFill>
                <a:latin typeface="Arial"/>
                <a:cs typeface="Arial"/>
              </a:rPr>
              <a:t> </a:t>
            </a:r>
            <a:r>
              <a:rPr lang="en-US" sz="1800">
                <a:solidFill>
                  <a:srgbClr val="477673"/>
                </a:solidFill>
                <a:latin typeface="Arial"/>
                <a:cs typeface="Arial"/>
              </a:rPr>
              <a:t>level limit violation</a:t>
            </a:r>
            <a:endParaRPr lang="en-US" sz="1800">
              <a:latin typeface="Arial"/>
              <a:cs typeface="Arial"/>
            </a:endParaRPr>
          </a:p>
          <a:p>
            <a:pPr marL="0" indent="0">
              <a:buNone/>
              <a:defRPr/>
            </a:pPr>
            <a:r>
              <a:rPr lang="en-US" sz="1800" b="1">
                <a:solidFill>
                  <a:srgbClr val="477673"/>
                </a:solidFill>
                <a:latin typeface="Arial"/>
                <a:cs typeface="Arial"/>
              </a:rPr>
              <a:t>UC-GR-4. Frequency support by the distribution network</a:t>
            </a:r>
            <a:endParaRPr/>
          </a:p>
          <a:p>
            <a:pPr marL="0" indent="0">
              <a:buNone/>
              <a:defRPr/>
            </a:pPr>
            <a:r>
              <a:rPr lang="en-US" sz="1800">
                <a:solidFill>
                  <a:srgbClr val="477673"/>
                </a:solidFill>
                <a:latin typeface="Arial"/>
                <a:cs typeface="Arial"/>
              </a:rPr>
              <a:t>Responding to TSO’s frequency support requests</a:t>
            </a:r>
            <a:endParaRPr lang="en-US" sz="1800">
              <a:latin typeface="Arial"/>
              <a:cs typeface="Arial"/>
            </a:endParaRPr>
          </a:p>
          <a:p>
            <a:pPr marL="0" indent="0">
              <a:buNone/>
              <a:defRPr/>
            </a:pPr>
            <a:r>
              <a:rPr lang="en-US" sz="1800" b="1">
                <a:solidFill>
                  <a:srgbClr val="477673"/>
                </a:solidFill>
                <a:latin typeface="Arial"/>
                <a:cs typeface="Arial"/>
              </a:rPr>
              <a:t>UC-GR-5. PMU integration and Data Visualization</a:t>
            </a:r>
            <a:endParaRPr/>
          </a:p>
          <a:p>
            <a:pPr marL="0" indent="0">
              <a:buNone/>
              <a:defRPr/>
            </a:pPr>
            <a:r>
              <a:rPr lang="en-US" sz="1800">
                <a:solidFill>
                  <a:srgbClr val="477673"/>
                </a:solidFill>
                <a:latin typeface="Arial"/>
                <a:cs typeface="Arial"/>
              </a:rPr>
              <a:t>Examining the integration and operational use of low-cost PMUs</a:t>
            </a:r>
            <a:endParaRPr lang="en-US" sz="1800">
              <a:latin typeface="Arial"/>
              <a:cs typeface="Arial"/>
            </a:endParaRPr>
          </a:p>
        </p:txBody>
      </p:sp>
      <p:grpSp>
        <p:nvGrpSpPr>
          <p:cNvPr id="17" name="Group 16"/>
          <p:cNvGrpSpPr/>
          <p:nvPr/>
        </p:nvGrpSpPr>
        <p:grpSpPr bwMode="auto">
          <a:xfrm>
            <a:off x="183810" y="1649916"/>
            <a:ext cx="11881320" cy="1728192"/>
            <a:chOff x="1365524" y="-593699"/>
            <a:chExt cx="11881320" cy="1728192"/>
          </a:xfrm>
        </p:grpSpPr>
        <p:sp>
          <p:nvSpPr>
            <p:cNvPr id="2" name="Rectangle 1"/>
            <p:cNvSpPr/>
            <p:nvPr/>
          </p:nvSpPr>
          <p:spPr bwMode="auto">
            <a:xfrm>
              <a:off x="1365524" y="-593699"/>
              <a:ext cx="11881320" cy="1728192"/>
            </a:xfrm>
            <a:prstGeom prst="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200">
                <a:latin typeface="Arial"/>
                <a:cs typeface="Arial"/>
              </a:endParaRPr>
            </a:p>
          </p:txBody>
        </p:sp>
        <p:sp>
          <p:nvSpPr>
            <p:cNvPr id="14" name="TextBox 13"/>
            <p:cNvSpPr txBox="1"/>
            <p:nvPr/>
          </p:nvSpPr>
          <p:spPr bwMode="auto">
            <a:xfrm>
              <a:off x="11951540" y="-591929"/>
              <a:ext cx="1293167" cy="4308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defRPr/>
              </a:pPr>
              <a:r>
                <a:rPr lang="en-US" sz="2200" b="1">
                  <a:latin typeface="Arial"/>
                  <a:cs typeface="Arial"/>
                </a:rPr>
                <a:t>SE tool</a:t>
              </a:r>
              <a:endParaRPr lang="en-GB" sz="2200" b="1">
                <a:latin typeface="Arial"/>
                <a:cs typeface="Arial"/>
              </a:endParaRPr>
            </a:p>
          </p:txBody>
        </p:sp>
      </p:grpSp>
      <p:grpSp>
        <p:nvGrpSpPr>
          <p:cNvPr id="18" name="Group 17"/>
          <p:cNvGrpSpPr/>
          <p:nvPr/>
        </p:nvGrpSpPr>
        <p:grpSpPr bwMode="auto">
          <a:xfrm>
            <a:off x="188685" y="3415809"/>
            <a:ext cx="11881320" cy="1728192"/>
            <a:chOff x="113487" y="2816319"/>
            <a:chExt cx="11881320" cy="1728192"/>
          </a:xfrm>
        </p:grpSpPr>
        <p:sp>
          <p:nvSpPr>
            <p:cNvPr id="9" name="Rectangle 8"/>
            <p:cNvSpPr/>
            <p:nvPr/>
          </p:nvSpPr>
          <p:spPr bwMode="auto">
            <a:xfrm>
              <a:off x="113487" y="2816319"/>
              <a:ext cx="11881320" cy="1728192"/>
            </a:xfrm>
            <a:prstGeom prst="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atin typeface="Arial"/>
                <a:cs typeface="Arial"/>
              </a:endParaRPr>
            </a:p>
          </p:txBody>
        </p:sp>
        <p:sp>
          <p:nvSpPr>
            <p:cNvPr id="15" name="TextBox 14"/>
            <p:cNvSpPr txBox="1"/>
            <p:nvPr/>
          </p:nvSpPr>
          <p:spPr bwMode="auto">
            <a:xfrm>
              <a:off x="10688272" y="2830149"/>
              <a:ext cx="1293167"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defRPr/>
              </a:pPr>
              <a:r>
                <a:rPr lang="en-US" sz="2200" b="1">
                  <a:latin typeface="Arial"/>
                  <a:cs typeface="Arial"/>
                </a:rPr>
                <a:t>Variable Network tariffs</a:t>
              </a:r>
              <a:endParaRPr lang="en-GB" sz="2200" b="1">
                <a:latin typeface="Arial"/>
                <a:cs typeface="Arial"/>
              </a:endParaRPr>
            </a:p>
          </p:txBody>
        </p:sp>
      </p:grpSp>
      <p:grpSp>
        <p:nvGrpSpPr>
          <p:cNvPr id="19" name="Group 18"/>
          <p:cNvGrpSpPr/>
          <p:nvPr/>
        </p:nvGrpSpPr>
        <p:grpSpPr bwMode="auto">
          <a:xfrm>
            <a:off x="188686" y="5171561"/>
            <a:ext cx="11881320" cy="924647"/>
            <a:chOff x="119336" y="5208671"/>
            <a:chExt cx="11881320" cy="924647"/>
          </a:xfrm>
        </p:grpSpPr>
        <p:sp>
          <p:nvSpPr>
            <p:cNvPr id="10" name="Rectangle 9"/>
            <p:cNvSpPr/>
            <p:nvPr/>
          </p:nvSpPr>
          <p:spPr bwMode="auto">
            <a:xfrm>
              <a:off x="119336" y="5208671"/>
              <a:ext cx="11881320" cy="924647"/>
            </a:xfrm>
            <a:prstGeom prst="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atin typeface="Arial"/>
                <a:cs typeface="Arial"/>
              </a:endParaRPr>
            </a:p>
          </p:txBody>
        </p:sp>
        <p:sp>
          <p:nvSpPr>
            <p:cNvPr id="16" name="TextBox 15"/>
            <p:cNvSpPr txBox="1"/>
            <p:nvPr/>
          </p:nvSpPr>
          <p:spPr bwMode="auto">
            <a:xfrm>
              <a:off x="10707489" y="5225213"/>
              <a:ext cx="1293167" cy="4308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defRPr/>
              </a:pPr>
              <a:r>
                <a:rPr lang="en-US" sz="2200" b="1">
                  <a:latin typeface="Arial"/>
                  <a:cs typeface="Arial"/>
                </a:rPr>
                <a:t>PMUs</a:t>
              </a:r>
              <a:endParaRPr lang="en-GB" sz="2200" b="1">
                <a:latin typeface="Arial"/>
                <a:cs typeface="Arial"/>
              </a:endParaRPr>
            </a:p>
          </p:txBody>
        </p:sp>
      </p:grpSp>
      <p:grpSp>
        <p:nvGrpSpPr>
          <p:cNvPr id="11" name="Ομάδα 10"/>
          <p:cNvGrpSpPr/>
          <p:nvPr/>
        </p:nvGrpSpPr>
        <p:grpSpPr bwMode="auto">
          <a:xfrm>
            <a:off x="10408946" y="6030187"/>
            <a:ext cx="1656184" cy="1046023"/>
            <a:chOff x="10408946" y="6030187"/>
            <a:chExt cx="1656184" cy="1046023"/>
          </a:xfrm>
        </p:grpSpPr>
        <p:sp>
          <p:nvSpPr>
            <p:cNvPr id="12" name="Ορθογώνιο 11"/>
            <p:cNvSpPr/>
            <p:nvPr/>
          </p:nvSpPr>
          <p:spPr bwMode="auto">
            <a:xfrm>
              <a:off x="10408946" y="6265192"/>
              <a:ext cx="1656184" cy="576014"/>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l-GR"/>
            </a:p>
          </p:txBody>
        </p:sp>
        <p:pic>
          <p:nvPicPr>
            <p:cNvPr id="13" name="Picture 2"/>
            <p:cNvPicPr>
              <a:picLocks noChangeAspect="1"/>
            </p:cNvPicPr>
            <p:nvPr/>
          </p:nvPicPr>
          <p:blipFill>
            <a:blip r:embed="rId3"/>
            <a:stretch/>
          </p:blipFill>
          <p:spPr bwMode="auto">
            <a:xfrm>
              <a:off x="10649985" y="6030187"/>
              <a:ext cx="1255227" cy="1046023"/>
            </a:xfrm>
            <a:prstGeom prst="rect">
              <a:avLst/>
            </a:prstGeom>
          </p:spPr>
        </p:pic>
      </p:grpSp>
      <p:sp>
        <p:nvSpPr>
          <p:cNvPr id="6" name="Θέση αριθμού διαφάνειας 5"/>
          <p:cNvSpPr>
            <a:spLocks noGrp="1"/>
          </p:cNvSpPr>
          <p:nvPr>
            <p:ph type="sldNum" sz="quarter" idx="11"/>
          </p:nvPr>
        </p:nvSpPr>
        <p:spPr bwMode="auto"/>
        <p:txBody>
          <a:bodyPr/>
          <a:lstStyle/>
          <a:p>
            <a:pPr>
              <a:defRPr/>
            </a:pPr>
            <a:fld id="{B338F930-A64A-48BE-8AB2-25FEA66BAC1A}" type="slidenum">
              <a:rPr lang="de-DE"/>
              <a:t>26</a:t>
            </a:fld>
            <a:endParaRPr lang="de-DE" sz="1600"/>
          </a:p>
        </p:txBody>
      </p:sp>
      <p:sp>
        <p:nvSpPr>
          <p:cNvPr id="20" name="Segnaposto piè di pagina 1">
            <a:extLst>
              <a:ext uri="{FF2B5EF4-FFF2-40B4-BE49-F238E27FC236}">
                <a16:creationId xmlns:a16="http://schemas.microsoft.com/office/drawing/2014/main" id="{4A943FAD-F649-445C-9C7A-BBBD586FFE79}"/>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el 1"/>
          <p:cNvSpPr>
            <a:spLocks noGrp="1"/>
          </p:cNvSpPr>
          <p:nvPr>
            <p:ph type="title"/>
          </p:nvPr>
        </p:nvSpPr>
        <p:spPr bwMode="auto">
          <a:xfrm>
            <a:off x="2887632" y="137857"/>
            <a:ext cx="6736760" cy="626848"/>
          </a:xfrm>
        </p:spPr>
        <p:txBody>
          <a:bodyPr/>
          <a:lstStyle/>
          <a:p>
            <a:pPr>
              <a:defRPr/>
            </a:pPr>
            <a:r>
              <a:rPr lang="en-US" b="1" kern="1200" dirty="0">
                <a:solidFill>
                  <a:srgbClr val="6F6F6E"/>
                </a:solidFill>
                <a:latin typeface="Trebuchet MS" pitchFamily="34" charset="0"/>
                <a:ea typeface="Verdana" pitchFamily="34" charset="0"/>
                <a:cs typeface="+mn-cs"/>
              </a:rPr>
              <a:t>La </a:t>
            </a:r>
            <a:r>
              <a:rPr lang="en-US" b="1" kern="1200" dirty="0" err="1">
                <a:solidFill>
                  <a:srgbClr val="6F6F6E"/>
                </a:solidFill>
                <a:latin typeface="Trebuchet MS" pitchFamily="34" charset="0"/>
                <a:ea typeface="Verdana" pitchFamily="34" charset="0"/>
                <a:cs typeface="+mn-cs"/>
              </a:rPr>
              <a:t>piattaforma</a:t>
            </a:r>
            <a:r>
              <a:rPr lang="en-US" b="1" kern="1200" dirty="0">
                <a:solidFill>
                  <a:srgbClr val="6F6F6E"/>
                </a:solidFill>
                <a:latin typeface="Trebuchet MS" pitchFamily="34" charset="0"/>
                <a:ea typeface="Verdana" pitchFamily="34" charset="0"/>
                <a:cs typeface="+mn-cs"/>
              </a:rPr>
              <a:t> SOGNO</a:t>
            </a:r>
            <a:endParaRPr lang="de-DE" b="1" kern="1200" dirty="0">
              <a:solidFill>
                <a:srgbClr val="6F6F6E"/>
              </a:solidFill>
              <a:latin typeface="Trebuchet MS" pitchFamily="34" charset="0"/>
              <a:ea typeface="Verdana" pitchFamily="34" charset="0"/>
              <a:cs typeface="+mn-cs"/>
            </a:endParaRPr>
          </a:p>
        </p:txBody>
      </p:sp>
      <p:sp>
        <p:nvSpPr>
          <p:cNvPr id="8" name="Inhaltsplatzhalter 4"/>
          <p:cNvSpPr>
            <a:spLocks noGrp="1"/>
          </p:cNvSpPr>
          <p:nvPr>
            <p:ph idx="4294967295"/>
          </p:nvPr>
        </p:nvSpPr>
        <p:spPr bwMode="auto">
          <a:xfrm>
            <a:off x="134484" y="1746645"/>
            <a:ext cx="5529468" cy="4969564"/>
          </a:xfrm>
        </p:spPr>
        <p:txBody>
          <a:bodyPr vert="horz" lIns="91440" tIns="45720" rIns="91440" bIns="45720" rtlCol="0" anchor="t">
            <a:noAutofit/>
          </a:bodyPr>
          <a:lstStyle/>
          <a:p>
            <a:pPr marL="285750" indent="-285750">
              <a:defRPr/>
            </a:pPr>
            <a:r>
              <a:rPr lang="en-US" sz="2000" dirty="0">
                <a:latin typeface="+mj-lt"/>
              </a:rPr>
              <a:t>La </a:t>
            </a:r>
            <a:r>
              <a:rPr lang="en-US" sz="2000" dirty="0" err="1">
                <a:latin typeface="+mj-lt"/>
              </a:rPr>
              <a:t>piattaforma</a:t>
            </a:r>
            <a:r>
              <a:rPr lang="en-US" sz="2000" dirty="0">
                <a:latin typeface="+mj-lt"/>
              </a:rPr>
              <a:t> SOGNO e’ </a:t>
            </a:r>
            <a:r>
              <a:rPr lang="en-US" sz="2000" dirty="0" err="1">
                <a:latin typeface="+mj-lt"/>
              </a:rPr>
              <a:t>un’architettura</a:t>
            </a:r>
            <a:r>
              <a:rPr lang="en-US" sz="2000" dirty="0">
                <a:latin typeface="+mj-lt"/>
              </a:rPr>
              <a:t> </a:t>
            </a:r>
            <a:r>
              <a:rPr lang="en-US" sz="2000" dirty="0" err="1">
                <a:latin typeface="+mj-lt"/>
              </a:rPr>
              <a:t>aperta</a:t>
            </a:r>
            <a:r>
              <a:rPr lang="en-US" sz="2000" dirty="0">
                <a:latin typeface="+mj-lt"/>
              </a:rPr>
              <a:t> per </a:t>
            </a:r>
            <a:r>
              <a:rPr lang="en-US" sz="2000" dirty="0" err="1">
                <a:latin typeface="+mj-lt"/>
              </a:rPr>
              <a:t>l’implementazione</a:t>
            </a:r>
            <a:r>
              <a:rPr lang="en-US" sz="2000" dirty="0">
                <a:latin typeface="+mj-lt"/>
              </a:rPr>
              <a:t> di </a:t>
            </a:r>
            <a:r>
              <a:rPr lang="en-US" sz="2000" dirty="0" err="1">
                <a:latin typeface="+mj-lt"/>
              </a:rPr>
              <a:t>servizi</a:t>
            </a:r>
            <a:r>
              <a:rPr lang="en-US" sz="2000" dirty="0">
                <a:latin typeface="+mj-lt"/>
              </a:rPr>
              <a:t> </a:t>
            </a:r>
            <a:r>
              <a:rPr lang="en-US" sz="2000" dirty="0" err="1">
                <a:latin typeface="+mj-lt"/>
              </a:rPr>
              <a:t>digitali</a:t>
            </a:r>
            <a:r>
              <a:rPr lang="en-US" sz="2000" dirty="0">
                <a:latin typeface="+mj-lt"/>
              </a:rPr>
              <a:t> per </a:t>
            </a:r>
            <a:r>
              <a:rPr lang="en-US" sz="2000" dirty="0" err="1">
                <a:latin typeface="+mj-lt"/>
              </a:rPr>
              <a:t>sistemi</a:t>
            </a:r>
            <a:r>
              <a:rPr lang="en-US" sz="2000" dirty="0">
                <a:latin typeface="+mj-lt"/>
              </a:rPr>
              <a:t> di </a:t>
            </a:r>
            <a:r>
              <a:rPr lang="en-US" sz="2000" dirty="0" err="1">
                <a:latin typeface="+mj-lt"/>
              </a:rPr>
              <a:t>distribuzione</a:t>
            </a:r>
            <a:endParaRPr lang="en-US" sz="2000" dirty="0">
              <a:latin typeface="+mj-lt"/>
            </a:endParaRPr>
          </a:p>
          <a:p>
            <a:pPr marL="285750" indent="-285750">
              <a:defRPr/>
            </a:pPr>
            <a:r>
              <a:rPr lang="en-US" sz="2000" dirty="0" err="1">
                <a:latin typeface="+mj-lt"/>
              </a:rPr>
              <a:t>Sviluppata</a:t>
            </a:r>
            <a:r>
              <a:rPr lang="en-US" sz="2000" dirty="0">
                <a:latin typeface="+mj-lt"/>
              </a:rPr>
              <a:t> </a:t>
            </a:r>
            <a:r>
              <a:rPr lang="en-US" sz="2000" dirty="0" err="1">
                <a:latin typeface="+mj-lt"/>
              </a:rPr>
              <a:t>inizialmente</a:t>
            </a:r>
            <a:r>
              <a:rPr lang="en-US" sz="2000" dirty="0">
                <a:latin typeface="+mj-lt"/>
              </a:rPr>
              <a:t> in un Progetto </a:t>
            </a:r>
            <a:r>
              <a:rPr lang="en-US" sz="2000" dirty="0" err="1">
                <a:latin typeface="+mj-lt"/>
              </a:rPr>
              <a:t>europeo</a:t>
            </a:r>
            <a:r>
              <a:rPr lang="en-US" sz="2000" dirty="0">
                <a:latin typeface="+mj-lt"/>
              </a:rPr>
              <a:t> e’ al </a:t>
            </a:r>
            <a:r>
              <a:rPr lang="en-US" sz="2000" dirty="0" err="1">
                <a:latin typeface="+mj-lt"/>
              </a:rPr>
              <a:t>momento</a:t>
            </a:r>
            <a:r>
              <a:rPr lang="en-US" sz="2000" dirty="0">
                <a:latin typeface="+mj-lt"/>
              </a:rPr>
              <a:t> un Progetto open-source </a:t>
            </a:r>
            <a:r>
              <a:rPr lang="en-US" sz="2000" dirty="0" err="1">
                <a:latin typeface="+mj-lt"/>
              </a:rPr>
              <a:t>all’interno</a:t>
            </a:r>
            <a:r>
              <a:rPr lang="en-US" sz="2000" dirty="0">
                <a:latin typeface="+mj-lt"/>
              </a:rPr>
              <a:t> </a:t>
            </a:r>
            <a:r>
              <a:rPr lang="en-US" sz="2000" dirty="0" err="1">
                <a:latin typeface="+mj-lt"/>
              </a:rPr>
              <a:t>della</a:t>
            </a:r>
            <a:r>
              <a:rPr lang="en-US" sz="2000" dirty="0">
                <a:latin typeface="+mj-lt"/>
              </a:rPr>
              <a:t> Linux Foundation Energy</a:t>
            </a:r>
          </a:p>
          <a:p>
            <a:pPr marL="285750" indent="-285750">
              <a:defRPr/>
            </a:pPr>
            <a:r>
              <a:rPr lang="en-US" sz="2000" dirty="0">
                <a:latin typeface="+mj-lt"/>
              </a:rPr>
              <a:t>E’ il </a:t>
            </a:r>
            <a:r>
              <a:rPr lang="en-US" sz="2000" dirty="0" err="1">
                <a:latin typeface="+mj-lt"/>
              </a:rPr>
              <a:t>cuore</a:t>
            </a:r>
            <a:r>
              <a:rPr lang="en-US" sz="2000" dirty="0">
                <a:latin typeface="+mj-lt"/>
              </a:rPr>
              <a:t> </a:t>
            </a:r>
            <a:r>
              <a:rPr lang="en-US" sz="2000" dirty="0" err="1">
                <a:latin typeface="+mj-lt"/>
              </a:rPr>
              <a:t>dell’architettura</a:t>
            </a:r>
            <a:r>
              <a:rPr lang="en-US" sz="2000" dirty="0">
                <a:latin typeface="+mj-lt"/>
              </a:rPr>
              <a:t> di </a:t>
            </a:r>
            <a:r>
              <a:rPr lang="en-US" sz="2000" dirty="0" err="1">
                <a:latin typeface="+mj-lt"/>
              </a:rPr>
              <a:t>Platone</a:t>
            </a:r>
            <a:r>
              <a:rPr lang="en-US" sz="2000" dirty="0">
                <a:latin typeface="+mj-lt"/>
              </a:rPr>
              <a:t> ma </a:t>
            </a:r>
            <a:r>
              <a:rPr lang="en-US" sz="2000" dirty="0" err="1">
                <a:latin typeface="+mj-lt"/>
              </a:rPr>
              <a:t>anche</a:t>
            </a:r>
            <a:r>
              <a:rPr lang="en-US" sz="2000" dirty="0">
                <a:latin typeface="+mj-lt"/>
              </a:rPr>
              <a:t> in </a:t>
            </a:r>
            <a:r>
              <a:rPr lang="en-US" sz="2000" dirty="0" err="1">
                <a:latin typeface="+mj-lt"/>
              </a:rPr>
              <a:t>generale</a:t>
            </a:r>
            <a:r>
              <a:rPr lang="en-US" sz="2000" dirty="0">
                <a:latin typeface="+mj-lt"/>
              </a:rPr>
              <a:t> del Progetto </a:t>
            </a:r>
            <a:r>
              <a:rPr lang="en-US" sz="2000" dirty="0" err="1">
                <a:latin typeface="+mj-lt"/>
              </a:rPr>
              <a:t>RomeFlex</a:t>
            </a:r>
            <a:endParaRPr lang="en-US" sz="2000" dirty="0">
              <a:latin typeface="+mj-lt"/>
            </a:endParaRPr>
          </a:p>
          <a:p>
            <a:pPr marL="285750" indent="-285750">
              <a:defRPr/>
            </a:pPr>
            <a:r>
              <a:rPr lang="en-US" sz="2000" dirty="0" err="1">
                <a:latin typeface="+mj-lt"/>
              </a:rPr>
              <a:t>Rappresenta</a:t>
            </a:r>
            <a:r>
              <a:rPr lang="en-US" sz="2000" dirty="0">
                <a:latin typeface="+mj-lt"/>
              </a:rPr>
              <a:t> un </a:t>
            </a:r>
            <a:r>
              <a:rPr lang="en-US" sz="2000" dirty="0" err="1">
                <a:latin typeface="+mj-lt"/>
              </a:rPr>
              <a:t>innovazione</a:t>
            </a:r>
            <a:r>
              <a:rPr lang="en-US" sz="2000" dirty="0">
                <a:latin typeface="+mj-lt"/>
              </a:rPr>
              <a:t> </a:t>
            </a:r>
            <a:r>
              <a:rPr lang="en-US" sz="2000" dirty="0" err="1">
                <a:latin typeface="+mj-lt"/>
              </a:rPr>
              <a:t>nel</a:t>
            </a:r>
            <a:r>
              <a:rPr lang="en-US" sz="2000" dirty="0">
                <a:latin typeface="+mj-lt"/>
              </a:rPr>
              <a:t> </a:t>
            </a:r>
            <a:r>
              <a:rPr lang="en-US" sz="2000" dirty="0" err="1">
                <a:latin typeface="+mj-lt"/>
              </a:rPr>
              <a:t>concetto</a:t>
            </a:r>
            <a:r>
              <a:rPr lang="en-US" sz="2000" dirty="0">
                <a:latin typeface="+mj-lt"/>
              </a:rPr>
              <a:t> di “grid management” ed ha </a:t>
            </a:r>
            <a:r>
              <a:rPr lang="en-US" sz="2000" dirty="0" err="1">
                <a:latin typeface="+mj-lt"/>
              </a:rPr>
              <a:t>ricevuto</a:t>
            </a:r>
            <a:r>
              <a:rPr lang="en-US" sz="2000" dirty="0">
                <a:latin typeface="+mj-lt"/>
              </a:rPr>
              <a:t> il </a:t>
            </a:r>
            <a:r>
              <a:rPr lang="en-US" sz="2000" dirty="0" err="1">
                <a:latin typeface="+mj-lt"/>
              </a:rPr>
              <a:t>premio</a:t>
            </a:r>
            <a:r>
              <a:rPr lang="en-US" sz="2000" dirty="0">
                <a:latin typeface="+mj-lt"/>
              </a:rPr>
              <a:t> per </a:t>
            </a:r>
            <a:r>
              <a:rPr lang="en-US" sz="2000" dirty="0" err="1">
                <a:latin typeface="+mj-lt"/>
              </a:rPr>
              <a:t>l’innovazione</a:t>
            </a:r>
            <a:r>
              <a:rPr lang="en-US" sz="2000" dirty="0">
                <a:latin typeface="+mj-lt"/>
              </a:rPr>
              <a:t> 2022 </a:t>
            </a:r>
            <a:r>
              <a:rPr lang="en-US" sz="2000" dirty="0" err="1">
                <a:latin typeface="+mj-lt"/>
              </a:rPr>
              <a:t>della</a:t>
            </a:r>
            <a:r>
              <a:rPr lang="en-US" sz="2000" dirty="0">
                <a:latin typeface="+mj-lt"/>
              </a:rPr>
              <a:t> </a:t>
            </a:r>
            <a:r>
              <a:rPr lang="en-US" sz="2000" dirty="0" err="1">
                <a:latin typeface="+mj-lt"/>
              </a:rPr>
              <a:t>Nordreno-Westfalia</a:t>
            </a:r>
            <a:endParaRPr lang="en-US" sz="2000" dirty="0">
              <a:latin typeface="+mj-lt"/>
            </a:endParaRPr>
          </a:p>
        </p:txBody>
      </p:sp>
      <p:sp>
        <p:nvSpPr>
          <p:cNvPr id="6" name="Θέση αριθμού διαφάνειας 5"/>
          <p:cNvSpPr>
            <a:spLocks noGrp="1"/>
          </p:cNvSpPr>
          <p:nvPr>
            <p:ph type="sldNum" sz="quarter" idx="11"/>
          </p:nvPr>
        </p:nvSpPr>
        <p:spPr bwMode="auto"/>
        <p:txBody>
          <a:bodyPr/>
          <a:lstStyle/>
          <a:p>
            <a:pPr>
              <a:defRPr/>
            </a:pPr>
            <a:fld id="{B338F930-A64A-48BE-8AB2-25FEA66BAC1A}" type="slidenum">
              <a:rPr lang="de-DE"/>
              <a:t>27</a:t>
            </a:fld>
            <a:endParaRPr lang="de-DE" sz="1600"/>
          </a:p>
        </p:txBody>
      </p:sp>
      <p:sp>
        <p:nvSpPr>
          <p:cNvPr id="20" name="Segnaposto piè di pagina 1">
            <a:extLst>
              <a:ext uri="{FF2B5EF4-FFF2-40B4-BE49-F238E27FC236}">
                <a16:creationId xmlns:a16="http://schemas.microsoft.com/office/drawing/2014/main" id="{4A943FAD-F649-445C-9C7A-BBBD586FFE79}"/>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pic>
        <p:nvPicPr>
          <p:cNvPr id="3" name="Picture 2" descr="Graphical user interface&#10;&#10;Description automatically generated">
            <a:extLst>
              <a:ext uri="{FF2B5EF4-FFF2-40B4-BE49-F238E27FC236}">
                <a16:creationId xmlns:a16="http://schemas.microsoft.com/office/drawing/2014/main" id="{1ED6E289-CBF9-B25C-72F7-64F1A2C82D65}"/>
              </a:ext>
            </a:extLst>
          </p:cNvPr>
          <p:cNvPicPr>
            <a:picLocks noChangeAspect="1"/>
          </p:cNvPicPr>
          <p:nvPr/>
        </p:nvPicPr>
        <p:blipFill>
          <a:blip r:embed="rId2"/>
          <a:stretch>
            <a:fillRect/>
          </a:stretch>
        </p:blipFill>
        <p:spPr>
          <a:xfrm>
            <a:off x="6096000" y="1540883"/>
            <a:ext cx="5663950" cy="3532846"/>
          </a:xfrm>
          <a:prstGeom prst="rect">
            <a:avLst/>
          </a:prstGeom>
        </p:spPr>
      </p:pic>
    </p:spTree>
    <p:extLst>
      <p:ext uri="{BB962C8B-B14F-4D97-AF65-F5344CB8AC3E}">
        <p14:creationId xmlns:p14="http://schemas.microsoft.com/office/powerpoint/2010/main" val="1746433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el 1"/>
          <p:cNvSpPr>
            <a:spLocks noGrp="1"/>
          </p:cNvSpPr>
          <p:nvPr>
            <p:ph type="title"/>
          </p:nvPr>
        </p:nvSpPr>
        <p:spPr bwMode="auto">
          <a:xfrm>
            <a:off x="3719736" y="33649"/>
            <a:ext cx="5755513" cy="978729"/>
          </a:xfrm>
        </p:spPr>
        <p:txBody>
          <a:bodyPr vert="horz" lIns="91440" tIns="45720" rIns="91440" bIns="45720" rtlCol="0" anchor="ctr">
            <a:noAutofit/>
          </a:bodyPr>
          <a:lstStyle/>
          <a:p>
            <a:r>
              <a:rPr lang="en-US" b="1" kern="1200">
                <a:solidFill>
                  <a:srgbClr val="6F6F6E"/>
                </a:solidFill>
                <a:latin typeface="Trebuchet MS" pitchFamily="34" charset="0"/>
                <a:ea typeface="Verdana" pitchFamily="34" charset="0"/>
                <a:cs typeface="+mn-cs"/>
              </a:rPr>
              <a:t>Alcune considerazioni </a:t>
            </a:r>
            <a:r>
              <a:rPr lang="en-US" b="1" kern="1200" dirty="0" err="1">
                <a:solidFill>
                  <a:srgbClr val="6F6F6E"/>
                </a:solidFill>
                <a:latin typeface="Trebuchet MS" pitchFamily="34" charset="0"/>
                <a:ea typeface="Verdana" pitchFamily="34" charset="0"/>
                <a:cs typeface="+mn-cs"/>
              </a:rPr>
              <a:t>finali</a:t>
            </a:r>
            <a:endParaRPr b="1" kern="1200" dirty="0">
              <a:solidFill>
                <a:srgbClr val="6F6F6E"/>
              </a:solidFill>
              <a:latin typeface="Trebuchet MS" pitchFamily="34" charset="0"/>
              <a:ea typeface="Verdana" pitchFamily="34" charset="0"/>
              <a:cs typeface="+mn-cs"/>
            </a:endParaRPr>
          </a:p>
        </p:txBody>
      </p:sp>
      <p:sp>
        <p:nvSpPr>
          <p:cNvPr id="8" name="Inhaltsplatzhalter 4"/>
          <p:cNvSpPr>
            <a:spLocks noGrp="1"/>
          </p:cNvSpPr>
          <p:nvPr>
            <p:ph idx="4294967295"/>
          </p:nvPr>
        </p:nvSpPr>
        <p:spPr bwMode="auto">
          <a:xfrm>
            <a:off x="134483" y="1746645"/>
            <a:ext cx="11143115" cy="4969564"/>
          </a:xfrm>
        </p:spPr>
        <p:txBody>
          <a:bodyPr vert="horz" lIns="91440" tIns="45720" rIns="91440" bIns="45720" rtlCol="0" anchor="t">
            <a:noAutofit/>
          </a:bodyPr>
          <a:lstStyle/>
          <a:p>
            <a:pPr marL="285750" indent="-285750">
              <a:defRPr/>
            </a:pPr>
            <a:r>
              <a:rPr lang="en-US" sz="2000" dirty="0">
                <a:latin typeface="+mj-lt"/>
              </a:rPr>
              <a:t>La </a:t>
            </a:r>
            <a:r>
              <a:rPr lang="en-US" sz="2000" dirty="0" err="1">
                <a:latin typeface="+mj-lt"/>
              </a:rPr>
              <a:t>digitalizzazione</a:t>
            </a:r>
            <a:r>
              <a:rPr lang="en-US" sz="2000" dirty="0">
                <a:latin typeface="+mj-lt"/>
              </a:rPr>
              <a:t> del Sistema </a:t>
            </a:r>
            <a:r>
              <a:rPr lang="en-US" sz="2000" dirty="0" err="1">
                <a:latin typeface="+mj-lt"/>
              </a:rPr>
              <a:t>energetico</a:t>
            </a:r>
            <a:r>
              <a:rPr lang="en-US" sz="2000" dirty="0">
                <a:latin typeface="+mj-lt"/>
              </a:rPr>
              <a:t> e’ </a:t>
            </a:r>
            <a:r>
              <a:rPr lang="en-US" sz="2000" dirty="0" err="1">
                <a:latin typeface="+mj-lt"/>
              </a:rPr>
              <a:t>una</a:t>
            </a:r>
            <a:r>
              <a:rPr lang="en-US" sz="2000" dirty="0">
                <a:latin typeface="+mj-lt"/>
              </a:rPr>
              <a:t> </a:t>
            </a:r>
            <a:r>
              <a:rPr lang="en-US" sz="2000" dirty="0" err="1">
                <a:latin typeface="+mj-lt"/>
              </a:rPr>
              <a:t>delle</a:t>
            </a:r>
            <a:r>
              <a:rPr lang="en-US" sz="2000" dirty="0">
                <a:latin typeface="+mj-lt"/>
              </a:rPr>
              <a:t> </a:t>
            </a:r>
            <a:r>
              <a:rPr lang="en-US" sz="2000" dirty="0" err="1">
                <a:latin typeface="+mj-lt"/>
              </a:rPr>
              <a:t>maggiori</a:t>
            </a:r>
            <a:r>
              <a:rPr lang="en-US" sz="2000" dirty="0">
                <a:latin typeface="+mj-lt"/>
              </a:rPr>
              <a:t> </a:t>
            </a:r>
            <a:r>
              <a:rPr lang="en-US" sz="2000" dirty="0" err="1">
                <a:latin typeface="+mj-lt"/>
              </a:rPr>
              <a:t>priorita</a:t>
            </a:r>
            <a:r>
              <a:rPr lang="en-US" sz="2000" dirty="0">
                <a:latin typeface="+mj-lt"/>
              </a:rPr>
              <a:t>’ </a:t>
            </a:r>
            <a:r>
              <a:rPr lang="en-US" sz="2000" dirty="0" err="1">
                <a:latin typeface="+mj-lt"/>
              </a:rPr>
              <a:t>delle</a:t>
            </a:r>
            <a:r>
              <a:rPr lang="en-US" sz="2000" dirty="0">
                <a:latin typeface="+mj-lt"/>
              </a:rPr>
              <a:t> </a:t>
            </a:r>
            <a:r>
              <a:rPr lang="en-US" sz="2000" dirty="0" err="1">
                <a:latin typeface="+mj-lt"/>
              </a:rPr>
              <a:t>Commissione</a:t>
            </a:r>
            <a:r>
              <a:rPr lang="en-US" sz="2000" dirty="0">
                <a:latin typeface="+mj-lt"/>
              </a:rPr>
              <a:t> </a:t>
            </a:r>
            <a:r>
              <a:rPr lang="en-US" sz="2000" dirty="0" err="1">
                <a:latin typeface="+mj-lt"/>
              </a:rPr>
              <a:t>Europea</a:t>
            </a:r>
            <a:endParaRPr lang="en-US" sz="2000" dirty="0">
              <a:latin typeface="+mj-lt"/>
            </a:endParaRPr>
          </a:p>
          <a:p>
            <a:pPr marL="285750" indent="-285750">
              <a:defRPr/>
            </a:pPr>
            <a:r>
              <a:rPr lang="en-US" sz="2000" dirty="0">
                <a:latin typeface="+mj-lt"/>
              </a:rPr>
              <a:t>La </a:t>
            </a:r>
            <a:r>
              <a:rPr lang="en-US" sz="2000" dirty="0" err="1">
                <a:latin typeface="+mj-lt"/>
              </a:rPr>
              <a:t>digitalizzazione</a:t>
            </a:r>
            <a:r>
              <a:rPr lang="en-US" sz="2000" dirty="0">
                <a:latin typeface="+mj-lt"/>
              </a:rPr>
              <a:t> e’ </a:t>
            </a:r>
            <a:r>
              <a:rPr lang="en-US" sz="2000" dirty="0" err="1">
                <a:latin typeface="+mj-lt"/>
              </a:rPr>
              <a:t>anche</a:t>
            </a:r>
            <a:r>
              <a:rPr lang="en-US" sz="2000" dirty="0">
                <a:latin typeface="+mj-lt"/>
              </a:rPr>
              <a:t> </a:t>
            </a:r>
            <a:r>
              <a:rPr lang="en-US" sz="2000" dirty="0" err="1">
                <a:latin typeface="+mj-lt"/>
              </a:rPr>
              <a:t>una</a:t>
            </a:r>
            <a:r>
              <a:rPr lang="en-US" sz="2000" dirty="0">
                <a:latin typeface="+mj-lt"/>
              </a:rPr>
              <a:t> </a:t>
            </a:r>
            <a:r>
              <a:rPr lang="en-US" sz="2000" dirty="0" err="1">
                <a:latin typeface="+mj-lt"/>
              </a:rPr>
              <a:t>condizione</a:t>
            </a:r>
            <a:r>
              <a:rPr lang="en-US" sz="2000" dirty="0">
                <a:latin typeface="+mj-lt"/>
              </a:rPr>
              <a:t> </a:t>
            </a:r>
            <a:r>
              <a:rPr lang="en-US" sz="2000" dirty="0" err="1">
                <a:latin typeface="+mj-lt"/>
              </a:rPr>
              <a:t>necessaria</a:t>
            </a:r>
            <a:r>
              <a:rPr lang="en-US" sz="2000" dirty="0">
                <a:latin typeface="+mj-lt"/>
              </a:rPr>
              <a:t> per </a:t>
            </a:r>
            <a:r>
              <a:rPr lang="en-US" sz="2000" dirty="0" err="1">
                <a:latin typeface="+mj-lt"/>
              </a:rPr>
              <a:t>raggiungere</a:t>
            </a:r>
            <a:r>
              <a:rPr lang="en-US" sz="2000" dirty="0">
                <a:latin typeface="+mj-lt"/>
              </a:rPr>
              <a:t> </a:t>
            </a:r>
            <a:r>
              <a:rPr lang="en-US" sz="2000" dirty="0" err="1">
                <a:latin typeface="+mj-lt"/>
              </a:rPr>
              <a:t>i</a:t>
            </a:r>
            <a:r>
              <a:rPr lang="en-US" sz="2000" dirty="0">
                <a:latin typeface="+mj-lt"/>
              </a:rPr>
              <a:t> target di </a:t>
            </a:r>
            <a:r>
              <a:rPr lang="en-US" sz="2000" dirty="0" err="1">
                <a:latin typeface="+mj-lt"/>
              </a:rPr>
              <a:t>decarbonizzazione</a:t>
            </a:r>
            <a:endParaRPr lang="en-US" sz="2000" dirty="0">
              <a:latin typeface="+mj-lt"/>
            </a:endParaRPr>
          </a:p>
          <a:p>
            <a:pPr marL="285750" indent="-285750">
              <a:defRPr/>
            </a:pPr>
            <a:r>
              <a:rPr lang="en-US" sz="2000" dirty="0" err="1">
                <a:latin typeface="+mj-lt"/>
              </a:rPr>
              <a:t>Nuovi</a:t>
            </a:r>
            <a:r>
              <a:rPr lang="en-US" sz="2000" dirty="0">
                <a:latin typeface="+mj-lt"/>
              </a:rPr>
              <a:t> </a:t>
            </a:r>
            <a:r>
              <a:rPr lang="en-US" sz="2000" dirty="0" err="1">
                <a:latin typeface="+mj-lt"/>
              </a:rPr>
              <a:t>approcci</a:t>
            </a:r>
            <a:r>
              <a:rPr lang="en-US" sz="2000" dirty="0">
                <a:latin typeface="+mj-lt"/>
              </a:rPr>
              <a:t> </a:t>
            </a:r>
            <a:r>
              <a:rPr lang="en-US" sz="2000" dirty="0" err="1">
                <a:latin typeface="+mj-lt"/>
              </a:rPr>
              <a:t>soprattutto</a:t>
            </a:r>
            <a:r>
              <a:rPr lang="en-US" sz="2000" dirty="0">
                <a:latin typeface="+mj-lt"/>
              </a:rPr>
              <a:t> </a:t>
            </a:r>
            <a:r>
              <a:rPr lang="en-US" sz="2000" dirty="0" err="1">
                <a:latin typeface="+mj-lt"/>
              </a:rPr>
              <a:t>basati</a:t>
            </a:r>
            <a:r>
              <a:rPr lang="en-US" sz="2000" dirty="0">
                <a:latin typeface="+mj-lt"/>
              </a:rPr>
              <a:t> </a:t>
            </a:r>
            <a:r>
              <a:rPr lang="en-US" sz="2000" dirty="0" err="1">
                <a:latin typeface="+mj-lt"/>
              </a:rPr>
              <a:t>su</a:t>
            </a:r>
            <a:r>
              <a:rPr lang="en-US" sz="2000" dirty="0">
                <a:latin typeface="+mj-lt"/>
              </a:rPr>
              <a:t> SW open source </a:t>
            </a:r>
            <a:r>
              <a:rPr lang="en-US" sz="2000" dirty="0" err="1">
                <a:latin typeface="+mj-lt"/>
              </a:rPr>
              <a:t>stanno</a:t>
            </a:r>
            <a:r>
              <a:rPr lang="en-US" sz="2000" dirty="0">
                <a:latin typeface="+mj-lt"/>
              </a:rPr>
              <a:t> </a:t>
            </a:r>
            <a:r>
              <a:rPr lang="en-US" sz="2000" dirty="0" err="1">
                <a:latin typeface="+mj-lt"/>
              </a:rPr>
              <a:t>aprendo</a:t>
            </a:r>
            <a:r>
              <a:rPr lang="en-US" sz="2000" dirty="0">
                <a:latin typeface="+mj-lt"/>
              </a:rPr>
              <a:t> </a:t>
            </a:r>
            <a:r>
              <a:rPr lang="en-US" sz="2000" dirty="0" err="1">
                <a:latin typeface="+mj-lt"/>
              </a:rPr>
              <a:t>nuove</a:t>
            </a:r>
            <a:r>
              <a:rPr lang="en-US" sz="2000" dirty="0">
                <a:latin typeface="+mj-lt"/>
              </a:rPr>
              <a:t> </a:t>
            </a:r>
            <a:r>
              <a:rPr lang="en-US" sz="2000" dirty="0" err="1">
                <a:latin typeface="+mj-lt"/>
              </a:rPr>
              <a:t>prospettive</a:t>
            </a:r>
            <a:r>
              <a:rPr lang="en-US" sz="2000" dirty="0">
                <a:latin typeface="+mj-lt"/>
              </a:rPr>
              <a:t> e </a:t>
            </a:r>
            <a:r>
              <a:rPr lang="en-US" sz="2000" dirty="0" err="1">
                <a:latin typeface="+mj-lt"/>
              </a:rPr>
              <a:t>possibilita</a:t>
            </a:r>
            <a:r>
              <a:rPr lang="en-US" sz="2000" dirty="0">
                <a:latin typeface="+mj-lt"/>
              </a:rPr>
              <a:t>’ di </a:t>
            </a:r>
            <a:r>
              <a:rPr lang="en-US" sz="2000" dirty="0" err="1">
                <a:latin typeface="+mj-lt"/>
              </a:rPr>
              <a:t>compiere</a:t>
            </a:r>
            <a:r>
              <a:rPr lang="en-US" sz="2000" dirty="0">
                <a:latin typeface="+mj-lt"/>
              </a:rPr>
              <a:t> </a:t>
            </a:r>
            <a:r>
              <a:rPr lang="en-US" sz="2000" dirty="0" err="1">
                <a:latin typeface="+mj-lt"/>
              </a:rPr>
              <a:t>investimenti</a:t>
            </a:r>
            <a:r>
              <a:rPr lang="en-US" sz="2000" dirty="0">
                <a:latin typeface="+mj-lt"/>
              </a:rPr>
              <a:t> </a:t>
            </a:r>
            <a:r>
              <a:rPr lang="en-US" sz="2000" dirty="0" err="1">
                <a:latin typeface="+mj-lt"/>
              </a:rPr>
              <a:t>graduali</a:t>
            </a:r>
            <a:r>
              <a:rPr lang="en-US" sz="2000" dirty="0">
                <a:latin typeface="+mj-lt"/>
              </a:rPr>
              <a:t> e a basso </a:t>
            </a:r>
            <a:r>
              <a:rPr lang="en-US" sz="2000" dirty="0" err="1">
                <a:latin typeface="+mj-lt"/>
              </a:rPr>
              <a:t>rischio</a:t>
            </a:r>
            <a:endParaRPr lang="en-US" sz="2000" dirty="0">
              <a:latin typeface="+mj-lt"/>
            </a:endParaRPr>
          </a:p>
          <a:p>
            <a:pPr marL="285750" indent="-285750">
              <a:defRPr/>
            </a:pPr>
            <a:r>
              <a:rPr lang="en-US" sz="2000" dirty="0">
                <a:latin typeface="+mj-lt"/>
              </a:rPr>
              <a:t>Il </a:t>
            </a:r>
            <a:r>
              <a:rPr lang="en-US" sz="2000" dirty="0" err="1">
                <a:latin typeface="+mj-lt"/>
              </a:rPr>
              <a:t>Programm</a:t>
            </a:r>
            <a:r>
              <a:rPr lang="en-US" sz="2000" dirty="0">
                <a:latin typeface="+mj-lt"/>
              </a:rPr>
              <a:t> Horizon Europe e’ il </a:t>
            </a:r>
            <a:r>
              <a:rPr lang="en-US" sz="2000" dirty="0" err="1">
                <a:latin typeface="+mj-lt"/>
              </a:rPr>
              <a:t>veicolo</a:t>
            </a:r>
            <a:r>
              <a:rPr lang="en-US" sz="2000" dirty="0">
                <a:latin typeface="+mj-lt"/>
              </a:rPr>
              <a:t> </a:t>
            </a:r>
            <a:r>
              <a:rPr lang="en-US" sz="2000" dirty="0" err="1">
                <a:latin typeface="+mj-lt"/>
              </a:rPr>
              <a:t>fondamentale</a:t>
            </a:r>
            <a:r>
              <a:rPr lang="en-US" sz="2000" dirty="0">
                <a:latin typeface="+mj-lt"/>
              </a:rPr>
              <a:t> per </a:t>
            </a:r>
            <a:r>
              <a:rPr lang="en-US" sz="2000" dirty="0" err="1">
                <a:latin typeface="+mj-lt"/>
              </a:rPr>
              <a:t>mantenere</a:t>
            </a:r>
            <a:r>
              <a:rPr lang="en-US" sz="2000" dirty="0">
                <a:latin typeface="+mj-lt"/>
              </a:rPr>
              <a:t> il </a:t>
            </a:r>
            <a:r>
              <a:rPr lang="en-US" sz="2000" dirty="0" err="1">
                <a:latin typeface="+mj-lt"/>
              </a:rPr>
              <a:t>passo</a:t>
            </a:r>
            <a:r>
              <a:rPr lang="en-US" sz="2000" dirty="0">
                <a:latin typeface="+mj-lt"/>
              </a:rPr>
              <a:t> in </a:t>
            </a:r>
            <a:r>
              <a:rPr lang="en-US" sz="2000" dirty="0" err="1">
                <a:latin typeface="+mj-lt"/>
              </a:rPr>
              <a:t>questo</a:t>
            </a:r>
            <a:r>
              <a:rPr lang="en-US" sz="2000" dirty="0">
                <a:latin typeface="+mj-lt"/>
              </a:rPr>
              <a:t> </a:t>
            </a:r>
            <a:r>
              <a:rPr lang="en-US" sz="2000" dirty="0" err="1">
                <a:latin typeface="+mj-lt"/>
              </a:rPr>
              <a:t>processo</a:t>
            </a:r>
            <a:endParaRPr lang="en-US" sz="2000" dirty="0">
              <a:latin typeface="+mj-lt"/>
            </a:endParaRPr>
          </a:p>
          <a:p>
            <a:pPr marL="285750" indent="-285750">
              <a:defRPr/>
            </a:pPr>
            <a:r>
              <a:rPr lang="en-US" sz="2000" dirty="0" err="1">
                <a:latin typeface="+mj-lt"/>
              </a:rPr>
              <a:t>Progetti</a:t>
            </a:r>
            <a:r>
              <a:rPr lang="en-US" sz="2000" dirty="0">
                <a:latin typeface="+mj-lt"/>
              </a:rPr>
              <a:t> come </a:t>
            </a:r>
            <a:r>
              <a:rPr lang="en-US" sz="2000" dirty="0" err="1">
                <a:latin typeface="+mj-lt"/>
              </a:rPr>
              <a:t>Platone</a:t>
            </a:r>
            <a:r>
              <a:rPr lang="en-US" sz="2000" dirty="0">
                <a:latin typeface="+mj-lt"/>
              </a:rPr>
              <a:t> </a:t>
            </a:r>
            <a:r>
              <a:rPr lang="en-US" sz="2000" dirty="0" err="1">
                <a:latin typeface="+mj-lt"/>
              </a:rPr>
              <a:t>dimostrano</a:t>
            </a:r>
            <a:r>
              <a:rPr lang="en-US" sz="2000" dirty="0">
                <a:latin typeface="+mj-lt"/>
              </a:rPr>
              <a:t> </a:t>
            </a:r>
            <a:r>
              <a:rPr lang="en-US" sz="2000" dirty="0" err="1">
                <a:latin typeface="+mj-lt"/>
              </a:rPr>
              <a:t>che</a:t>
            </a:r>
            <a:r>
              <a:rPr lang="en-US" sz="2000" dirty="0">
                <a:latin typeface="+mj-lt"/>
              </a:rPr>
              <a:t> il passaggio da </a:t>
            </a:r>
            <a:r>
              <a:rPr lang="en-US" sz="2000" dirty="0" err="1">
                <a:latin typeface="+mj-lt"/>
              </a:rPr>
              <a:t>ricerca</a:t>
            </a:r>
            <a:r>
              <a:rPr lang="en-US" sz="2000" dirty="0">
                <a:latin typeface="+mj-lt"/>
              </a:rPr>
              <a:t>/</a:t>
            </a:r>
            <a:r>
              <a:rPr lang="en-US" sz="2000" dirty="0" err="1">
                <a:latin typeface="+mj-lt"/>
              </a:rPr>
              <a:t>sviluppo</a:t>
            </a:r>
            <a:r>
              <a:rPr lang="en-US" sz="2000" dirty="0">
                <a:latin typeface="+mj-lt"/>
              </a:rPr>
              <a:t> e’ </a:t>
            </a:r>
            <a:r>
              <a:rPr lang="en-US" sz="2000" dirty="0" err="1">
                <a:latin typeface="+mj-lt"/>
              </a:rPr>
              <a:t>piani</a:t>
            </a:r>
            <a:r>
              <a:rPr lang="en-US" sz="2000" dirty="0">
                <a:latin typeface="+mj-lt"/>
              </a:rPr>
              <a:t> </a:t>
            </a:r>
            <a:r>
              <a:rPr lang="en-US" sz="2000" dirty="0" err="1">
                <a:latin typeface="+mj-lt"/>
              </a:rPr>
              <a:t>operativi</a:t>
            </a:r>
            <a:r>
              <a:rPr lang="en-US" sz="2000" dirty="0">
                <a:latin typeface="+mj-lt"/>
              </a:rPr>
              <a:t> e’ al </a:t>
            </a:r>
            <a:r>
              <a:rPr lang="en-US" sz="2000" dirty="0" err="1">
                <a:latin typeface="+mj-lt"/>
              </a:rPr>
              <a:t>momento</a:t>
            </a:r>
            <a:r>
              <a:rPr lang="en-US" sz="2000" dirty="0">
                <a:latin typeface="+mj-lt"/>
              </a:rPr>
              <a:t> </a:t>
            </a:r>
            <a:r>
              <a:rPr lang="en-US" sz="2000" dirty="0" err="1">
                <a:latin typeface="+mj-lt"/>
              </a:rPr>
              <a:t>incredibilmente</a:t>
            </a:r>
            <a:r>
              <a:rPr lang="en-US" sz="2000" dirty="0">
                <a:latin typeface="+mj-lt"/>
              </a:rPr>
              <a:t> </a:t>
            </a:r>
            <a:r>
              <a:rPr lang="en-US" sz="2000" dirty="0" err="1">
                <a:latin typeface="+mj-lt"/>
              </a:rPr>
              <a:t>rapido</a:t>
            </a:r>
            <a:endParaRPr lang="en-US" sz="2000" dirty="0">
              <a:latin typeface="+mj-lt"/>
            </a:endParaRPr>
          </a:p>
          <a:p>
            <a:pPr marL="285750" indent="-285750">
              <a:defRPr/>
            </a:pPr>
            <a:r>
              <a:rPr lang="en-US" sz="2000" dirty="0">
                <a:latin typeface="+mj-lt"/>
              </a:rPr>
              <a:t>Serve </a:t>
            </a:r>
            <a:r>
              <a:rPr lang="en-US" sz="2000" dirty="0" err="1">
                <a:latin typeface="+mj-lt"/>
              </a:rPr>
              <a:t>pero</a:t>
            </a:r>
            <a:r>
              <a:rPr lang="en-US" sz="2000" dirty="0">
                <a:latin typeface="+mj-lt"/>
              </a:rPr>
              <a:t>’ </a:t>
            </a:r>
            <a:r>
              <a:rPr lang="en-US" sz="2000" dirty="0" err="1">
                <a:latin typeface="+mj-lt"/>
              </a:rPr>
              <a:t>anche</a:t>
            </a:r>
            <a:r>
              <a:rPr lang="en-US" sz="2000" dirty="0">
                <a:latin typeface="+mj-lt"/>
              </a:rPr>
              <a:t> un </a:t>
            </a:r>
            <a:r>
              <a:rPr lang="en-US" sz="2000" dirty="0" err="1">
                <a:latin typeface="+mj-lt"/>
              </a:rPr>
              <a:t>cambio</a:t>
            </a:r>
            <a:r>
              <a:rPr lang="en-US" sz="2000" dirty="0">
                <a:latin typeface="+mj-lt"/>
              </a:rPr>
              <a:t> </a:t>
            </a:r>
            <a:r>
              <a:rPr lang="en-US" sz="2000" dirty="0" err="1">
                <a:latin typeface="+mj-lt"/>
              </a:rPr>
              <a:t>culturale</a:t>
            </a:r>
            <a:r>
              <a:rPr lang="en-US" sz="2000" dirty="0">
                <a:latin typeface="+mj-lt"/>
              </a:rPr>
              <a:t> </a:t>
            </a:r>
            <a:r>
              <a:rPr lang="en-US" sz="2000" dirty="0" err="1">
                <a:latin typeface="+mj-lt"/>
              </a:rPr>
              <a:t>all’interno</a:t>
            </a:r>
            <a:r>
              <a:rPr lang="en-US" sz="2000" dirty="0">
                <a:latin typeface="+mj-lt"/>
              </a:rPr>
              <a:t> </a:t>
            </a:r>
            <a:r>
              <a:rPr lang="en-US" sz="2000" dirty="0" err="1">
                <a:latin typeface="+mj-lt"/>
              </a:rPr>
              <a:t>delle</a:t>
            </a:r>
            <a:r>
              <a:rPr lang="en-US" sz="2000" dirty="0">
                <a:latin typeface="+mj-lt"/>
              </a:rPr>
              <a:t> </a:t>
            </a:r>
            <a:r>
              <a:rPr lang="en-US" sz="2000" dirty="0" err="1">
                <a:latin typeface="+mj-lt"/>
              </a:rPr>
              <a:t>aziende</a:t>
            </a:r>
            <a:r>
              <a:rPr lang="en-US" sz="2000" dirty="0">
                <a:latin typeface="+mj-lt"/>
              </a:rPr>
              <a:t> del </a:t>
            </a:r>
            <a:r>
              <a:rPr lang="en-US" sz="2000" dirty="0" err="1">
                <a:latin typeface="+mj-lt"/>
              </a:rPr>
              <a:t>settore</a:t>
            </a:r>
            <a:endParaRPr lang="en-US" sz="2000" dirty="0">
              <a:latin typeface="+mj-lt"/>
            </a:endParaRPr>
          </a:p>
        </p:txBody>
      </p:sp>
      <p:sp>
        <p:nvSpPr>
          <p:cNvPr id="6" name="Θέση αριθμού διαφάνειας 5"/>
          <p:cNvSpPr>
            <a:spLocks noGrp="1"/>
          </p:cNvSpPr>
          <p:nvPr>
            <p:ph type="sldNum" sz="quarter" idx="11"/>
          </p:nvPr>
        </p:nvSpPr>
        <p:spPr bwMode="auto"/>
        <p:txBody>
          <a:bodyPr/>
          <a:lstStyle/>
          <a:p>
            <a:pPr>
              <a:defRPr/>
            </a:pPr>
            <a:fld id="{B338F930-A64A-48BE-8AB2-25FEA66BAC1A}" type="slidenum">
              <a:rPr lang="de-DE"/>
              <a:t>28</a:t>
            </a:fld>
            <a:endParaRPr lang="de-DE" sz="1600"/>
          </a:p>
        </p:txBody>
      </p:sp>
      <p:sp>
        <p:nvSpPr>
          <p:cNvPr id="20" name="Segnaposto piè di pagina 1">
            <a:extLst>
              <a:ext uri="{FF2B5EF4-FFF2-40B4-BE49-F238E27FC236}">
                <a16:creationId xmlns:a16="http://schemas.microsoft.com/office/drawing/2014/main" id="{4A943FAD-F649-445C-9C7A-BBBD586FFE79}"/>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833807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27"/>
          </p:nvPr>
        </p:nvSpPr>
        <p:spPr bwMode="auto">
          <a:xfrm>
            <a:off x="197743" y="3034207"/>
            <a:ext cx="4310926" cy="682825"/>
          </a:xfrm>
        </p:spPr>
        <p:txBody>
          <a:bodyPr/>
          <a:lstStyle/>
          <a:p>
            <a:pPr>
              <a:defRPr/>
            </a:pPr>
            <a:r>
              <a:rPr lang="de-DE" dirty="0"/>
              <a:t>www.platone-h2020.eu</a:t>
            </a:r>
            <a:endParaRPr dirty="0"/>
          </a:p>
          <a:p>
            <a:pPr>
              <a:defRPr/>
            </a:pPr>
            <a:endParaRPr lang="de-DE" dirty="0"/>
          </a:p>
          <a:p>
            <a:pPr>
              <a:defRPr/>
            </a:pPr>
            <a:r>
              <a:rPr lang="it-IT" sz="2000" dirty="0">
                <a:solidFill>
                  <a:schemeClr val="tx1"/>
                </a:solidFill>
              </a:rPr>
              <a:t>Ilaria Losa </a:t>
            </a:r>
          </a:p>
          <a:p>
            <a:pPr>
              <a:defRPr/>
            </a:pPr>
            <a:r>
              <a:rPr lang="it-IT" sz="2000" dirty="0">
                <a:solidFill>
                  <a:schemeClr val="tx1"/>
                </a:solidFill>
              </a:rPr>
              <a:t>RSE </a:t>
            </a:r>
          </a:p>
          <a:p>
            <a:pPr>
              <a:defRPr/>
            </a:pPr>
            <a:r>
              <a:rPr lang="it-IT" sz="2000" dirty="0">
                <a:solidFill>
                  <a:schemeClr val="tx1"/>
                </a:solidFill>
              </a:rPr>
              <a:t>Ilaria.losa@rse-web.it</a:t>
            </a:r>
            <a:endParaRPr dirty="0"/>
          </a:p>
          <a:p>
            <a:pPr>
              <a:defRPr/>
            </a:pPr>
            <a:r>
              <a:rPr lang="it-IT" sz="2000" dirty="0">
                <a:solidFill>
                  <a:schemeClr val="tx1"/>
                </a:solidFill>
              </a:rPr>
              <a:t>Antonello Monti </a:t>
            </a:r>
          </a:p>
          <a:p>
            <a:pPr>
              <a:defRPr/>
            </a:pPr>
            <a:r>
              <a:rPr lang="it-IT" sz="2000" dirty="0">
                <a:solidFill>
                  <a:schemeClr val="tx1"/>
                </a:solidFill>
              </a:rPr>
              <a:t>RWTH </a:t>
            </a:r>
          </a:p>
          <a:p>
            <a:pPr>
              <a:defRPr/>
            </a:pPr>
            <a:r>
              <a:rPr lang="it-IT" sz="2000" dirty="0">
                <a:solidFill>
                  <a:schemeClr val="tx1"/>
                </a:solidFill>
              </a:rPr>
              <a:t>AMonti@eonerc.rwth-aachen.de</a:t>
            </a:r>
          </a:p>
          <a:p>
            <a:pPr>
              <a:defRPr/>
            </a:pPr>
            <a:endParaRPr dirty="0"/>
          </a:p>
          <a:p>
            <a:pPr>
              <a:defRPr/>
            </a:pPr>
            <a:endParaRPr lang="de-DE" dirty="0"/>
          </a:p>
        </p:txBody>
      </p:sp>
      <p:sp>
        <p:nvSpPr>
          <p:cNvPr id="3" name="Textplatzhalter 2"/>
          <p:cNvSpPr>
            <a:spLocks noGrp="1"/>
          </p:cNvSpPr>
          <p:nvPr>
            <p:ph type="body" sz="quarter" idx="26"/>
          </p:nvPr>
        </p:nvSpPr>
        <p:spPr bwMode="auto">
          <a:xfrm>
            <a:off x="197743" y="2365093"/>
            <a:ext cx="4316187" cy="775875"/>
          </a:xfrm>
        </p:spPr>
        <p:txBody>
          <a:bodyPr/>
          <a:lstStyle/>
          <a:p>
            <a:pPr>
              <a:defRPr/>
            </a:pPr>
            <a:r>
              <a:rPr lang="en-GB" dirty="0"/>
              <a:t>Thank you!</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21D275D-AC35-4AA6-BE3D-43D43F1B0163}"/>
              </a:ext>
            </a:extLst>
          </p:cNvPr>
          <p:cNvSpPr>
            <a:spLocks noGrp="1"/>
          </p:cNvSpPr>
          <p:nvPr>
            <p:ph type="title"/>
          </p:nvPr>
        </p:nvSpPr>
        <p:spPr>
          <a:xfrm>
            <a:off x="939200" y="46795"/>
            <a:ext cx="10795598" cy="978729"/>
          </a:xfrm>
        </p:spPr>
        <p:txBody>
          <a:bodyPr anchor="ctr">
            <a:normAutofit/>
          </a:bodyPr>
          <a:lstStyle/>
          <a:p>
            <a:pPr algn="ctr"/>
            <a:r>
              <a:rPr lang="it-IT" b="1" dirty="0">
                <a:solidFill>
                  <a:srgbClr val="6F6F6E"/>
                </a:solidFill>
                <a:latin typeface="Trebuchet MS" pitchFamily="34" charset="0"/>
                <a:ea typeface="Verdana" pitchFamily="34" charset="0"/>
              </a:rPr>
              <a:t>La strategia europea per</a:t>
            </a:r>
            <a:br>
              <a:rPr lang="it-IT" b="1" dirty="0">
                <a:solidFill>
                  <a:srgbClr val="6F6F6E"/>
                </a:solidFill>
                <a:latin typeface="Trebuchet MS" pitchFamily="34" charset="0"/>
                <a:ea typeface="Verdana" pitchFamily="34" charset="0"/>
              </a:rPr>
            </a:br>
            <a:r>
              <a:rPr lang="it-IT" b="1" dirty="0">
                <a:solidFill>
                  <a:srgbClr val="6F6F6E"/>
                </a:solidFill>
                <a:latin typeface="Trebuchet MS" pitchFamily="34" charset="0"/>
                <a:ea typeface="Verdana" pitchFamily="34" charset="0"/>
              </a:rPr>
              <a:t> la decarbonizzazione:  EU Green deal</a:t>
            </a:r>
          </a:p>
        </p:txBody>
      </p:sp>
      <p:pic>
        <p:nvPicPr>
          <p:cNvPr id="5" name="Immagine 4">
            <a:extLst>
              <a:ext uri="{FF2B5EF4-FFF2-40B4-BE49-F238E27FC236}">
                <a16:creationId xmlns:a16="http://schemas.microsoft.com/office/drawing/2014/main" id="{205E3057-4CA9-45D2-BFA4-409D4D3C1A53}"/>
              </a:ext>
            </a:extLst>
          </p:cNvPr>
          <p:cNvPicPr>
            <a:picLocks noChangeAspect="1"/>
          </p:cNvPicPr>
          <p:nvPr/>
        </p:nvPicPr>
        <p:blipFill>
          <a:blip r:embed="rId2"/>
          <a:stretch>
            <a:fillRect/>
          </a:stretch>
        </p:blipFill>
        <p:spPr>
          <a:xfrm>
            <a:off x="609600" y="2215166"/>
            <a:ext cx="5384800" cy="3296033"/>
          </a:xfrm>
          <a:prstGeom prst="rect">
            <a:avLst/>
          </a:prstGeom>
          <a:noFill/>
        </p:spPr>
      </p:pic>
      <p:pic>
        <p:nvPicPr>
          <p:cNvPr id="6146" name="Picture 2" descr="European Green Deal: cos'è e a che punto siamo - FpS Share">
            <a:extLst>
              <a:ext uri="{FF2B5EF4-FFF2-40B4-BE49-F238E27FC236}">
                <a16:creationId xmlns:a16="http://schemas.microsoft.com/office/drawing/2014/main" id="{E6C21E4B-8674-4F74-99D5-1F35379265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7600" y="2402555"/>
            <a:ext cx="5384800" cy="2921254"/>
          </a:xfrm>
          <a:prstGeom prst="rect">
            <a:avLst/>
          </a:prstGeom>
          <a:solidFill>
            <a:srgbClr val="FFFFFF"/>
          </a:solidFill>
        </p:spPr>
      </p:pic>
      <p:sp>
        <p:nvSpPr>
          <p:cNvPr id="2" name="Segnaposto piè di pagina 1">
            <a:extLst>
              <a:ext uri="{FF2B5EF4-FFF2-40B4-BE49-F238E27FC236}">
                <a16:creationId xmlns:a16="http://schemas.microsoft.com/office/drawing/2014/main" id="{708CD187-B252-4438-A35A-7BA08089624E}"/>
              </a:ext>
            </a:extLst>
          </p:cNvPr>
          <p:cNvSpPr>
            <a:spLocks noGrp="1"/>
          </p:cNvSpPr>
          <p:nvPr>
            <p:ph type="ftr" sz="quarter" idx="11"/>
          </p:nvPr>
        </p:nvSpPr>
        <p:spPr>
          <a:xfrm>
            <a:off x="479932" y="6439157"/>
            <a:ext cx="8642803" cy="228084"/>
          </a:xfrm>
        </p:spPr>
        <p:txBody>
          <a:bodyPr>
            <a:normAutofit/>
          </a:bodyPr>
          <a:lstStyle/>
          <a:p>
            <a:pPr>
              <a:lnSpc>
                <a:spcPct val="90000"/>
              </a:lnSpc>
              <a:spcAft>
                <a:spcPts val="600"/>
              </a:spcAft>
              <a:defRPr/>
            </a:pPr>
            <a:r>
              <a:rPr lang="en-US" sz="900" dirty="0" err="1"/>
              <a:t>Incontro</a:t>
            </a:r>
            <a:r>
              <a:rPr lang="en-US" sz="900" dirty="0"/>
              <a:t> commission </a:t>
            </a:r>
            <a:r>
              <a:rPr lang="en-US" sz="900" dirty="0" err="1"/>
              <a:t>comunali</a:t>
            </a:r>
            <a:r>
              <a:rPr lang="en-US" sz="900" dirty="0"/>
              <a:t> Milano | Online, 15. 02.2023 |</a:t>
            </a:r>
          </a:p>
        </p:txBody>
      </p:sp>
      <p:sp>
        <p:nvSpPr>
          <p:cNvPr id="3" name="Segnaposto numero diapositiva 2">
            <a:extLst>
              <a:ext uri="{FF2B5EF4-FFF2-40B4-BE49-F238E27FC236}">
                <a16:creationId xmlns:a16="http://schemas.microsoft.com/office/drawing/2014/main" id="{D23D2530-AEFE-45CE-9385-CE136189B796}"/>
              </a:ext>
            </a:extLst>
          </p:cNvPr>
          <p:cNvSpPr>
            <a:spLocks noGrp="1"/>
          </p:cNvSpPr>
          <p:nvPr>
            <p:ph type="sldNum" sz="quarter" idx="12"/>
          </p:nvPr>
        </p:nvSpPr>
        <p:spPr>
          <a:xfrm>
            <a:off x="11277599" y="303220"/>
            <a:ext cx="914399" cy="324001"/>
          </a:xfrm>
        </p:spPr>
        <p:txBody>
          <a:bodyPr anchor="ctr">
            <a:normAutofit/>
          </a:bodyPr>
          <a:lstStyle/>
          <a:p>
            <a:pPr>
              <a:spcAft>
                <a:spcPts val="600"/>
              </a:spcAft>
              <a:defRPr/>
            </a:pPr>
            <a:fld id="{B338F930-A64A-48BE-8AB2-25FEA66BAC1A}" type="slidenum">
              <a:rPr lang="de-DE" smtClean="0"/>
              <a:pPr>
                <a:spcAft>
                  <a:spcPts val="600"/>
                </a:spcAft>
                <a:defRPr/>
              </a:pPr>
              <a:t>3</a:t>
            </a:fld>
            <a:endParaRPr lang="de-DE"/>
          </a:p>
        </p:txBody>
      </p:sp>
      <p:sp>
        <p:nvSpPr>
          <p:cNvPr id="8" name="CasellaDiTesto 7">
            <a:extLst>
              <a:ext uri="{FF2B5EF4-FFF2-40B4-BE49-F238E27FC236}">
                <a16:creationId xmlns:a16="http://schemas.microsoft.com/office/drawing/2014/main" id="{471E9152-4A21-404B-AFA7-EAAE41101D66}"/>
              </a:ext>
            </a:extLst>
          </p:cNvPr>
          <p:cNvSpPr txBox="1"/>
          <p:nvPr/>
        </p:nvSpPr>
        <p:spPr>
          <a:xfrm>
            <a:off x="3050458" y="3108293"/>
            <a:ext cx="6100916" cy="646331"/>
          </a:xfrm>
          <a:prstGeom prst="rect">
            <a:avLst/>
          </a:prstGeom>
          <a:noFill/>
        </p:spPr>
        <p:txBody>
          <a:bodyPr wrap="square">
            <a:spAutoFit/>
          </a:bodyPr>
          <a:lstStyle/>
          <a:p>
            <a:pPr algn="ctr"/>
            <a:r>
              <a:rPr lang="it-IT" b="1" dirty="0">
                <a:solidFill>
                  <a:srgbClr val="6F6F6E"/>
                </a:solidFill>
                <a:latin typeface="Trebuchet MS" pitchFamily="34" charset="0"/>
                <a:ea typeface="Verdana" pitchFamily="34" charset="0"/>
              </a:rPr>
              <a:t>La strategia europea per la decarbonizzazione: EU Green deal</a:t>
            </a:r>
          </a:p>
        </p:txBody>
      </p:sp>
    </p:spTree>
    <p:extLst>
      <p:ext uri="{BB962C8B-B14F-4D97-AF65-F5344CB8AC3E}">
        <p14:creationId xmlns:p14="http://schemas.microsoft.com/office/powerpoint/2010/main" val="394519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7631F1F-0926-4CF8-A30F-C6A481A75605}"/>
              </a:ext>
            </a:extLst>
          </p:cNvPr>
          <p:cNvSpPr>
            <a:spLocks noGrp="1"/>
          </p:cNvSpPr>
          <p:nvPr>
            <p:ph type="body" idx="10"/>
          </p:nvPr>
        </p:nvSpPr>
        <p:spPr/>
        <p:txBody>
          <a:bodyPr/>
          <a:lstStyle/>
          <a:p>
            <a:r>
              <a:rPr lang="it-IT" dirty="0"/>
              <a:t>backup</a:t>
            </a:r>
          </a:p>
        </p:txBody>
      </p:sp>
    </p:spTree>
    <p:extLst>
      <p:ext uri="{BB962C8B-B14F-4D97-AF65-F5344CB8AC3E}">
        <p14:creationId xmlns:p14="http://schemas.microsoft.com/office/powerpoint/2010/main" val="631236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C1E18463-70D8-4D90-BCFC-3280EA4148EF}"/>
              </a:ext>
            </a:extLst>
          </p:cNvPr>
          <p:cNvSpPr>
            <a:spLocks noGrp="1"/>
          </p:cNvSpPr>
          <p:nvPr>
            <p:ph type="ftr" sz="quarter" idx="10"/>
          </p:nvPr>
        </p:nvSpPr>
        <p:spPr/>
        <p:txBody>
          <a:bodyPr/>
          <a:lstStyle/>
          <a:p>
            <a:pPr>
              <a:defRPr/>
            </a:pPr>
            <a:r>
              <a:rPr lang="en-US"/>
              <a:t>Occasion | Location, DD. MM.YYYY | Organization | Name</a:t>
            </a:r>
            <a:endParaRPr lang="en-US">
              <a:latin typeface="Arial"/>
              <a:cs typeface="Arial"/>
            </a:endParaRPr>
          </a:p>
        </p:txBody>
      </p:sp>
      <p:sp>
        <p:nvSpPr>
          <p:cNvPr id="3" name="Segnaposto numero diapositiva 2">
            <a:extLst>
              <a:ext uri="{FF2B5EF4-FFF2-40B4-BE49-F238E27FC236}">
                <a16:creationId xmlns:a16="http://schemas.microsoft.com/office/drawing/2014/main" id="{EB96445E-BC22-477D-BE44-438C3AD1F2CB}"/>
              </a:ext>
            </a:extLst>
          </p:cNvPr>
          <p:cNvSpPr>
            <a:spLocks noGrp="1"/>
          </p:cNvSpPr>
          <p:nvPr>
            <p:ph type="sldNum" sz="quarter" idx="11"/>
          </p:nvPr>
        </p:nvSpPr>
        <p:spPr/>
        <p:txBody>
          <a:bodyPr/>
          <a:lstStyle/>
          <a:p>
            <a:pPr>
              <a:defRPr/>
            </a:pPr>
            <a:fld id="{B338F930-A64A-48BE-8AB2-25FEA66BAC1A}" type="slidenum">
              <a:rPr lang="de-DE" smtClean="0"/>
              <a:t>32</a:t>
            </a:fld>
            <a:endParaRPr lang="de-DE" sz="1600"/>
          </a:p>
        </p:txBody>
      </p:sp>
      <p:pic>
        <p:nvPicPr>
          <p:cNvPr id="5" name="Immagine 4">
            <a:extLst>
              <a:ext uri="{FF2B5EF4-FFF2-40B4-BE49-F238E27FC236}">
                <a16:creationId xmlns:a16="http://schemas.microsoft.com/office/drawing/2014/main" id="{9BF5981A-3675-420E-AC50-A03B1DE6835C}"/>
              </a:ext>
            </a:extLst>
          </p:cNvPr>
          <p:cNvPicPr>
            <a:picLocks noChangeAspect="1"/>
          </p:cNvPicPr>
          <p:nvPr/>
        </p:nvPicPr>
        <p:blipFill>
          <a:blip r:embed="rId2"/>
          <a:stretch>
            <a:fillRect/>
          </a:stretch>
        </p:blipFill>
        <p:spPr>
          <a:xfrm>
            <a:off x="1415480" y="908720"/>
            <a:ext cx="9577930" cy="4619790"/>
          </a:xfrm>
          <a:prstGeom prst="rect">
            <a:avLst/>
          </a:prstGeom>
        </p:spPr>
      </p:pic>
    </p:spTree>
    <p:extLst>
      <p:ext uri="{BB962C8B-B14F-4D97-AF65-F5344CB8AC3E}">
        <p14:creationId xmlns:p14="http://schemas.microsoft.com/office/powerpoint/2010/main" val="2145196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6343E69D-C644-40C0-91F3-4938ACD13408}"/>
              </a:ext>
            </a:extLst>
          </p:cNvPr>
          <p:cNvSpPr>
            <a:spLocks noGrp="1"/>
          </p:cNvSpPr>
          <p:nvPr>
            <p:ph type="ftr" sz="quarter" idx="10"/>
          </p:nvPr>
        </p:nvSpPr>
        <p:spPr/>
        <p:txBody>
          <a:bodyPr/>
          <a:lstStyle/>
          <a:p>
            <a:pPr>
              <a:defRPr/>
            </a:pPr>
            <a:r>
              <a:rPr lang="en-US"/>
              <a:t>Occasion | Location, DD. MM.YYYY | Organization | Name</a:t>
            </a:r>
            <a:endParaRPr lang="en-US">
              <a:latin typeface="Arial"/>
              <a:cs typeface="Arial"/>
            </a:endParaRPr>
          </a:p>
        </p:txBody>
      </p:sp>
      <p:sp>
        <p:nvSpPr>
          <p:cNvPr id="3" name="Segnaposto numero diapositiva 2">
            <a:extLst>
              <a:ext uri="{FF2B5EF4-FFF2-40B4-BE49-F238E27FC236}">
                <a16:creationId xmlns:a16="http://schemas.microsoft.com/office/drawing/2014/main" id="{FE871534-0C2E-493E-B639-7004A4CB3063}"/>
              </a:ext>
            </a:extLst>
          </p:cNvPr>
          <p:cNvSpPr>
            <a:spLocks noGrp="1"/>
          </p:cNvSpPr>
          <p:nvPr>
            <p:ph type="sldNum" sz="quarter" idx="11"/>
          </p:nvPr>
        </p:nvSpPr>
        <p:spPr/>
        <p:txBody>
          <a:bodyPr/>
          <a:lstStyle/>
          <a:p>
            <a:pPr>
              <a:defRPr/>
            </a:pPr>
            <a:fld id="{B338F930-A64A-48BE-8AB2-25FEA66BAC1A}" type="slidenum">
              <a:rPr lang="de-DE" smtClean="0"/>
              <a:t>33</a:t>
            </a:fld>
            <a:endParaRPr lang="de-DE" sz="1600"/>
          </a:p>
        </p:txBody>
      </p:sp>
      <p:pic>
        <p:nvPicPr>
          <p:cNvPr id="5" name="Immagine 4">
            <a:extLst>
              <a:ext uri="{FF2B5EF4-FFF2-40B4-BE49-F238E27FC236}">
                <a16:creationId xmlns:a16="http://schemas.microsoft.com/office/drawing/2014/main" id="{ACDDC96A-E440-439A-B83D-BD468F2A2DFF}"/>
              </a:ext>
            </a:extLst>
          </p:cNvPr>
          <p:cNvPicPr>
            <a:picLocks noChangeAspect="1"/>
          </p:cNvPicPr>
          <p:nvPr/>
        </p:nvPicPr>
        <p:blipFill>
          <a:blip r:embed="rId2"/>
          <a:stretch>
            <a:fillRect/>
          </a:stretch>
        </p:blipFill>
        <p:spPr>
          <a:xfrm>
            <a:off x="2173995" y="1143000"/>
            <a:ext cx="7844010" cy="4572000"/>
          </a:xfrm>
          <a:prstGeom prst="rect">
            <a:avLst/>
          </a:prstGeom>
        </p:spPr>
      </p:pic>
    </p:spTree>
    <p:extLst>
      <p:ext uri="{BB962C8B-B14F-4D97-AF65-F5344CB8AC3E}">
        <p14:creationId xmlns:p14="http://schemas.microsoft.com/office/powerpoint/2010/main" val="2477849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1438AF32-D003-4929-8C50-43B41000CAE4}"/>
              </a:ext>
            </a:extLst>
          </p:cNvPr>
          <p:cNvSpPr>
            <a:spLocks noGrp="1"/>
          </p:cNvSpPr>
          <p:nvPr>
            <p:ph type="ftr" sz="quarter" idx="10"/>
          </p:nvPr>
        </p:nvSpPr>
        <p:spPr/>
        <p:txBody>
          <a:bodyPr/>
          <a:lstStyle/>
          <a:p>
            <a:pPr>
              <a:defRPr/>
            </a:pPr>
            <a:r>
              <a:rPr lang="en-US"/>
              <a:t>Occasion | Location, DD. MM.YYYY | Organization | Name</a:t>
            </a:r>
            <a:endParaRPr lang="en-US">
              <a:latin typeface="Arial"/>
              <a:cs typeface="Arial"/>
            </a:endParaRPr>
          </a:p>
        </p:txBody>
      </p:sp>
      <p:sp>
        <p:nvSpPr>
          <p:cNvPr id="3" name="Segnaposto numero diapositiva 2">
            <a:extLst>
              <a:ext uri="{FF2B5EF4-FFF2-40B4-BE49-F238E27FC236}">
                <a16:creationId xmlns:a16="http://schemas.microsoft.com/office/drawing/2014/main" id="{330B6BD3-1146-451D-B713-2BF9D61EDC29}"/>
              </a:ext>
            </a:extLst>
          </p:cNvPr>
          <p:cNvSpPr>
            <a:spLocks noGrp="1"/>
          </p:cNvSpPr>
          <p:nvPr>
            <p:ph type="sldNum" sz="quarter" idx="11"/>
          </p:nvPr>
        </p:nvSpPr>
        <p:spPr/>
        <p:txBody>
          <a:bodyPr/>
          <a:lstStyle/>
          <a:p>
            <a:pPr>
              <a:defRPr/>
            </a:pPr>
            <a:fld id="{B338F930-A64A-48BE-8AB2-25FEA66BAC1A}" type="slidenum">
              <a:rPr lang="de-DE" smtClean="0"/>
              <a:t>34</a:t>
            </a:fld>
            <a:endParaRPr lang="de-DE" sz="1600"/>
          </a:p>
        </p:txBody>
      </p:sp>
      <p:pic>
        <p:nvPicPr>
          <p:cNvPr id="5" name="Immagine 4">
            <a:extLst>
              <a:ext uri="{FF2B5EF4-FFF2-40B4-BE49-F238E27FC236}">
                <a16:creationId xmlns:a16="http://schemas.microsoft.com/office/drawing/2014/main" id="{35C161DE-45CC-4204-B44B-8DB5CD11F11D}"/>
              </a:ext>
            </a:extLst>
          </p:cNvPr>
          <p:cNvPicPr>
            <a:picLocks noChangeAspect="1"/>
          </p:cNvPicPr>
          <p:nvPr/>
        </p:nvPicPr>
        <p:blipFill>
          <a:blip r:embed="rId2"/>
          <a:stretch>
            <a:fillRect/>
          </a:stretch>
        </p:blipFill>
        <p:spPr>
          <a:xfrm>
            <a:off x="1199456" y="836712"/>
            <a:ext cx="9531128" cy="5355118"/>
          </a:xfrm>
          <a:prstGeom prst="rect">
            <a:avLst/>
          </a:prstGeom>
        </p:spPr>
      </p:pic>
    </p:spTree>
    <p:extLst>
      <p:ext uri="{BB962C8B-B14F-4D97-AF65-F5344CB8AC3E}">
        <p14:creationId xmlns:p14="http://schemas.microsoft.com/office/powerpoint/2010/main" val="2471640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C8577D5-6818-4E96-A44B-649FEA5A9EB6}"/>
              </a:ext>
            </a:extLst>
          </p:cNvPr>
          <p:cNvSpPr>
            <a:spLocks noGrp="1"/>
          </p:cNvSpPr>
          <p:nvPr>
            <p:ph type="ftr" sz="quarter" idx="11"/>
          </p:nvPr>
        </p:nvSpPr>
        <p:spPr/>
        <p:txBody>
          <a:bodyPr/>
          <a:lstStyle/>
          <a:p>
            <a:endParaRPr lang="en-GB"/>
          </a:p>
        </p:txBody>
      </p:sp>
      <p:sp>
        <p:nvSpPr>
          <p:cNvPr id="3" name="Segnaposto numero diapositiva 2">
            <a:extLst>
              <a:ext uri="{FF2B5EF4-FFF2-40B4-BE49-F238E27FC236}">
                <a16:creationId xmlns:a16="http://schemas.microsoft.com/office/drawing/2014/main" id="{60B58BAD-DD07-4E2B-A2B4-CB481F1C2D63}"/>
              </a:ext>
            </a:extLst>
          </p:cNvPr>
          <p:cNvSpPr>
            <a:spLocks noGrp="1"/>
          </p:cNvSpPr>
          <p:nvPr>
            <p:ph type="sldNum" sz="quarter" idx="12"/>
          </p:nvPr>
        </p:nvSpPr>
        <p:spPr/>
        <p:txBody>
          <a:bodyPr/>
          <a:lstStyle/>
          <a:p>
            <a:fld id="{514C1DB2-6C62-4F8C-922C-051E60EEC086}" type="slidenum">
              <a:rPr lang="en-GB" smtClean="0"/>
              <a:t>35</a:t>
            </a:fld>
            <a:endParaRPr lang="en-GB"/>
          </a:p>
        </p:txBody>
      </p:sp>
      <p:graphicFrame>
        <p:nvGraphicFramePr>
          <p:cNvPr id="4" name="Tabella 4">
            <a:extLst>
              <a:ext uri="{FF2B5EF4-FFF2-40B4-BE49-F238E27FC236}">
                <a16:creationId xmlns:a16="http://schemas.microsoft.com/office/drawing/2014/main" id="{01032935-62D3-4BF9-847A-8B4220AAF6A0}"/>
              </a:ext>
            </a:extLst>
          </p:cNvPr>
          <p:cNvGraphicFramePr>
            <a:graphicFrameLocks noGrp="1"/>
          </p:cNvGraphicFramePr>
          <p:nvPr>
            <p:extLst>
              <p:ext uri="{D42A27DB-BD31-4B8C-83A1-F6EECF244321}">
                <p14:modId xmlns:p14="http://schemas.microsoft.com/office/powerpoint/2010/main" val="2460603840"/>
              </p:ext>
            </p:extLst>
          </p:nvPr>
        </p:nvGraphicFramePr>
        <p:xfrm>
          <a:off x="263352" y="764704"/>
          <a:ext cx="11665296" cy="9438640"/>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069032555"/>
                    </a:ext>
                  </a:extLst>
                </a:gridCol>
                <a:gridCol w="9001000">
                  <a:extLst>
                    <a:ext uri="{9D8B030D-6E8A-4147-A177-3AD203B41FA5}">
                      <a16:colId xmlns:a16="http://schemas.microsoft.com/office/drawing/2014/main" val="2665083447"/>
                    </a:ext>
                  </a:extLst>
                </a:gridCol>
              </a:tblGrid>
              <a:tr h="370840">
                <a:tc>
                  <a:txBody>
                    <a:bodyPr/>
                    <a:lstStyle/>
                    <a:p>
                      <a:r>
                        <a:rPr lang="it-IT" dirty="0"/>
                        <a:t>Area di ricerca</a:t>
                      </a:r>
                    </a:p>
                  </a:txBody>
                  <a:tcPr/>
                </a:tc>
                <a:tc>
                  <a:txBody>
                    <a:bodyPr/>
                    <a:lstStyle/>
                    <a:p>
                      <a:endParaRPr lang="it-IT" dirty="0"/>
                    </a:p>
                  </a:txBody>
                  <a:tcPr/>
                </a:tc>
                <a:extLst>
                  <a:ext uri="{0D108BD9-81ED-4DB2-BD59-A6C34878D82A}">
                    <a16:rowId xmlns:a16="http://schemas.microsoft.com/office/drawing/2014/main" val="2339596026"/>
                  </a:ext>
                </a:extLst>
              </a:tr>
              <a:tr h="370840">
                <a:tc rowSpan="2">
                  <a:txBody>
                    <a:bodyPr/>
                    <a:lstStyle/>
                    <a:p>
                      <a:r>
                        <a:rPr lang="it-IT" dirty="0"/>
                        <a:t>Consumatori, </a:t>
                      </a:r>
                      <a:r>
                        <a:rPr lang="it-IT" dirty="0" err="1"/>
                        <a:t>prosumer</a:t>
                      </a:r>
                      <a:r>
                        <a:rPr lang="it-IT" dirty="0"/>
                        <a:t>, comunità energetiche </a:t>
                      </a:r>
                    </a:p>
                  </a:txBody>
                  <a:tcPr/>
                </a:tc>
                <a:tc>
                  <a:txBody>
                    <a:bodyPr/>
                    <a:lstStyle/>
                    <a:p>
                      <a:r>
                        <a:rPr lang="it-IT" dirty="0"/>
                        <a:t>Campagne  e studi per valutare l’accettabilità sociale delle infrastrutture energetiche</a:t>
                      </a:r>
                    </a:p>
                  </a:txBody>
                  <a:tcPr/>
                </a:tc>
                <a:extLst>
                  <a:ext uri="{0D108BD9-81ED-4DB2-BD59-A6C34878D82A}">
                    <a16:rowId xmlns:a16="http://schemas.microsoft.com/office/drawing/2014/main" val="3363196973"/>
                  </a:ext>
                </a:extLst>
              </a:tr>
              <a:tr h="0">
                <a:tc vMerge="1">
                  <a:txBody>
                    <a:bodyPr/>
                    <a:lstStyle/>
                    <a:p>
                      <a:endParaRPr lang="it-IT" dirty="0"/>
                    </a:p>
                  </a:txBody>
                  <a:tcPr/>
                </a:tc>
                <a:tc>
                  <a:txBody>
                    <a:bodyPr/>
                    <a:lstStyle/>
                    <a:p>
                      <a:r>
                        <a:rPr lang="it-IT" dirty="0"/>
                        <a:t>Modalità innovative di coinvolgimento degli utenti finali (comunità energetiche, tariffe dinamiche, etc.) </a:t>
                      </a:r>
                    </a:p>
                  </a:txBody>
                  <a:tcPr/>
                </a:tc>
                <a:extLst>
                  <a:ext uri="{0D108BD9-81ED-4DB2-BD59-A6C34878D82A}">
                    <a16:rowId xmlns:a16="http://schemas.microsoft.com/office/drawing/2014/main" val="807981870"/>
                  </a:ext>
                </a:extLst>
              </a:tr>
              <a:tr h="370840">
                <a:tc rowSpan="4">
                  <a:txBody>
                    <a:bodyPr/>
                    <a:lstStyle/>
                    <a:p>
                      <a:r>
                        <a:rPr lang="it-IT" dirty="0"/>
                        <a:t>Impatti sul sistema economico</a:t>
                      </a: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dirty="0"/>
                        <a:t>Business models</a:t>
                      </a:r>
                    </a:p>
                  </a:txBody>
                  <a:tcPr/>
                </a:tc>
                <a:extLst>
                  <a:ext uri="{0D108BD9-81ED-4DB2-BD59-A6C34878D82A}">
                    <a16:rowId xmlns:a16="http://schemas.microsoft.com/office/drawing/2014/main" val="3219053265"/>
                  </a:ext>
                </a:extLst>
              </a:tr>
              <a:tr h="370840">
                <a:tc vMerge="1">
                  <a:txBody>
                    <a:bodyPr/>
                    <a:lstStyle/>
                    <a:p>
                      <a:endParaRPr lang="it-IT" dirty="0"/>
                    </a:p>
                  </a:txBody>
                  <a:tcPr/>
                </a:tc>
                <a:tc>
                  <a:txBody>
                    <a:bodyPr/>
                    <a:lstStyle/>
                    <a:p>
                      <a:r>
                        <a:rPr lang="it-IT" dirty="0"/>
                        <a:t>Modelli di mercato centralizzati </a:t>
                      </a:r>
                    </a:p>
                  </a:txBody>
                  <a:tcPr/>
                </a:tc>
                <a:extLst>
                  <a:ext uri="{0D108BD9-81ED-4DB2-BD59-A6C34878D82A}">
                    <a16:rowId xmlns:a16="http://schemas.microsoft.com/office/drawing/2014/main" val="3005340565"/>
                  </a:ext>
                </a:extLst>
              </a:tr>
              <a:tr h="370840">
                <a:tc vMerge="1">
                  <a:txBody>
                    <a:bodyPr/>
                    <a:lstStyle/>
                    <a:p>
                      <a:endParaRPr lang="it-IT" dirty="0"/>
                    </a:p>
                  </a:txBody>
                  <a:tcPr/>
                </a:tc>
                <a:tc>
                  <a:txBody>
                    <a:bodyPr/>
                    <a:lstStyle/>
                    <a:p>
                      <a:r>
                        <a:rPr lang="it-IT" dirty="0"/>
                        <a:t>Modelli di mercato decentralizzati  e analisi di piattaforme di mercato</a:t>
                      </a:r>
                    </a:p>
                  </a:txBody>
                  <a:tcPr/>
                </a:tc>
                <a:extLst>
                  <a:ext uri="{0D108BD9-81ED-4DB2-BD59-A6C34878D82A}">
                    <a16:rowId xmlns:a16="http://schemas.microsoft.com/office/drawing/2014/main" val="3329816348"/>
                  </a:ext>
                </a:extLst>
              </a:tr>
              <a:tr h="370840">
                <a:tc vMerge="1">
                  <a:txBody>
                    <a:bodyPr/>
                    <a:lstStyle/>
                    <a:p>
                      <a:endParaRPr lang="it-IT" dirty="0"/>
                    </a:p>
                  </a:txBody>
                  <a:tcPr/>
                </a:tc>
                <a:tc>
                  <a:txBody>
                    <a:bodyPr/>
                    <a:lstStyle/>
                    <a:p>
                      <a:r>
                        <a:rPr lang="it-IT" dirty="0"/>
                        <a:t>Sviluppo di modelli di mercato per i servizi ancillari</a:t>
                      </a:r>
                    </a:p>
                  </a:txBody>
                  <a:tcPr/>
                </a:tc>
                <a:extLst>
                  <a:ext uri="{0D108BD9-81ED-4DB2-BD59-A6C34878D82A}">
                    <a16:rowId xmlns:a16="http://schemas.microsoft.com/office/drawing/2014/main" val="2135841358"/>
                  </a:ext>
                </a:extLst>
              </a:tr>
              <a:tr h="370840">
                <a:tc rowSpan="3">
                  <a:txBody>
                    <a:bodyPr/>
                    <a:lstStyle/>
                    <a:p>
                      <a:r>
                        <a:rPr lang="it-IT" dirty="0"/>
                        <a:t>Digitalizzazione</a:t>
                      </a:r>
                    </a:p>
                  </a:txBody>
                  <a:tcPr/>
                </a:tc>
                <a:tc>
                  <a:txBody>
                    <a:bodyPr/>
                    <a:lstStyle/>
                    <a:p>
                      <a:r>
                        <a:rPr lang="it-IT" dirty="0"/>
                        <a:t>Applicazione di tecniche di data </a:t>
                      </a:r>
                      <a:r>
                        <a:rPr lang="it-IT" dirty="0" err="1"/>
                        <a:t>analitics</a:t>
                      </a:r>
                      <a:r>
                        <a:rPr lang="it-IT" dirty="0"/>
                        <a:t> e intelligenza artificiale</a:t>
                      </a:r>
                    </a:p>
                  </a:txBody>
                  <a:tcPr/>
                </a:tc>
                <a:extLst>
                  <a:ext uri="{0D108BD9-81ED-4DB2-BD59-A6C34878D82A}">
                    <a16:rowId xmlns:a16="http://schemas.microsoft.com/office/drawing/2014/main" val="2907941760"/>
                  </a:ext>
                </a:extLst>
              </a:tr>
              <a:tr h="370840">
                <a:tc vMerge="1">
                  <a:txBody>
                    <a:bodyPr/>
                    <a:lstStyle/>
                    <a:p>
                      <a:endParaRPr lang="it-IT" dirty="0"/>
                    </a:p>
                  </a:txBody>
                  <a:tcPr/>
                </a:tc>
                <a:tc>
                  <a:txBody>
                    <a:bodyPr/>
                    <a:lstStyle/>
                    <a:p>
                      <a:r>
                        <a:rPr lang="it-IT" dirty="0"/>
                        <a:t>Sviluppo e applicazione di sistemi di telecomunicazione innovativi </a:t>
                      </a:r>
                    </a:p>
                  </a:txBody>
                  <a:tcPr/>
                </a:tc>
                <a:extLst>
                  <a:ext uri="{0D108BD9-81ED-4DB2-BD59-A6C34878D82A}">
                    <a16:rowId xmlns:a16="http://schemas.microsoft.com/office/drawing/2014/main" val="118678392"/>
                  </a:ext>
                </a:extLst>
              </a:tr>
              <a:tr h="370840">
                <a:tc vMerge="1">
                  <a:txBody>
                    <a:bodyPr/>
                    <a:lstStyle/>
                    <a:p>
                      <a:endParaRPr lang="it-IT" dirty="0"/>
                    </a:p>
                  </a:txBody>
                  <a:tcPr/>
                </a:tc>
                <a:tc>
                  <a:txBody>
                    <a:bodyPr/>
                    <a:lstStyle/>
                    <a:p>
                      <a:r>
                        <a:rPr lang="it-IT" dirty="0"/>
                        <a:t>Analisi di aspetti di cybersecurity e data privacy</a:t>
                      </a:r>
                    </a:p>
                  </a:txBody>
                  <a:tcPr/>
                </a:tc>
                <a:extLst>
                  <a:ext uri="{0D108BD9-81ED-4DB2-BD59-A6C34878D82A}">
                    <a16:rowId xmlns:a16="http://schemas.microsoft.com/office/drawing/2014/main" val="2603254668"/>
                  </a:ext>
                </a:extLst>
              </a:tr>
              <a:tr h="370840">
                <a:tc rowSpan="4">
                  <a:txBody>
                    <a:bodyPr/>
                    <a:lstStyle/>
                    <a:p>
                      <a:r>
                        <a:rPr lang="it-IT" dirty="0"/>
                        <a:t>Pianificazione e resilienza </a:t>
                      </a:r>
                    </a:p>
                  </a:txBody>
                  <a:tcPr/>
                </a:tc>
                <a:tc>
                  <a:txBody>
                    <a:bodyPr/>
                    <a:lstStyle/>
                    <a:p>
                      <a:r>
                        <a:rPr lang="it-IT" dirty="0"/>
                        <a:t>Pianificazione di lungo termine</a:t>
                      </a:r>
                    </a:p>
                  </a:txBody>
                  <a:tcPr/>
                </a:tc>
                <a:extLst>
                  <a:ext uri="{0D108BD9-81ED-4DB2-BD59-A6C34878D82A}">
                    <a16:rowId xmlns:a16="http://schemas.microsoft.com/office/drawing/2014/main" val="2215965197"/>
                  </a:ext>
                </a:extLst>
              </a:tr>
              <a:tr h="370840">
                <a:tc vMerge="1">
                  <a:txBody>
                    <a:bodyPr/>
                    <a:lstStyle/>
                    <a:p>
                      <a:endParaRPr lang="it-IT" dirty="0"/>
                    </a:p>
                  </a:txBody>
                  <a:tcPr/>
                </a:tc>
                <a:tc>
                  <a:txBody>
                    <a:bodyPr/>
                    <a:lstStyle/>
                    <a:p>
                      <a:r>
                        <a:rPr lang="it-IT" dirty="0"/>
                        <a:t>Pianificazione di reti di trasmissione e valutazioni di resilienza del sistema</a:t>
                      </a:r>
                    </a:p>
                  </a:txBody>
                  <a:tcPr/>
                </a:tc>
                <a:extLst>
                  <a:ext uri="{0D108BD9-81ED-4DB2-BD59-A6C34878D82A}">
                    <a16:rowId xmlns:a16="http://schemas.microsoft.com/office/drawing/2014/main" val="1048446621"/>
                  </a:ext>
                </a:extLst>
              </a:tr>
              <a:tr h="370840">
                <a:tc vMerge="1">
                  <a:txBody>
                    <a:bodyPr/>
                    <a:lstStyle/>
                    <a:p>
                      <a:endParaRPr lang="it-IT" dirty="0"/>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dirty="0"/>
                        <a:t>Pianificazione di reti di distribuzione e valutazioni di resilienza del sistema</a:t>
                      </a:r>
                    </a:p>
                  </a:txBody>
                  <a:tcPr/>
                </a:tc>
                <a:extLst>
                  <a:ext uri="{0D108BD9-81ED-4DB2-BD59-A6C34878D82A}">
                    <a16:rowId xmlns:a16="http://schemas.microsoft.com/office/drawing/2014/main" val="3453799848"/>
                  </a:ext>
                </a:extLst>
              </a:tr>
              <a:tr h="370840">
                <a:tc vMerge="1">
                  <a:txBody>
                    <a:bodyPr/>
                    <a:lstStyle/>
                    <a:p>
                      <a:endParaRPr lang="it-IT" dirty="0"/>
                    </a:p>
                  </a:txBody>
                  <a:tcPr/>
                </a:tc>
                <a:tc>
                  <a:txBody>
                    <a:bodyPr/>
                    <a:lstStyle/>
                    <a:p>
                      <a:r>
                        <a:rPr lang="it-IT" dirty="0"/>
                        <a:t>Gestione degli asset e manutenzione</a:t>
                      </a:r>
                    </a:p>
                  </a:txBody>
                  <a:tcPr/>
                </a:tc>
                <a:extLst>
                  <a:ext uri="{0D108BD9-81ED-4DB2-BD59-A6C34878D82A}">
                    <a16:rowId xmlns:a16="http://schemas.microsoft.com/office/drawing/2014/main" val="383725765"/>
                  </a:ext>
                </a:extLst>
              </a:tr>
              <a:tr h="370840">
                <a:tc rowSpan="5">
                  <a:txBody>
                    <a:bodyPr/>
                    <a:lstStyle/>
                    <a:p>
                      <a:r>
                        <a:rPr lang="it-IT" dirty="0"/>
                        <a:t>Flessibilità del sistema</a:t>
                      </a:r>
                    </a:p>
                  </a:txBody>
                  <a:tcPr/>
                </a:tc>
                <a:tc>
                  <a:txBody>
                    <a:bodyPr/>
                    <a:lstStyle/>
                    <a:p>
                      <a:r>
                        <a:rPr lang="it-IT" dirty="0"/>
                        <a:t>Flessibilità della domanda (Residenziale e industriale) </a:t>
                      </a:r>
                    </a:p>
                  </a:txBody>
                  <a:tcPr/>
                </a:tc>
                <a:extLst>
                  <a:ext uri="{0D108BD9-81ED-4DB2-BD59-A6C34878D82A}">
                    <a16:rowId xmlns:a16="http://schemas.microsoft.com/office/drawing/2014/main" val="1297663962"/>
                  </a:ext>
                </a:extLst>
              </a:tr>
              <a:tr h="370840">
                <a:tc vMerge="1">
                  <a:txBody>
                    <a:bodyPr/>
                    <a:lstStyle/>
                    <a:p>
                      <a:endParaRPr lang="it-IT" dirty="0"/>
                    </a:p>
                  </a:txBody>
                  <a:tcPr/>
                </a:tc>
                <a:tc>
                  <a:txBody>
                    <a:bodyPr/>
                    <a:lstStyle/>
                    <a:p>
                      <a:r>
                        <a:rPr lang="it-IT" dirty="0"/>
                        <a:t>Flessibilità della generazione (rinnovabili, generazione distribuita, </a:t>
                      </a:r>
                      <a:r>
                        <a:rPr lang="it-IT" dirty="0" err="1"/>
                        <a:t>etc</a:t>
                      </a:r>
                      <a:r>
                        <a:rPr lang="it-IT" dirty="0"/>
                        <a:t>)</a:t>
                      </a:r>
                    </a:p>
                  </a:txBody>
                  <a:tcPr/>
                </a:tc>
                <a:extLst>
                  <a:ext uri="{0D108BD9-81ED-4DB2-BD59-A6C34878D82A}">
                    <a16:rowId xmlns:a16="http://schemas.microsoft.com/office/drawing/2014/main" val="2080251880"/>
                  </a:ext>
                </a:extLst>
              </a:tr>
              <a:tr h="370840">
                <a:tc vMerge="1">
                  <a:txBody>
                    <a:bodyPr/>
                    <a:lstStyle/>
                    <a:p>
                      <a:endParaRPr lang="it-IT" dirty="0"/>
                    </a:p>
                  </a:txBody>
                  <a:tcPr/>
                </a:tc>
                <a:tc>
                  <a:txBody>
                    <a:bodyPr/>
                    <a:lstStyle/>
                    <a:p>
                      <a:r>
                        <a:rPr lang="it-IT" dirty="0"/>
                        <a:t>Gestione di sistemi di accumulo e batterie </a:t>
                      </a:r>
                    </a:p>
                  </a:txBody>
                  <a:tcPr/>
                </a:tc>
                <a:extLst>
                  <a:ext uri="{0D108BD9-81ED-4DB2-BD59-A6C34878D82A}">
                    <a16:rowId xmlns:a16="http://schemas.microsoft.com/office/drawing/2014/main" val="3869570221"/>
                  </a:ext>
                </a:extLst>
              </a:tr>
              <a:tr h="370840">
                <a:tc vMerge="1">
                  <a:txBody>
                    <a:bodyPr/>
                    <a:lstStyle/>
                    <a:p>
                      <a:endParaRPr lang="it-IT"/>
                    </a:p>
                  </a:txBody>
                  <a:tcPr/>
                </a:tc>
                <a:tc>
                  <a:txBody>
                    <a:bodyPr/>
                    <a:lstStyle/>
                    <a:p>
                      <a:r>
                        <a:rPr lang="it-IT" dirty="0"/>
                        <a:t>Integrazioni di componenti flessibili sulle reti esistenti (FACTS, HVDC, OLTC) </a:t>
                      </a:r>
                    </a:p>
                  </a:txBody>
                  <a:tcPr/>
                </a:tc>
                <a:extLst>
                  <a:ext uri="{0D108BD9-81ED-4DB2-BD59-A6C34878D82A}">
                    <a16:rowId xmlns:a16="http://schemas.microsoft.com/office/drawing/2014/main" val="2445752619"/>
                  </a:ext>
                </a:extLst>
              </a:tr>
              <a:tr h="370840">
                <a:tc vMerge="1">
                  <a:txBody>
                    <a:bodyPr/>
                    <a:lstStyle/>
                    <a:p>
                      <a:endParaRPr lang="it-IT" dirty="0"/>
                    </a:p>
                  </a:txBody>
                  <a:tcPr/>
                </a:tc>
                <a:tc>
                  <a:txBody>
                    <a:bodyPr/>
                    <a:lstStyle/>
                    <a:p>
                      <a:r>
                        <a:rPr lang="it-IT" dirty="0"/>
                        <a:t>Flessibilità fornita da sistemi di trasporto (</a:t>
                      </a:r>
                      <a:r>
                        <a:rPr lang="it-IT" dirty="0" err="1"/>
                        <a:t>Vehicle</a:t>
                      </a:r>
                      <a:r>
                        <a:rPr lang="it-IT" dirty="0"/>
                        <a:t> to </a:t>
                      </a:r>
                      <a:r>
                        <a:rPr lang="it-IT" dirty="0" err="1"/>
                        <a:t>grid</a:t>
                      </a:r>
                      <a:r>
                        <a:rPr lang="it-IT" dirty="0"/>
                        <a:t>, V1G)</a:t>
                      </a:r>
                    </a:p>
                  </a:txBody>
                  <a:tcPr/>
                </a:tc>
                <a:extLst>
                  <a:ext uri="{0D108BD9-81ED-4DB2-BD59-A6C34878D82A}">
                    <a16:rowId xmlns:a16="http://schemas.microsoft.com/office/drawing/2014/main" val="3110847144"/>
                  </a:ext>
                </a:extLst>
              </a:tr>
              <a:tr h="370840">
                <a:tc rowSpan="5">
                  <a:txBody>
                    <a:bodyPr/>
                    <a:lstStyle/>
                    <a:p>
                      <a:r>
                        <a:rPr lang="it-IT" dirty="0"/>
                        <a:t>Gestione operativa del sistema</a:t>
                      </a:r>
                    </a:p>
                  </a:txBody>
                  <a:tcPr/>
                </a:tc>
                <a:tc>
                  <a:txBody>
                    <a:bodyPr/>
                    <a:lstStyle/>
                    <a:p>
                      <a:r>
                        <a:rPr lang="it-IT" dirty="0"/>
                        <a:t>Supervisione e controllo in tempo reale della rete </a:t>
                      </a:r>
                    </a:p>
                  </a:txBody>
                  <a:tcPr/>
                </a:tc>
                <a:extLst>
                  <a:ext uri="{0D108BD9-81ED-4DB2-BD59-A6C34878D82A}">
                    <a16:rowId xmlns:a16="http://schemas.microsoft.com/office/drawing/2014/main" val="3017907576"/>
                  </a:ext>
                </a:extLst>
              </a:tr>
              <a:tr h="370840">
                <a:tc vMerge="1">
                  <a:txBody>
                    <a:bodyPr/>
                    <a:lstStyle/>
                    <a:p>
                      <a:endParaRPr lang="it-IT" dirty="0"/>
                    </a:p>
                  </a:txBody>
                  <a:tcPr/>
                </a:tc>
                <a:tc>
                  <a:txBody>
                    <a:bodyPr/>
                    <a:lstStyle/>
                    <a:p>
                      <a:r>
                        <a:rPr lang="it-IT" dirty="0"/>
                        <a:t>Sistemi di controllo a breve termine (Riserva primaria)</a:t>
                      </a:r>
                    </a:p>
                  </a:txBody>
                  <a:tcPr/>
                </a:tc>
                <a:extLst>
                  <a:ext uri="{0D108BD9-81ED-4DB2-BD59-A6C34878D82A}">
                    <a16:rowId xmlns:a16="http://schemas.microsoft.com/office/drawing/2014/main" val="4056811199"/>
                  </a:ext>
                </a:extLst>
              </a:tr>
              <a:tr h="370840">
                <a:tc vMerge="1">
                  <a:txBody>
                    <a:bodyPr/>
                    <a:lstStyle/>
                    <a:p>
                      <a:endParaRPr lang="it-IT"/>
                    </a:p>
                  </a:txBody>
                  <a:tcPr/>
                </a:tc>
                <a:tc>
                  <a:txBody>
                    <a:bodyPr/>
                    <a:lstStyle/>
                    <a:p>
                      <a:r>
                        <a:rPr lang="it-IT" dirty="0"/>
                        <a:t>Analisi di stabilità del sistema</a:t>
                      </a:r>
                    </a:p>
                  </a:txBody>
                  <a:tcPr/>
                </a:tc>
                <a:extLst>
                  <a:ext uri="{0D108BD9-81ED-4DB2-BD59-A6C34878D82A}">
                    <a16:rowId xmlns:a16="http://schemas.microsoft.com/office/drawing/2014/main" val="2879328851"/>
                  </a:ext>
                </a:extLst>
              </a:tr>
              <a:tr h="370840">
                <a:tc vMerge="1">
                  <a:txBody>
                    <a:bodyPr/>
                    <a:lstStyle/>
                    <a:p>
                      <a:endParaRPr lang="it-IT" dirty="0"/>
                    </a:p>
                  </a:txBody>
                  <a:tcPr/>
                </a:tc>
                <a:tc>
                  <a:txBody>
                    <a:bodyPr/>
                    <a:lstStyle/>
                    <a:p>
                      <a:r>
                        <a:rPr lang="it-IT" dirty="0"/>
                        <a:t>Modalità innovative per la manutenzione predittiva e per la riduzione di tempi di ripristino guasti</a:t>
                      </a:r>
                    </a:p>
                  </a:txBody>
                  <a:tcPr/>
                </a:tc>
                <a:extLst>
                  <a:ext uri="{0D108BD9-81ED-4DB2-BD59-A6C34878D82A}">
                    <a16:rowId xmlns:a16="http://schemas.microsoft.com/office/drawing/2014/main" val="3657866328"/>
                  </a:ext>
                </a:extLst>
              </a:tr>
              <a:tr h="370840">
                <a:tc vMerge="1">
                  <a:txBody>
                    <a:bodyPr/>
                    <a:lstStyle/>
                    <a:p>
                      <a:endParaRPr lang="it-IT" dirty="0"/>
                    </a:p>
                  </a:txBody>
                  <a:tcPr/>
                </a:tc>
                <a:tc>
                  <a:txBody>
                    <a:bodyPr/>
                    <a:lstStyle/>
                    <a:p>
                      <a:r>
                        <a:rPr lang="it-IT" dirty="0"/>
                        <a:t>Sviluppo di centri di controllo locali e interconnessione tra centri di controllo </a:t>
                      </a:r>
                    </a:p>
                  </a:txBody>
                  <a:tcPr/>
                </a:tc>
                <a:extLst>
                  <a:ext uri="{0D108BD9-81ED-4DB2-BD59-A6C34878D82A}">
                    <a16:rowId xmlns:a16="http://schemas.microsoft.com/office/drawing/2014/main" val="2319209144"/>
                  </a:ext>
                </a:extLst>
              </a:tr>
            </a:tbl>
          </a:graphicData>
        </a:graphic>
      </p:graphicFrame>
    </p:spTree>
    <p:extLst>
      <p:ext uri="{BB962C8B-B14F-4D97-AF65-F5344CB8AC3E}">
        <p14:creationId xmlns:p14="http://schemas.microsoft.com/office/powerpoint/2010/main" val="4142037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screenshot&#10;&#10;Description generated with very high confidence">
            <a:extLst>
              <a:ext uri="{FF2B5EF4-FFF2-40B4-BE49-F238E27FC236}">
                <a16:creationId xmlns:a16="http://schemas.microsoft.com/office/drawing/2014/main" id="{5CCBDD92-6587-4574-AD4B-E86E11D15C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5771" y="-23345"/>
            <a:ext cx="11640457" cy="6904690"/>
          </a:xfrm>
          <a:prstGeom prst="rect">
            <a:avLst/>
          </a:prstGeom>
        </p:spPr>
      </p:pic>
      <p:pic>
        <p:nvPicPr>
          <p:cNvPr id="3" name="Content Placeholder 4" descr="A picture containing text, map&#10;&#10;Description generated with very high confidence">
            <a:extLst>
              <a:ext uri="{FF2B5EF4-FFF2-40B4-BE49-F238E27FC236}">
                <a16:creationId xmlns:a16="http://schemas.microsoft.com/office/drawing/2014/main" id="{26E10309-C809-488F-8D6F-634025B6D1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82200" y="-302106"/>
            <a:ext cx="1682751" cy="2034653"/>
          </a:xfrm>
          <a:prstGeom prst="roundRect">
            <a:avLst/>
          </a:prstGeom>
          <a:ln>
            <a:solidFill>
              <a:schemeClr val="tx1"/>
            </a:solidFill>
          </a:ln>
        </p:spPr>
      </p:pic>
    </p:spTree>
    <p:extLst>
      <p:ext uri="{BB962C8B-B14F-4D97-AF65-F5344CB8AC3E}">
        <p14:creationId xmlns:p14="http://schemas.microsoft.com/office/powerpoint/2010/main" val="87836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GB" dirty="0"/>
              <a:t>The three </a:t>
            </a:r>
            <a:r>
              <a:rPr lang="en-GB" dirty="0" err="1"/>
              <a:t>Platone</a:t>
            </a:r>
            <a:r>
              <a:rPr lang="en-GB" dirty="0"/>
              <a:t> demonstration sites</a:t>
            </a:r>
            <a:endParaRPr dirty="0"/>
          </a:p>
        </p:txBody>
      </p:sp>
      <p:sp>
        <p:nvSpPr>
          <p:cNvPr id="3" name="Fußzeilenplatzhalter 2"/>
          <p:cNvSpPr>
            <a:spLocks noGrp="1"/>
          </p:cNvSpPr>
          <p:nvPr>
            <p:ph type="ftr" sz="quarter" idx="10"/>
          </p:nvPr>
        </p:nvSpPr>
        <p:spPr bwMode="auto"/>
        <p:txBody>
          <a:bodyPr/>
          <a:lstStyle/>
          <a:p>
            <a:pPr>
              <a:defRPr/>
            </a:pPr>
            <a:r>
              <a:rPr lang="en-US"/>
              <a:t>Occasion | Location/Date | Organisation | Name</a:t>
            </a:r>
            <a:endParaRPr lang="en-US">
              <a:latin typeface="Arial"/>
              <a:cs typeface="Arial"/>
            </a:endParaRPr>
          </a:p>
        </p:txBody>
      </p:sp>
      <p:sp>
        <p:nvSpPr>
          <p:cNvPr id="4" name="Foliennummernplatzhalter 3"/>
          <p:cNvSpPr>
            <a:spLocks noGrp="1"/>
          </p:cNvSpPr>
          <p:nvPr>
            <p:ph type="sldNum" sz="quarter" idx="11"/>
          </p:nvPr>
        </p:nvSpPr>
        <p:spPr bwMode="auto"/>
        <p:txBody>
          <a:bodyPr/>
          <a:lstStyle/>
          <a:p>
            <a:pPr>
              <a:defRPr/>
            </a:pPr>
            <a:fld id="{B338F930-A64A-48BE-8AB2-25FEA66BAC1A}" type="slidenum">
              <a:rPr lang="de-DE"/>
              <a:t>37</a:t>
            </a:fld>
            <a:endParaRPr lang="de-DE" sz="1600"/>
          </a:p>
        </p:txBody>
      </p:sp>
      <p:pic>
        <p:nvPicPr>
          <p:cNvPr id="12" name="Bildplatzhalter 11"/>
          <p:cNvPicPr>
            <a:picLocks noGrp="1" noChangeAspect="1"/>
          </p:cNvPicPr>
          <p:nvPr>
            <p:ph type="pic" sz="quarter" idx="24"/>
          </p:nvPr>
        </p:nvPicPr>
        <p:blipFill>
          <a:blip r:embed="rId2"/>
          <a:stretch/>
        </p:blipFill>
        <p:spPr bwMode="auto">
          <a:prstGeom prst="rect">
            <a:avLst/>
          </a:prstGeom>
        </p:spPr>
      </p:pic>
      <p:pic>
        <p:nvPicPr>
          <p:cNvPr id="14" name="Bildplatzhalter 13"/>
          <p:cNvPicPr>
            <a:picLocks noGrp="1" noChangeAspect="1"/>
          </p:cNvPicPr>
          <p:nvPr>
            <p:ph type="pic" sz="quarter" idx="25"/>
          </p:nvPr>
        </p:nvPicPr>
        <p:blipFill>
          <a:blip r:embed="rId3"/>
          <a:stretch/>
        </p:blipFill>
        <p:spPr bwMode="auto">
          <a:prstGeom prst="rect">
            <a:avLst/>
          </a:prstGeom>
        </p:spPr>
      </p:pic>
      <p:sp>
        <p:nvSpPr>
          <p:cNvPr id="8" name="Textplatzhalter 7"/>
          <p:cNvSpPr>
            <a:spLocks noGrp="1"/>
          </p:cNvSpPr>
          <p:nvPr>
            <p:ph type="body" sz="quarter" idx="26"/>
          </p:nvPr>
        </p:nvSpPr>
        <p:spPr bwMode="auto"/>
        <p:txBody>
          <a:bodyPr anchor="t"/>
          <a:lstStyle/>
          <a:p>
            <a:pPr>
              <a:spcBef>
                <a:spcPts val="0"/>
              </a:spcBef>
              <a:spcAft>
                <a:spcPts val="1000"/>
              </a:spcAft>
              <a:defRPr/>
            </a:pPr>
            <a:r>
              <a:rPr lang="de-DE" sz="2000" b="1" cap="all" dirty="0">
                <a:solidFill>
                  <a:srgbClr val="E57627"/>
                </a:solidFill>
              </a:rPr>
              <a:t> G</a:t>
            </a:r>
            <a:r>
              <a:rPr lang="de-DE" sz="2000" b="1" dirty="0">
                <a:solidFill>
                  <a:srgbClr val="E57627"/>
                </a:solidFill>
              </a:rPr>
              <a:t>ermany</a:t>
            </a:r>
            <a:endParaRPr dirty="0"/>
          </a:p>
          <a:p>
            <a:pPr>
              <a:spcBef>
                <a:spcPts val="0"/>
              </a:spcBef>
              <a:spcAft>
                <a:spcPts val="1000"/>
              </a:spcAft>
              <a:defRPr/>
            </a:pPr>
            <a:r>
              <a:rPr lang="en-US" sz="2000" dirty="0"/>
              <a:t>Balancing between local and higher-level networks</a:t>
            </a:r>
            <a:endParaRPr dirty="0"/>
          </a:p>
        </p:txBody>
      </p:sp>
      <p:sp>
        <p:nvSpPr>
          <p:cNvPr id="9" name="Textplatzhalter 8"/>
          <p:cNvSpPr>
            <a:spLocks noGrp="1"/>
          </p:cNvSpPr>
          <p:nvPr>
            <p:ph type="body" sz="quarter" idx="27"/>
          </p:nvPr>
        </p:nvSpPr>
        <p:spPr bwMode="auto"/>
        <p:txBody>
          <a:bodyPr anchor="t"/>
          <a:lstStyle/>
          <a:p>
            <a:pPr>
              <a:spcBef>
                <a:spcPts val="0"/>
              </a:spcBef>
              <a:defRPr/>
            </a:pPr>
            <a:r>
              <a:rPr lang="de-DE" sz="2000" b="1">
                <a:solidFill>
                  <a:srgbClr val="E57627"/>
                </a:solidFill>
              </a:rPr>
              <a:t>Greece</a:t>
            </a:r>
          </a:p>
          <a:p>
            <a:pPr>
              <a:spcBef>
                <a:spcPts val="0"/>
              </a:spcBef>
              <a:defRPr/>
            </a:pPr>
            <a:r>
              <a:rPr lang="en-US" sz="2000"/>
              <a:t>Connecting flexibility between distribution and transmission system operators</a:t>
            </a:r>
            <a:endParaRPr/>
          </a:p>
        </p:txBody>
      </p:sp>
      <p:sp>
        <p:nvSpPr>
          <p:cNvPr id="10" name="Textplatzhalter 9"/>
          <p:cNvSpPr>
            <a:spLocks noGrp="1"/>
          </p:cNvSpPr>
          <p:nvPr>
            <p:ph type="body" sz="quarter" idx="28"/>
          </p:nvPr>
        </p:nvSpPr>
        <p:spPr bwMode="auto"/>
        <p:txBody>
          <a:bodyPr anchor="t"/>
          <a:lstStyle/>
          <a:p>
            <a:pPr>
              <a:spcBef>
                <a:spcPts val="0"/>
              </a:spcBef>
              <a:defRPr/>
            </a:pPr>
            <a:r>
              <a:rPr lang="de-DE" sz="2000" b="1">
                <a:solidFill>
                  <a:srgbClr val="E57627"/>
                </a:solidFill>
              </a:rPr>
              <a:t>Italiy</a:t>
            </a:r>
          </a:p>
          <a:p>
            <a:pPr>
              <a:spcBef>
                <a:spcPts val="0"/>
              </a:spcBef>
              <a:defRPr/>
            </a:pPr>
            <a:r>
              <a:rPr lang="de-DE" sz="2000"/>
              <a:t>Cutting Barriers, Unlocking flexbility</a:t>
            </a:r>
          </a:p>
        </p:txBody>
      </p:sp>
      <p:pic>
        <p:nvPicPr>
          <p:cNvPr id="16" name="Bildplatzhalter 15"/>
          <p:cNvPicPr>
            <a:picLocks noGrp="1" noChangeAspect="1"/>
          </p:cNvPicPr>
          <p:nvPr>
            <p:ph type="pic" sz="quarter" idx="29"/>
          </p:nvPr>
        </p:nvPicPr>
        <p:blipFill>
          <a:blip r:embed="rId4"/>
          <a:stretch/>
        </p:blipFill>
        <p:spPr bwMode="auto">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ttangolo 9"/>
          <p:cNvSpPr/>
          <p:nvPr/>
        </p:nvSpPr>
        <p:spPr>
          <a:xfrm>
            <a:off x="2639616" y="1"/>
            <a:ext cx="8160906" cy="1261884"/>
          </a:xfrm>
          <a:prstGeom prst="rect">
            <a:avLst/>
          </a:prstGeom>
        </p:spPr>
        <p:txBody>
          <a:bodyPr wrap="square" lIns="121919" tIns="60960" rIns="121919" bIns="60960">
            <a:spAutoFit/>
          </a:bodyPr>
          <a:lstStyle/>
          <a:p>
            <a:pPr algn="ctr"/>
            <a:r>
              <a:rPr lang="en-US" sz="3700" b="1" dirty="0">
                <a:solidFill>
                  <a:srgbClr val="6F6F6E"/>
                </a:solidFill>
                <a:latin typeface="Trebuchet MS" pitchFamily="34" charset="0"/>
                <a:ea typeface="Verdana" pitchFamily="34" charset="0"/>
                <a:cs typeface="Verdana" pitchFamily="34" charset="0"/>
              </a:rPr>
              <a:t>LA NECESSITA’ DI COLMARE UN GRAVE RITARDO</a:t>
            </a:r>
          </a:p>
        </p:txBody>
      </p:sp>
      <p:pic>
        <p:nvPicPr>
          <p:cNvPr id="5" name="Immagin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7" y="1124744"/>
            <a:ext cx="7968886" cy="5350431"/>
          </a:xfrm>
          <a:prstGeom prst="rect">
            <a:avLst/>
          </a:prstGeom>
          <a:noFill/>
        </p:spPr>
      </p:pic>
      <p:sp>
        <p:nvSpPr>
          <p:cNvPr id="6" name="Rettangolo 5"/>
          <p:cNvSpPr/>
          <p:nvPr/>
        </p:nvSpPr>
        <p:spPr>
          <a:xfrm>
            <a:off x="8016213" y="1271657"/>
            <a:ext cx="4175787" cy="4893647"/>
          </a:xfrm>
          <a:prstGeom prst="rect">
            <a:avLst/>
          </a:prstGeom>
        </p:spPr>
        <p:txBody>
          <a:bodyPr wrap="square" lIns="121919" tIns="60960" rIns="121919" bIns="60960">
            <a:spAutoFit/>
          </a:bodyPr>
          <a:lstStyle/>
          <a:p>
            <a:pPr>
              <a:spcAft>
                <a:spcPts val="600"/>
              </a:spcAft>
              <a:defRPr/>
            </a:pPr>
            <a:r>
              <a:rPr lang="it-IT" sz="3000" dirty="0"/>
              <a:t>Secondo le analisi effettuate dall’AIE, delle 38 tecnologie abilitanti gli scenari B2DS:</a:t>
            </a:r>
          </a:p>
          <a:p>
            <a:pPr marL="381000" indent="-381000">
              <a:spcAft>
                <a:spcPts val="600"/>
              </a:spcAft>
              <a:buFont typeface="Arial" panose="020B0604020202020204" pitchFamily="34" charset="0"/>
              <a:buChar char="•"/>
              <a:defRPr/>
            </a:pPr>
            <a:r>
              <a:rPr lang="it-IT" sz="3000" dirty="0"/>
              <a:t>soltanto 4 sono al passo con le esigenze di innovazione ed applicazione; </a:t>
            </a:r>
          </a:p>
          <a:p>
            <a:pPr marL="381000" indent="-381000">
              <a:spcAft>
                <a:spcPts val="600"/>
              </a:spcAft>
              <a:buFont typeface="Arial" panose="020B0604020202020204" pitchFamily="34" charset="0"/>
              <a:buChar char="•"/>
              <a:defRPr/>
            </a:pPr>
            <a:r>
              <a:rPr lang="it-IT" sz="3000" dirty="0"/>
              <a:t>11 sono in forte ritardo.</a:t>
            </a:r>
          </a:p>
        </p:txBody>
      </p:sp>
    </p:spTree>
    <p:extLst>
      <p:ext uri="{BB962C8B-B14F-4D97-AF65-F5344CB8AC3E}">
        <p14:creationId xmlns:p14="http://schemas.microsoft.com/office/powerpoint/2010/main" val="3378345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EC508AC-6F72-4C61-AA7C-26FCB70107E8}"/>
              </a:ext>
            </a:extLst>
          </p:cNvPr>
          <p:cNvSpPr>
            <a:spLocks noGrp="1"/>
          </p:cNvSpPr>
          <p:nvPr>
            <p:ph type="title"/>
          </p:nvPr>
        </p:nvSpPr>
        <p:spPr>
          <a:xfrm>
            <a:off x="487971" y="1124744"/>
            <a:ext cx="6116095" cy="344530"/>
          </a:xfrm>
        </p:spPr>
        <p:txBody>
          <a:bodyPr anchor="ctr">
            <a:normAutofit fontScale="90000"/>
          </a:bodyPr>
          <a:lstStyle/>
          <a:p>
            <a:r>
              <a:rPr lang="it-IT" dirty="0" err="1"/>
              <a:t>RepowerEU</a:t>
            </a:r>
            <a:endParaRPr lang="it-IT" dirty="0"/>
          </a:p>
        </p:txBody>
      </p:sp>
      <p:sp>
        <p:nvSpPr>
          <p:cNvPr id="6" name="Segnaposto numero diapositiva 5">
            <a:extLst>
              <a:ext uri="{FF2B5EF4-FFF2-40B4-BE49-F238E27FC236}">
                <a16:creationId xmlns:a16="http://schemas.microsoft.com/office/drawing/2014/main" id="{D45F9F5D-998A-45EA-A478-213BBE31FAA1}"/>
              </a:ext>
            </a:extLst>
          </p:cNvPr>
          <p:cNvSpPr>
            <a:spLocks noGrp="1"/>
          </p:cNvSpPr>
          <p:nvPr>
            <p:ph type="sldNum" sz="quarter" idx="11"/>
          </p:nvPr>
        </p:nvSpPr>
        <p:spPr>
          <a:xfrm>
            <a:off x="11277599" y="303220"/>
            <a:ext cx="914399" cy="324001"/>
          </a:xfrm>
        </p:spPr>
        <p:txBody>
          <a:bodyPr anchor="ctr">
            <a:normAutofit/>
          </a:bodyPr>
          <a:lstStyle/>
          <a:p>
            <a:pPr>
              <a:spcAft>
                <a:spcPts val="600"/>
              </a:spcAft>
              <a:defRPr/>
            </a:pPr>
            <a:fld id="{1438F3A0-78F7-4DAF-A1D0-D724371F28E8}" type="slidenum">
              <a:rPr lang="it-IT" altLang="it-IT" smtClean="0"/>
              <a:pPr>
                <a:spcAft>
                  <a:spcPts val="600"/>
                </a:spcAft>
                <a:defRPr/>
              </a:pPr>
              <a:t>4</a:t>
            </a:fld>
            <a:endParaRPr lang="it-IT" altLang="it-IT"/>
          </a:p>
        </p:txBody>
      </p:sp>
      <p:pic>
        <p:nvPicPr>
          <p:cNvPr id="1026" name="Picture 2" descr="Trasformazione energetica: la Commissione Europea presenta il piano  REPowerEU | Progettare InEuropa">
            <a:extLst>
              <a:ext uri="{FF2B5EF4-FFF2-40B4-BE49-F238E27FC236}">
                <a16:creationId xmlns:a16="http://schemas.microsoft.com/office/drawing/2014/main" id="{264C919A-003B-4689-9D67-3836D4FB4F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9932" y="1556792"/>
            <a:ext cx="3595273" cy="2013353"/>
          </a:xfrm>
          <a:prstGeom prst="rect">
            <a:avLst/>
          </a:prstGeom>
          <a:solidFill>
            <a:srgbClr val="FFFFFF"/>
          </a:solidFill>
        </p:spPr>
      </p:pic>
      <p:sp>
        <p:nvSpPr>
          <p:cNvPr id="15" name="CasellaDiTesto 14">
            <a:extLst>
              <a:ext uri="{FF2B5EF4-FFF2-40B4-BE49-F238E27FC236}">
                <a16:creationId xmlns:a16="http://schemas.microsoft.com/office/drawing/2014/main" id="{7007FD1E-E92D-40CE-B207-AFC529DDC42D}"/>
              </a:ext>
            </a:extLst>
          </p:cNvPr>
          <p:cNvSpPr txBox="1"/>
          <p:nvPr/>
        </p:nvSpPr>
        <p:spPr>
          <a:xfrm>
            <a:off x="335360" y="3657663"/>
            <a:ext cx="5904656" cy="2585323"/>
          </a:xfrm>
          <a:prstGeom prst="rect">
            <a:avLst/>
          </a:prstGeom>
          <a:noFill/>
        </p:spPr>
        <p:txBody>
          <a:bodyPr wrap="square">
            <a:spAutoFit/>
          </a:bodyPr>
          <a:lstStyle/>
          <a:p>
            <a:pPr algn="l"/>
            <a:r>
              <a:rPr lang="it-IT" dirty="0">
                <a:solidFill>
                  <a:srgbClr val="404040"/>
                </a:solidFill>
                <a:effectLst/>
              </a:rPr>
              <a:t>In risposta alle difficoltà del mercato energetico mondiale causate dall'invasione russa dell'Ucraina, la Commissione europea ha presentato il piano </a:t>
            </a:r>
            <a:r>
              <a:rPr lang="it-IT" dirty="0" err="1">
                <a:solidFill>
                  <a:srgbClr val="404040"/>
                </a:solidFill>
                <a:effectLst/>
              </a:rPr>
              <a:t>REPowerEU</a:t>
            </a:r>
            <a:r>
              <a:rPr lang="it-IT" dirty="0">
                <a:solidFill>
                  <a:srgbClr val="404040"/>
                </a:solidFill>
              </a:rPr>
              <a:t>,</a:t>
            </a:r>
            <a:r>
              <a:rPr lang="it-IT" dirty="0">
                <a:solidFill>
                  <a:srgbClr val="404040"/>
                </a:solidFill>
                <a:effectLst/>
              </a:rPr>
              <a:t> per:</a:t>
            </a:r>
          </a:p>
          <a:p>
            <a:pPr marL="285750" indent="-285750" algn="l">
              <a:buFont typeface="Arial" panose="020B0604020202020204" pitchFamily="34" charset="0"/>
              <a:buChar char="•"/>
            </a:pPr>
            <a:r>
              <a:rPr lang="it-IT" dirty="0">
                <a:solidFill>
                  <a:srgbClr val="404040"/>
                </a:solidFill>
                <a:effectLst/>
              </a:rPr>
              <a:t>risparmiare energia</a:t>
            </a:r>
          </a:p>
          <a:p>
            <a:pPr marL="285750" indent="-285750" algn="l">
              <a:buFont typeface="Arial" panose="020B0604020202020204" pitchFamily="34" charset="0"/>
              <a:buChar char="•"/>
            </a:pPr>
            <a:r>
              <a:rPr lang="it-IT" dirty="0">
                <a:solidFill>
                  <a:srgbClr val="404040"/>
                </a:solidFill>
                <a:effectLst/>
              </a:rPr>
              <a:t>produrre energia pulita</a:t>
            </a:r>
          </a:p>
          <a:p>
            <a:pPr marL="285750" indent="-285750" algn="l">
              <a:buFont typeface="Arial" panose="020B0604020202020204" pitchFamily="34" charset="0"/>
              <a:buChar char="•"/>
            </a:pPr>
            <a:r>
              <a:rPr lang="it-IT" dirty="0">
                <a:solidFill>
                  <a:srgbClr val="404040"/>
                </a:solidFill>
                <a:effectLst/>
              </a:rPr>
              <a:t>diversificare il nostro approvvigionamento energetico.</a:t>
            </a:r>
          </a:p>
          <a:p>
            <a:pPr algn="l"/>
            <a:r>
              <a:rPr lang="it-IT" dirty="0">
                <a:solidFill>
                  <a:srgbClr val="404040"/>
                </a:solidFill>
              </a:rPr>
              <a:t>Per adeguare la rete elettrica ad un maggior utilizzo e ad una maggiore produzione di energia elettrica, occorrono investimenti aggiuntivi pari a 29 miliardi di EUR entro il 2030. </a:t>
            </a:r>
          </a:p>
        </p:txBody>
      </p:sp>
      <p:sp>
        <p:nvSpPr>
          <p:cNvPr id="17" name="CasellaDiTesto 16">
            <a:extLst>
              <a:ext uri="{FF2B5EF4-FFF2-40B4-BE49-F238E27FC236}">
                <a16:creationId xmlns:a16="http://schemas.microsoft.com/office/drawing/2014/main" id="{8617C06D-000E-496A-8283-946A4B12602E}"/>
              </a:ext>
            </a:extLst>
          </p:cNvPr>
          <p:cNvSpPr txBox="1"/>
          <p:nvPr/>
        </p:nvSpPr>
        <p:spPr>
          <a:xfrm>
            <a:off x="1487488" y="23185"/>
            <a:ext cx="8928992" cy="978729"/>
          </a:xfrm>
          <a:prstGeom prst="rect">
            <a:avLst/>
          </a:prstGeom>
          <a:noFill/>
        </p:spPr>
        <p:txBody>
          <a:bodyPr wrap="square">
            <a:spAutoFit/>
          </a:bodyPr>
          <a:lstStyle/>
          <a:p>
            <a:pPr algn="ctr">
              <a:lnSpc>
                <a:spcPct val="90000"/>
              </a:lnSpc>
            </a:pPr>
            <a:r>
              <a:rPr lang="it-IT" sz="3200" b="1" dirty="0">
                <a:solidFill>
                  <a:srgbClr val="6F6F6E"/>
                </a:solidFill>
                <a:latin typeface="Trebuchet MS" pitchFamily="34" charset="0"/>
                <a:ea typeface="Verdana" pitchFamily="34" charset="0"/>
                <a:cs typeface="Arial"/>
              </a:rPr>
              <a:t>LA STRATEGIA EUROPEA PER LA DECARBONIZZAZIONE (2022)</a:t>
            </a:r>
          </a:p>
        </p:txBody>
      </p:sp>
      <p:sp>
        <p:nvSpPr>
          <p:cNvPr id="18" name="Segnaposto contenuto 2">
            <a:extLst>
              <a:ext uri="{FF2B5EF4-FFF2-40B4-BE49-F238E27FC236}">
                <a16:creationId xmlns:a16="http://schemas.microsoft.com/office/drawing/2014/main" id="{E5053E59-2171-47DF-96EA-D5C579447630}"/>
              </a:ext>
            </a:extLst>
          </p:cNvPr>
          <p:cNvSpPr txBox="1">
            <a:spLocks/>
          </p:cNvSpPr>
          <p:nvPr/>
        </p:nvSpPr>
        <p:spPr bwMode="auto">
          <a:xfrm>
            <a:off x="6209509" y="1011167"/>
            <a:ext cx="6116095" cy="344530"/>
          </a:xfrm>
          <a:prstGeom prst="rect">
            <a:avLst/>
          </a:prstGeom>
        </p:spPr>
        <p:txBody>
          <a:bodyPr vert="horz" lIns="91440" tIns="45720" rIns="91440" bIns="45720" rtlCol="0" anchor="ctr">
            <a:normAutofit fontScale="67500" lnSpcReduction="20000"/>
          </a:bodyPr>
          <a:lstStyle>
            <a:lvl1pPr algn="l" defTabSz="914400">
              <a:lnSpc>
                <a:spcPct val="90000"/>
              </a:lnSpc>
              <a:spcBef>
                <a:spcPts val="0"/>
              </a:spcBef>
              <a:buNone/>
              <a:defRPr lang="de-DE" sz="3200">
                <a:solidFill>
                  <a:schemeClr val="tx1"/>
                </a:solidFill>
                <a:latin typeface="Arial"/>
                <a:ea typeface="+mj-ea"/>
                <a:cs typeface="Arial"/>
              </a:defRPr>
            </a:lvl1pPr>
          </a:lstStyle>
          <a:p>
            <a:r>
              <a:rPr lang="en-US" dirty="0" err="1"/>
              <a:t>Digitalising</a:t>
            </a:r>
            <a:r>
              <a:rPr lang="en-US" dirty="0"/>
              <a:t> the energy sector – EU action plan</a:t>
            </a:r>
            <a:endParaRPr lang="it-IT" dirty="0"/>
          </a:p>
        </p:txBody>
      </p:sp>
      <p:graphicFrame>
        <p:nvGraphicFramePr>
          <p:cNvPr id="12" name="Diagramma 11">
            <a:extLst>
              <a:ext uri="{FF2B5EF4-FFF2-40B4-BE49-F238E27FC236}">
                <a16:creationId xmlns:a16="http://schemas.microsoft.com/office/drawing/2014/main" id="{832A6B45-9485-4F06-A6FC-6079322ACFD6}"/>
              </a:ext>
            </a:extLst>
          </p:cNvPr>
          <p:cNvGraphicFramePr/>
          <p:nvPr>
            <p:extLst>
              <p:ext uri="{D42A27DB-BD31-4B8C-83A1-F6EECF244321}">
                <p14:modId xmlns:p14="http://schemas.microsoft.com/office/powerpoint/2010/main" val="3183458145"/>
              </p:ext>
            </p:extLst>
          </p:nvPr>
        </p:nvGraphicFramePr>
        <p:xfrm>
          <a:off x="6314423" y="1399456"/>
          <a:ext cx="5616624" cy="4970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Immagine 15">
            <a:extLst>
              <a:ext uri="{FF2B5EF4-FFF2-40B4-BE49-F238E27FC236}">
                <a16:creationId xmlns:a16="http://schemas.microsoft.com/office/drawing/2014/main" id="{6F85D816-C99E-4CA7-BF27-ED2E548CB976}"/>
              </a:ext>
            </a:extLst>
          </p:cNvPr>
          <p:cNvPicPr>
            <a:picLocks noChangeAspect="1"/>
          </p:cNvPicPr>
          <p:nvPr/>
        </p:nvPicPr>
        <p:blipFill>
          <a:blip r:embed="rId8"/>
          <a:stretch>
            <a:fillRect/>
          </a:stretch>
        </p:blipFill>
        <p:spPr>
          <a:xfrm>
            <a:off x="310474" y="6457365"/>
            <a:ext cx="8644877" cy="249958"/>
          </a:xfrm>
          <a:prstGeom prst="rect">
            <a:avLst/>
          </a:prstGeom>
        </p:spPr>
      </p:pic>
    </p:spTree>
    <p:extLst>
      <p:ext uri="{BB962C8B-B14F-4D97-AF65-F5344CB8AC3E}">
        <p14:creationId xmlns:p14="http://schemas.microsoft.com/office/powerpoint/2010/main" val="251711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lose up of a piece of paper&#10;&#10;Description generated with high confidence">
            <a:extLst>
              <a:ext uri="{FF2B5EF4-FFF2-40B4-BE49-F238E27FC236}">
                <a16:creationId xmlns:a16="http://schemas.microsoft.com/office/drawing/2014/main" id="{8939C0F9-C92F-4737-A653-62A3109AB6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39" y="415357"/>
            <a:ext cx="8595592" cy="5533924"/>
          </a:xfrm>
          <a:prstGeom prst="triangle">
            <a:avLst/>
          </a:prstGeom>
        </p:spPr>
      </p:pic>
      <p:sp>
        <p:nvSpPr>
          <p:cNvPr id="7" name="Rettangolo 6"/>
          <p:cNvSpPr/>
          <p:nvPr/>
        </p:nvSpPr>
        <p:spPr>
          <a:xfrm>
            <a:off x="2351584" y="116632"/>
            <a:ext cx="8736972" cy="615553"/>
          </a:xfrm>
          <a:prstGeom prst="rect">
            <a:avLst/>
          </a:prstGeom>
        </p:spPr>
        <p:txBody>
          <a:bodyPr wrap="square" lIns="121919" tIns="60960" rIns="121919" bIns="60960">
            <a:spAutoFit/>
          </a:bodyPr>
          <a:lstStyle/>
          <a:p>
            <a:pPr algn="ctr"/>
            <a:r>
              <a:rPr lang="en-US" sz="3200" b="1" dirty="0">
                <a:solidFill>
                  <a:srgbClr val="6F6F6E"/>
                </a:solidFill>
                <a:latin typeface="Trebuchet MS" pitchFamily="34" charset="0"/>
                <a:ea typeface="Verdana" pitchFamily="34" charset="0"/>
                <a:cs typeface="Verdana" pitchFamily="34" charset="0"/>
              </a:rPr>
              <a:t>PILASTRI DEL FUTURO SISTEMA ENERGETICO</a:t>
            </a:r>
          </a:p>
        </p:txBody>
      </p:sp>
      <p:sp>
        <p:nvSpPr>
          <p:cNvPr id="8" name="CasellaDiTesto 7"/>
          <p:cNvSpPr txBox="1"/>
          <p:nvPr/>
        </p:nvSpPr>
        <p:spPr>
          <a:xfrm>
            <a:off x="5072798" y="1341272"/>
            <a:ext cx="7206115" cy="400110"/>
          </a:xfrm>
          <a:prstGeom prst="rect">
            <a:avLst/>
          </a:prstGeom>
          <a:noFill/>
        </p:spPr>
        <p:txBody>
          <a:bodyPr wrap="square" lIns="121919" tIns="60960" rIns="121919" bIns="60960" rtlCol="0">
            <a:spAutoFit/>
          </a:bodyPr>
          <a:lstStyle/>
          <a:p>
            <a:pPr algn="ctr"/>
            <a:r>
              <a:rPr lang="it-IT" dirty="0"/>
              <a:t>SICUREZZA, RESILIENZA, AFFIDABILITA’  DEL SISTEMA ENERGETICO</a:t>
            </a:r>
          </a:p>
        </p:txBody>
      </p:sp>
      <p:sp>
        <p:nvSpPr>
          <p:cNvPr id="9" name="CasellaDiTesto 8"/>
          <p:cNvSpPr txBox="1"/>
          <p:nvPr/>
        </p:nvSpPr>
        <p:spPr>
          <a:xfrm>
            <a:off x="6744072" y="4869160"/>
            <a:ext cx="5748327" cy="400110"/>
          </a:xfrm>
          <a:prstGeom prst="rect">
            <a:avLst/>
          </a:prstGeom>
          <a:noFill/>
        </p:spPr>
        <p:txBody>
          <a:bodyPr wrap="square" lIns="121919" tIns="60960" rIns="121919" bIns="60960" rtlCol="0">
            <a:spAutoFit/>
          </a:bodyPr>
          <a:lstStyle/>
          <a:p>
            <a:pPr algn="ctr"/>
            <a:r>
              <a:rPr lang="it-IT" dirty="0"/>
              <a:t>SOSTENIBILITA’ E PROTEZIONE DELL’AMBIENTE</a:t>
            </a:r>
          </a:p>
        </p:txBody>
      </p:sp>
      <p:sp>
        <p:nvSpPr>
          <p:cNvPr id="10" name="CasellaDiTesto 9"/>
          <p:cNvSpPr txBox="1"/>
          <p:nvPr/>
        </p:nvSpPr>
        <p:spPr>
          <a:xfrm>
            <a:off x="6341346" y="3029900"/>
            <a:ext cx="5952661" cy="400110"/>
          </a:xfrm>
          <a:prstGeom prst="rect">
            <a:avLst/>
          </a:prstGeom>
          <a:noFill/>
        </p:spPr>
        <p:txBody>
          <a:bodyPr wrap="square" lIns="121919" tIns="60960" rIns="121919" bIns="60960" rtlCol="0">
            <a:spAutoFit/>
          </a:bodyPr>
          <a:lstStyle/>
          <a:p>
            <a:pPr algn="ctr"/>
            <a:r>
              <a:rPr lang="it-IT" dirty="0"/>
              <a:t>ACCESSIBILITA’ ALL’ENERGIA IN UN REGIME DI MERCATO</a:t>
            </a:r>
          </a:p>
        </p:txBody>
      </p:sp>
      <p:sp>
        <p:nvSpPr>
          <p:cNvPr id="11" name="Segnaposto piè di pagina 1">
            <a:extLst>
              <a:ext uri="{FF2B5EF4-FFF2-40B4-BE49-F238E27FC236}">
                <a16:creationId xmlns:a16="http://schemas.microsoft.com/office/drawing/2014/main" id="{9A485C0B-A266-4A55-A3EE-6F1BD52E86F0}"/>
              </a:ext>
            </a:extLst>
          </p:cNvPr>
          <p:cNvSpPr>
            <a:spLocks noGrp="1"/>
          </p:cNvSpPr>
          <p:nvPr>
            <p:ph type="ftr" sz="quarter" idx="11"/>
          </p:nvPr>
        </p:nvSpPr>
        <p:spPr>
          <a:xfrm>
            <a:off x="479932" y="6439157"/>
            <a:ext cx="8642803" cy="228084"/>
          </a:xfrm>
        </p:spPr>
        <p:txBody>
          <a:bodyPr>
            <a:normAutofit/>
          </a:bodyPr>
          <a:lstStyle/>
          <a:p>
            <a:pPr>
              <a:lnSpc>
                <a:spcPct val="90000"/>
              </a:lnSpc>
              <a:spcAft>
                <a:spcPts val="600"/>
              </a:spcAft>
              <a:defRPr/>
            </a:pPr>
            <a:r>
              <a:rPr lang="en-US" sz="900" dirty="0" err="1"/>
              <a:t>Incontro</a:t>
            </a:r>
            <a:r>
              <a:rPr lang="en-US" sz="900" dirty="0"/>
              <a:t> commission </a:t>
            </a:r>
            <a:r>
              <a:rPr lang="en-US" sz="900" dirty="0" err="1"/>
              <a:t>comunali</a:t>
            </a:r>
            <a:r>
              <a:rPr lang="en-US" sz="900" dirty="0"/>
              <a:t> Milano | Online, 15. 02.2023 |</a:t>
            </a:r>
          </a:p>
        </p:txBody>
      </p:sp>
    </p:spTree>
    <p:extLst>
      <p:ext uri="{BB962C8B-B14F-4D97-AF65-F5344CB8AC3E}">
        <p14:creationId xmlns:p14="http://schemas.microsoft.com/office/powerpoint/2010/main" val="97552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24817EB4-87FF-40A4-B4D8-BA7A12DFA73A}"/>
              </a:ext>
            </a:extLst>
          </p:cNvPr>
          <p:cNvSpPr>
            <a:spLocks noGrp="1"/>
          </p:cNvSpPr>
          <p:nvPr>
            <p:ph type="ftr" sz="quarter" idx="11"/>
          </p:nvPr>
        </p:nvSpPr>
        <p:spPr/>
        <p:txBody>
          <a:bodyPr/>
          <a:lstStyle/>
          <a:p>
            <a:endParaRPr lang="en-GB"/>
          </a:p>
        </p:txBody>
      </p:sp>
      <p:sp>
        <p:nvSpPr>
          <p:cNvPr id="3" name="Segnaposto numero diapositiva 2">
            <a:extLst>
              <a:ext uri="{FF2B5EF4-FFF2-40B4-BE49-F238E27FC236}">
                <a16:creationId xmlns:a16="http://schemas.microsoft.com/office/drawing/2014/main" id="{B6C67634-B2BB-4ED3-A90E-56A351A48120}"/>
              </a:ext>
            </a:extLst>
          </p:cNvPr>
          <p:cNvSpPr>
            <a:spLocks noGrp="1"/>
          </p:cNvSpPr>
          <p:nvPr>
            <p:ph type="sldNum" sz="quarter" idx="12"/>
          </p:nvPr>
        </p:nvSpPr>
        <p:spPr/>
        <p:txBody>
          <a:bodyPr/>
          <a:lstStyle/>
          <a:p>
            <a:fld id="{514C1DB2-6C62-4F8C-922C-051E60EEC086}" type="slidenum">
              <a:rPr lang="en-GB" smtClean="0"/>
              <a:t>6</a:t>
            </a:fld>
            <a:endParaRPr lang="en-GB"/>
          </a:p>
        </p:txBody>
      </p:sp>
      <p:pic>
        <p:nvPicPr>
          <p:cNvPr id="4" name="Content Placeholder 4" descr="A picture containing text, map&#10;&#10;Description generated with very high confidence">
            <a:extLst>
              <a:ext uri="{FF2B5EF4-FFF2-40B4-BE49-F238E27FC236}">
                <a16:creationId xmlns:a16="http://schemas.microsoft.com/office/drawing/2014/main" id="{9E56B7F8-A19C-4445-8E4C-D24F7F954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8497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69" y="1231234"/>
            <a:ext cx="3638047" cy="1932246"/>
            <a:chOff x="201168" y="1088915"/>
            <a:chExt cx="3438144" cy="1825794"/>
          </a:xfrm>
          <a:solidFill>
            <a:schemeClr val="tx2">
              <a:lumMod val="20000"/>
              <a:lumOff val="80000"/>
            </a:schemeClr>
          </a:solidFill>
        </p:grpSpPr>
        <p:sp>
          <p:nvSpPr>
            <p:cNvPr id="3" name="Rettangolo arrotondato 2"/>
            <p:cNvSpPr/>
            <p:nvPr/>
          </p:nvSpPr>
          <p:spPr>
            <a:xfrm>
              <a:off x="201168" y="1125491"/>
              <a:ext cx="2639568" cy="524256"/>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4" name="CasellaDiTesto 3"/>
            <p:cNvSpPr txBox="1"/>
            <p:nvPr/>
          </p:nvSpPr>
          <p:spPr>
            <a:xfrm>
              <a:off x="243840" y="1088915"/>
              <a:ext cx="2523744" cy="584775"/>
            </a:xfrm>
            <a:prstGeom prst="rect">
              <a:avLst/>
            </a:prstGeom>
            <a:grpFill/>
          </p:spPr>
          <p:txBody>
            <a:bodyPr wrap="square" rtlCol="0">
              <a:spAutoFit/>
            </a:bodyPr>
            <a:lstStyle/>
            <a:p>
              <a:pPr algn="ctr"/>
              <a:r>
                <a:rPr lang="it-IT" sz="1700" b="1" dirty="0"/>
                <a:t>STRATEGIA ENERGETICA NAZIONALE (PNIEC)</a:t>
              </a:r>
            </a:p>
          </p:txBody>
        </p:sp>
        <p:sp>
          <p:nvSpPr>
            <p:cNvPr id="5" name="Rettangolo arrotondato 4"/>
            <p:cNvSpPr/>
            <p:nvPr/>
          </p:nvSpPr>
          <p:spPr>
            <a:xfrm>
              <a:off x="615696" y="1716492"/>
              <a:ext cx="2639568" cy="524256"/>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6" name="CasellaDiTesto 5"/>
            <p:cNvSpPr txBox="1"/>
            <p:nvPr/>
          </p:nvSpPr>
          <p:spPr>
            <a:xfrm>
              <a:off x="658368" y="1679916"/>
              <a:ext cx="2523744" cy="584775"/>
            </a:xfrm>
            <a:prstGeom prst="rect">
              <a:avLst/>
            </a:prstGeom>
            <a:grpFill/>
          </p:spPr>
          <p:txBody>
            <a:bodyPr wrap="square" rtlCol="0">
              <a:spAutoFit/>
            </a:bodyPr>
            <a:lstStyle/>
            <a:p>
              <a:pPr algn="ctr"/>
              <a:r>
                <a:rPr lang="it-IT" sz="1700" b="1" dirty="0"/>
                <a:t>STRATEGIE NAZIONALI DI RICERCA</a:t>
              </a:r>
            </a:p>
          </p:txBody>
        </p:sp>
        <p:sp>
          <p:nvSpPr>
            <p:cNvPr id="7" name="Rettangolo arrotondato 6"/>
            <p:cNvSpPr/>
            <p:nvPr/>
          </p:nvSpPr>
          <p:spPr>
            <a:xfrm>
              <a:off x="999744" y="2330969"/>
              <a:ext cx="2639568" cy="524256"/>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8" name="CasellaDiTesto 7"/>
            <p:cNvSpPr txBox="1"/>
            <p:nvPr/>
          </p:nvSpPr>
          <p:spPr>
            <a:xfrm>
              <a:off x="1039368" y="2329934"/>
              <a:ext cx="2523744" cy="584775"/>
            </a:xfrm>
            <a:prstGeom prst="rect">
              <a:avLst/>
            </a:prstGeom>
            <a:grpFill/>
          </p:spPr>
          <p:txBody>
            <a:bodyPr wrap="square" rtlCol="0">
              <a:spAutoFit/>
            </a:bodyPr>
            <a:lstStyle/>
            <a:p>
              <a:pPr algn="ctr"/>
              <a:r>
                <a:rPr lang="it-IT" sz="1700" b="1" dirty="0"/>
                <a:t>PROGRAMMI NAZIONALI DI RICERCA</a:t>
              </a:r>
            </a:p>
          </p:txBody>
        </p:sp>
      </p:grpSp>
      <p:cxnSp>
        <p:nvCxnSpPr>
          <p:cNvPr id="31" name="Connettore 2 30"/>
          <p:cNvCxnSpPr/>
          <p:nvPr/>
        </p:nvCxnSpPr>
        <p:spPr>
          <a:xfrm>
            <a:off x="-51535" y="5968982"/>
            <a:ext cx="929804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 name="CasellaDiTesto 31"/>
          <p:cNvSpPr txBox="1"/>
          <p:nvPr/>
        </p:nvSpPr>
        <p:spPr>
          <a:xfrm>
            <a:off x="-96688" y="6027045"/>
            <a:ext cx="2554374" cy="358293"/>
          </a:xfrm>
          <a:prstGeom prst="rect">
            <a:avLst/>
          </a:prstGeom>
          <a:noFill/>
        </p:spPr>
        <p:txBody>
          <a:bodyPr wrap="square" lIns="96762" tIns="48381" rIns="96762" bIns="48381" rtlCol="0">
            <a:spAutoFit/>
          </a:bodyPr>
          <a:lstStyle/>
          <a:p>
            <a:pPr algn="ctr"/>
            <a:r>
              <a:rPr lang="it-IT" sz="1700" dirty="0"/>
              <a:t>NAZIONALE</a:t>
            </a:r>
          </a:p>
        </p:txBody>
      </p:sp>
      <p:sp>
        <p:nvSpPr>
          <p:cNvPr id="33" name="CasellaDiTesto 32"/>
          <p:cNvSpPr txBox="1"/>
          <p:nvPr/>
        </p:nvSpPr>
        <p:spPr>
          <a:xfrm>
            <a:off x="4328312" y="6032003"/>
            <a:ext cx="2554374" cy="358293"/>
          </a:xfrm>
          <a:prstGeom prst="rect">
            <a:avLst/>
          </a:prstGeom>
          <a:noFill/>
        </p:spPr>
        <p:txBody>
          <a:bodyPr wrap="square" lIns="96762" tIns="48381" rIns="96762" bIns="48381" rtlCol="0">
            <a:spAutoFit/>
          </a:bodyPr>
          <a:lstStyle/>
          <a:p>
            <a:pPr algn="ctr"/>
            <a:r>
              <a:rPr lang="it-IT" sz="1700" dirty="0"/>
              <a:t>EUROPEO</a:t>
            </a:r>
          </a:p>
        </p:txBody>
      </p:sp>
      <p:grpSp>
        <p:nvGrpSpPr>
          <p:cNvPr id="22" name="Gruppo 21"/>
          <p:cNvGrpSpPr/>
          <p:nvPr/>
        </p:nvGrpSpPr>
        <p:grpSpPr>
          <a:xfrm>
            <a:off x="4076745" y="1231236"/>
            <a:ext cx="3415507" cy="1878253"/>
            <a:chOff x="4053840" y="1088917"/>
            <a:chExt cx="3227832" cy="1774775"/>
          </a:xfrm>
          <a:solidFill>
            <a:schemeClr val="accent1">
              <a:lumMod val="20000"/>
              <a:lumOff val="80000"/>
            </a:schemeClr>
          </a:solidFill>
        </p:grpSpPr>
        <p:grpSp>
          <p:nvGrpSpPr>
            <p:cNvPr id="11" name="Gruppo 10"/>
            <p:cNvGrpSpPr/>
            <p:nvPr/>
          </p:nvGrpSpPr>
          <p:grpSpPr>
            <a:xfrm>
              <a:off x="4053840" y="1088917"/>
              <a:ext cx="2639568" cy="584775"/>
              <a:chOff x="4053840" y="1088917"/>
              <a:chExt cx="2639568" cy="584775"/>
            </a:xfrm>
            <a:grpFill/>
          </p:grpSpPr>
          <p:sp>
            <p:nvSpPr>
              <p:cNvPr id="30" name="Rettangolo arrotondato 29"/>
              <p:cNvSpPr/>
              <p:nvPr/>
            </p:nvSpPr>
            <p:spPr>
              <a:xfrm>
                <a:off x="4053840" y="1125493"/>
                <a:ext cx="2639568" cy="524256"/>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4" name="CasellaDiTesto 43"/>
              <p:cNvSpPr txBox="1"/>
              <p:nvPr/>
            </p:nvSpPr>
            <p:spPr>
              <a:xfrm>
                <a:off x="4096512" y="1088917"/>
                <a:ext cx="2523744" cy="584775"/>
              </a:xfrm>
              <a:prstGeom prst="rect">
                <a:avLst/>
              </a:prstGeom>
              <a:grpFill/>
            </p:spPr>
            <p:txBody>
              <a:bodyPr wrap="square" rtlCol="0">
                <a:spAutoFit/>
              </a:bodyPr>
              <a:lstStyle/>
              <a:p>
                <a:pPr algn="ctr"/>
                <a:r>
                  <a:rPr lang="it-IT" sz="1700" b="1" dirty="0"/>
                  <a:t>UNIONE EUROPEA DELL’ENERGIA</a:t>
                </a:r>
              </a:p>
            </p:txBody>
          </p:sp>
        </p:grpSp>
        <p:grpSp>
          <p:nvGrpSpPr>
            <p:cNvPr id="15" name="Gruppo 14"/>
            <p:cNvGrpSpPr/>
            <p:nvPr/>
          </p:nvGrpSpPr>
          <p:grpSpPr>
            <a:xfrm>
              <a:off x="4285488" y="1679915"/>
              <a:ext cx="2639568" cy="584775"/>
              <a:chOff x="4285488" y="1679915"/>
              <a:chExt cx="2639568" cy="584775"/>
            </a:xfrm>
            <a:grpFill/>
          </p:grpSpPr>
          <p:sp>
            <p:nvSpPr>
              <p:cNvPr id="45" name="Rettangolo arrotondato 44"/>
              <p:cNvSpPr/>
              <p:nvPr/>
            </p:nvSpPr>
            <p:spPr>
              <a:xfrm>
                <a:off x="4285488" y="1716492"/>
                <a:ext cx="2639568" cy="524256"/>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CasellaDiTesto 45"/>
              <p:cNvSpPr txBox="1"/>
              <p:nvPr/>
            </p:nvSpPr>
            <p:spPr>
              <a:xfrm>
                <a:off x="4328160" y="1679915"/>
                <a:ext cx="2523744" cy="584775"/>
              </a:xfrm>
              <a:prstGeom prst="rect">
                <a:avLst/>
              </a:prstGeom>
              <a:grpFill/>
            </p:spPr>
            <p:txBody>
              <a:bodyPr wrap="square" rtlCol="0">
                <a:spAutoFit/>
              </a:bodyPr>
              <a:lstStyle/>
              <a:p>
                <a:pPr algn="ctr"/>
                <a:r>
                  <a:rPr lang="it-IT" sz="1700" b="1" dirty="0"/>
                  <a:t>SET PLAN – STRATEGIC ENERGY TECHN. PLAN</a:t>
                </a:r>
              </a:p>
            </p:txBody>
          </p:sp>
        </p:grpSp>
        <p:grpSp>
          <p:nvGrpSpPr>
            <p:cNvPr id="16" name="Gruppo 15"/>
            <p:cNvGrpSpPr/>
            <p:nvPr/>
          </p:nvGrpSpPr>
          <p:grpSpPr>
            <a:xfrm>
              <a:off x="4642104" y="2278917"/>
              <a:ext cx="2639568" cy="584775"/>
              <a:chOff x="4642104" y="2278917"/>
              <a:chExt cx="2639568" cy="584775"/>
            </a:xfrm>
            <a:grpFill/>
          </p:grpSpPr>
          <p:sp>
            <p:nvSpPr>
              <p:cNvPr id="47" name="Rettangolo arrotondato 46"/>
              <p:cNvSpPr/>
              <p:nvPr/>
            </p:nvSpPr>
            <p:spPr>
              <a:xfrm>
                <a:off x="4642104" y="2315493"/>
                <a:ext cx="2639568" cy="524256"/>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8" name="CasellaDiTesto 47"/>
              <p:cNvSpPr txBox="1"/>
              <p:nvPr/>
            </p:nvSpPr>
            <p:spPr>
              <a:xfrm>
                <a:off x="4684776" y="2278917"/>
                <a:ext cx="2523744" cy="584775"/>
              </a:xfrm>
              <a:prstGeom prst="rect">
                <a:avLst/>
              </a:prstGeom>
              <a:grpFill/>
            </p:spPr>
            <p:txBody>
              <a:bodyPr wrap="square" rtlCol="0">
                <a:spAutoFit/>
              </a:bodyPr>
              <a:lstStyle/>
              <a:p>
                <a:pPr algn="ctr"/>
                <a:r>
                  <a:rPr lang="it-IT" sz="1700" b="1" dirty="0"/>
                  <a:t>FINANZIAM. H2020 – HORIZON EUROPE</a:t>
                </a:r>
              </a:p>
            </p:txBody>
          </p:sp>
        </p:grpSp>
      </p:grpSp>
      <p:cxnSp>
        <p:nvCxnSpPr>
          <p:cNvPr id="13" name="Connettore 2 12"/>
          <p:cNvCxnSpPr>
            <a:stCxn id="5" idx="3"/>
            <a:endCxn id="45" idx="1"/>
          </p:cNvCxnSpPr>
          <p:nvPr/>
        </p:nvCxnSpPr>
        <p:spPr>
          <a:xfrm>
            <a:off x="3231738" y="2172813"/>
            <a:ext cx="1090124" cy="0"/>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grpSp>
        <p:nvGrpSpPr>
          <p:cNvPr id="20" name="Gruppo 19"/>
          <p:cNvGrpSpPr/>
          <p:nvPr/>
        </p:nvGrpSpPr>
        <p:grpSpPr>
          <a:xfrm>
            <a:off x="4537952" y="2456231"/>
            <a:ext cx="2824889" cy="2953738"/>
            <a:chOff x="4489704" y="2246423"/>
            <a:chExt cx="2669667" cy="2791009"/>
          </a:xfrm>
        </p:grpSpPr>
        <p:cxnSp>
          <p:nvCxnSpPr>
            <p:cNvPr id="9" name="Connettore 1 8"/>
            <p:cNvCxnSpPr/>
            <p:nvPr/>
          </p:nvCxnSpPr>
          <p:spPr>
            <a:xfrm>
              <a:off x="4489704" y="2246423"/>
              <a:ext cx="0" cy="2524196"/>
            </a:xfrm>
            <a:prstGeom prst="line">
              <a:avLst/>
            </a:prstGeom>
          </p:spPr>
          <p:style>
            <a:lnRef idx="2">
              <a:schemeClr val="accent1"/>
            </a:lnRef>
            <a:fillRef idx="0">
              <a:schemeClr val="accent1"/>
            </a:fillRef>
            <a:effectRef idx="1">
              <a:schemeClr val="accent1"/>
            </a:effectRef>
            <a:fontRef idx="minor">
              <a:schemeClr val="tx1"/>
            </a:fontRef>
          </p:style>
        </p:cxnSp>
        <p:grpSp>
          <p:nvGrpSpPr>
            <p:cNvPr id="19" name="Gruppo 18"/>
            <p:cNvGrpSpPr/>
            <p:nvPr/>
          </p:nvGrpSpPr>
          <p:grpSpPr>
            <a:xfrm>
              <a:off x="4767072" y="3315538"/>
              <a:ext cx="2392299" cy="1721894"/>
              <a:chOff x="4767072" y="3315538"/>
              <a:chExt cx="2392299" cy="1721894"/>
            </a:xfrm>
          </p:grpSpPr>
          <p:sp>
            <p:nvSpPr>
              <p:cNvPr id="52" name="Rettangolo arrotondato 51"/>
              <p:cNvSpPr/>
              <p:nvPr/>
            </p:nvSpPr>
            <p:spPr>
              <a:xfrm>
                <a:off x="4767072" y="3912494"/>
                <a:ext cx="746760" cy="5242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3" name="CasellaDiTesto 52"/>
              <p:cNvSpPr txBox="1"/>
              <p:nvPr/>
            </p:nvSpPr>
            <p:spPr>
              <a:xfrm>
                <a:off x="4767072" y="4010030"/>
                <a:ext cx="746760" cy="338554"/>
              </a:xfrm>
              <a:prstGeom prst="rect">
                <a:avLst/>
              </a:prstGeom>
              <a:noFill/>
            </p:spPr>
            <p:txBody>
              <a:bodyPr wrap="square" rtlCol="0">
                <a:spAutoFit/>
              </a:bodyPr>
              <a:lstStyle/>
              <a:p>
                <a:pPr algn="ctr"/>
                <a:r>
                  <a:rPr lang="it-IT" sz="1700" b="1" dirty="0"/>
                  <a:t>ETIP</a:t>
                </a:r>
              </a:p>
            </p:txBody>
          </p:sp>
          <p:sp>
            <p:nvSpPr>
              <p:cNvPr id="54" name="Rettangolo arrotondato 53"/>
              <p:cNvSpPr/>
              <p:nvPr/>
            </p:nvSpPr>
            <p:spPr>
              <a:xfrm>
                <a:off x="5594604" y="3912494"/>
                <a:ext cx="746760" cy="5242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5" name="CasellaDiTesto 54"/>
              <p:cNvSpPr txBox="1"/>
              <p:nvPr/>
            </p:nvSpPr>
            <p:spPr>
              <a:xfrm>
                <a:off x="5594604" y="4010030"/>
                <a:ext cx="746760" cy="338554"/>
              </a:xfrm>
              <a:prstGeom prst="rect">
                <a:avLst/>
              </a:prstGeom>
              <a:noFill/>
            </p:spPr>
            <p:txBody>
              <a:bodyPr wrap="square" rtlCol="0">
                <a:spAutoFit/>
              </a:bodyPr>
              <a:lstStyle/>
              <a:p>
                <a:pPr algn="ctr"/>
                <a:r>
                  <a:rPr lang="it-IT" sz="1700" b="1" dirty="0"/>
                  <a:t>EIP</a:t>
                </a:r>
              </a:p>
            </p:txBody>
          </p:sp>
          <p:sp>
            <p:nvSpPr>
              <p:cNvPr id="56" name="Rettangolo arrotondato 55"/>
              <p:cNvSpPr/>
              <p:nvPr/>
            </p:nvSpPr>
            <p:spPr>
              <a:xfrm>
                <a:off x="5594604" y="4513176"/>
                <a:ext cx="746760" cy="5242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7" name="CasellaDiTesto 56"/>
              <p:cNvSpPr txBox="1"/>
              <p:nvPr/>
            </p:nvSpPr>
            <p:spPr>
              <a:xfrm>
                <a:off x="5594604" y="4610712"/>
                <a:ext cx="746760" cy="338554"/>
              </a:xfrm>
              <a:prstGeom prst="rect">
                <a:avLst/>
              </a:prstGeom>
              <a:noFill/>
            </p:spPr>
            <p:txBody>
              <a:bodyPr wrap="square" rtlCol="0">
                <a:spAutoFit/>
              </a:bodyPr>
              <a:lstStyle/>
              <a:p>
                <a:pPr algn="ctr"/>
                <a:r>
                  <a:rPr lang="it-IT" sz="1700" b="1" dirty="0"/>
                  <a:t>JU</a:t>
                </a:r>
              </a:p>
            </p:txBody>
          </p:sp>
          <p:sp>
            <p:nvSpPr>
              <p:cNvPr id="58" name="Rettangolo arrotondato 57"/>
              <p:cNvSpPr/>
              <p:nvPr/>
            </p:nvSpPr>
            <p:spPr>
              <a:xfrm>
                <a:off x="4767072" y="3315538"/>
                <a:ext cx="746760" cy="5242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9" name="CasellaDiTesto 58"/>
              <p:cNvSpPr txBox="1"/>
              <p:nvPr/>
            </p:nvSpPr>
            <p:spPr>
              <a:xfrm>
                <a:off x="4767072" y="3413074"/>
                <a:ext cx="746760" cy="338554"/>
              </a:xfrm>
              <a:prstGeom prst="rect">
                <a:avLst/>
              </a:prstGeom>
              <a:noFill/>
            </p:spPr>
            <p:txBody>
              <a:bodyPr wrap="square" rtlCol="0">
                <a:spAutoFit/>
              </a:bodyPr>
              <a:lstStyle/>
              <a:p>
                <a:pPr algn="ctr"/>
                <a:r>
                  <a:rPr lang="it-IT" sz="1700" b="1" dirty="0"/>
                  <a:t>EERA</a:t>
                </a:r>
              </a:p>
            </p:txBody>
          </p:sp>
          <p:sp>
            <p:nvSpPr>
              <p:cNvPr id="60" name="Rettangolo arrotondato 59"/>
              <p:cNvSpPr/>
              <p:nvPr/>
            </p:nvSpPr>
            <p:spPr>
              <a:xfrm>
                <a:off x="5588508" y="3315538"/>
                <a:ext cx="746760" cy="5242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1" name="CasellaDiTesto 60"/>
              <p:cNvSpPr txBox="1"/>
              <p:nvPr/>
            </p:nvSpPr>
            <p:spPr>
              <a:xfrm>
                <a:off x="5588508" y="3413074"/>
                <a:ext cx="746760" cy="307777"/>
              </a:xfrm>
              <a:prstGeom prst="rect">
                <a:avLst/>
              </a:prstGeom>
              <a:noFill/>
            </p:spPr>
            <p:txBody>
              <a:bodyPr wrap="square" rtlCol="0">
                <a:spAutoFit/>
              </a:bodyPr>
              <a:lstStyle/>
              <a:p>
                <a:pPr algn="ctr"/>
                <a:r>
                  <a:rPr lang="it-IT" sz="1500" b="1" dirty="0" err="1"/>
                  <a:t>ERANet</a:t>
                </a:r>
                <a:endParaRPr lang="it-IT" sz="1500" b="1" dirty="0"/>
              </a:p>
            </p:txBody>
          </p:sp>
          <p:sp>
            <p:nvSpPr>
              <p:cNvPr id="62" name="Rettangolo arrotondato 61"/>
              <p:cNvSpPr/>
              <p:nvPr/>
            </p:nvSpPr>
            <p:spPr>
              <a:xfrm>
                <a:off x="4767072" y="4508491"/>
                <a:ext cx="746760" cy="5242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3" name="CasellaDiTesto 62"/>
              <p:cNvSpPr txBox="1"/>
              <p:nvPr/>
            </p:nvSpPr>
            <p:spPr>
              <a:xfrm>
                <a:off x="4767072" y="4606027"/>
                <a:ext cx="746760" cy="338554"/>
              </a:xfrm>
              <a:prstGeom prst="rect">
                <a:avLst/>
              </a:prstGeom>
              <a:noFill/>
            </p:spPr>
            <p:txBody>
              <a:bodyPr wrap="square" rtlCol="0">
                <a:spAutoFit/>
              </a:bodyPr>
              <a:lstStyle/>
              <a:p>
                <a:pPr algn="ctr"/>
                <a:r>
                  <a:rPr lang="it-IT" sz="1700" b="1" dirty="0"/>
                  <a:t>IWG</a:t>
                </a:r>
              </a:p>
            </p:txBody>
          </p:sp>
          <p:sp>
            <p:nvSpPr>
              <p:cNvPr id="66" name="Rettangolo arrotondato 65"/>
              <p:cNvSpPr/>
              <p:nvPr/>
            </p:nvSpPr>
            <p:spPr>
              <a:xfrm>
                <a:off x="6412611" y="3912494"/>
                <a:ext cx="746760" cy="5242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7" name="CasellaDiTesto 66"/>
              <p:cNvSpPr txBox="1"/>
              <p:nvPr/>
            </p:nvSpPr>
            <p:spPr>
              <a:xfrm>
                <a:off x="6412611" y="4010030"/>
                <a:ext cx="746760" cy="338554"/>
              </a:xfrm>
              <a:prstGeom prst="rect">
                <a:avLst/>
              </a:prstGeom>
              <a:noFill/>
            </p:spPr>
            <p:txBody>
              <a:bodyPr wrap="square" rtlCol="0">
                <a:spAutoFit/>
              </a:bodyPr>
              <a:lstStyle/>
              <a:p>
                <a:pPr algn="ctr"/>
                <a:r>
                  <a:rPr lang="it-IT" sz="1700" b="1" dirty="0"/>
                  <a:t>PPP</a:t>
                </a:r>
              </a:p>
            </p:txBody>
          </p:sp>
        </p:grpSp>
        <p:cxnSp>
          <p:nvCxnSpPr>
            <p:cNvPr id="80" name="Connettore 2 79"/>
            <p:cNvCxnSpPr/>
            <p:nvPr/>
          </p:nvCxnSpPr>
          <p:spPr>
            <a:xfrm>
              <a:off x="4489704" y="4186128"/>
              <a:ext cx="27736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1" name="Gruppo 20"/>
          <p:cNvGrpSpPr/>
          <p:nvPr/>
        </p:nvGrpSpPr>
        <p:grpSpPr>
          <a:xfrm>
            <a:off x="2135560" y="3259340"/>
            <a:ext cx="2609204" cy="1974035"/>
            <a:chOff x="2100116" y="2989194"/>
            <a:chExt cx="2465853" cy="1865280"/>
          </a:xfrm>
        </p:grpSpPr>
        <p:cxnSp>
          <p:nvCxnSpPr>
            <p:cNvPr id="83" name="Connettore 1 82"/>
            <p:cNvCxnSpPr>
              <a:stCxn id="8" idx="2"/>
            </p:cNvCxnSpPr>
            <p:nvPr/>
          </p:nvCxnSpPr>
          <p:spPr>
            <a:xfrm>
              <a:off x="2100116" y="2989194"/>
              <a:ext cx="9144" cy="1860595"/>
            </a:xfrm>
            <a:prstGeom prst="line">
              <a:avLst/>
            </a:prstGeom>
            <a:ln>
              <a:headEnd type="arrow"/>
            </a:ln>
          </p:spPr>
          <p:style>
            <a:lnRef idx="2">
              <a:schemeClr val="dk1"/>
            </a:lnRef>
            <a:fillRef idx="0">
              <a:schemeClr val="dk1"/>
            </a:fillRef>
            <a:effectRef idx="1">
              <a:schemeClr val="dk1"/>
            </a:effectRef>
            <a:fontRef idx="minor">
              <a:schemeClr val="tx1"/>
            </a:fontRef>
          </p:style>
        </p:cxnSp>
        <p:cxnSp>
          <p:nvCxnSpPr>
            <p:cNvPr id="86" name="Connettore 2 85"/>
            <p:cNvCxnSpPr>
              <a:endCxn id="63" idx="1"/>
            </p:cNvCxnSpPr>
            <p:nvPr/>
          </p:nvCxnSpPr>
          <p:spPr>
            <a:xfrm flipV="1">
              <a:off x="2118406" y="4849789"/>
              <a:ext cx="2447563" cy="46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7" name="Connettore 2 86"/>
            <p:cNvCxnSpPr>
              <a:endCxn id="58" idx="1"/>
            </p:cNvCxnSpPr>
            <p:nvPr/>
          </p:nvCxnSpPr>
          <p:spPr>
            <a:xfrm flipV="1">
              <a:off x="2118406" y="3652151"/>
              <a:ext cx="2447563" cy="140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21" name="Rettangolo 120"/>
          <p:cNvSpPr/>
          <p:nvPr/>
        </p:nvSpPr>
        <p:spPr>
          <a:xfrm>
            <a:off x="-15267" y="168603"/>
            <a:ext cx="11980094" cy="615553"/>
          </a:xfrm>
          <a:prstGeom prst="rect">
            <a:avLst/>
          </a:prstGeom>
        </p:spPr>
        <p:txBody>
          <a:bodyPr wrap="square" lIns="121919" tIns="60960" rIns="121919" bIns="60960">
            <a:spAutoFit/>
          </a:bodyPr>
          <a:lstStyle/>
          <a:p>
            <a:pPr algn="ctr"/>
            <a:r>
              <a:rPr lang="en-US" sz="3200" b="1" dirty="0">
                <a:solidFill>
                  <a:srgbClr val="6F6F6E"/>
                </a:solidFill>
                <a:latin typeface="Trebuchet MS" pitchFamily="34" charset="0"/>
                <a:ea typeface="Verdana" pitchFamily="34" charset="0"/>
                <a:cs typeface="Verdana" pitchFamily="34" charset="0"/>
              </a:rPr>
              <a:t>GEOGRAFIA DELLE INIZIATIVE</a:t>
            </a:r>
          </a:p>
        </p:txBody>
      </p:sp>
      <p:pic>
        <p:nvPicPr>
          <p:cNvPr id="2050" name="Picture 2" descr="Horizon Europe, pubblicati i primi bandi. 1,2 miliardi per clima, energia e  mobilità - Eunews">
            <a:extLst>
              <a:ext uri="{FF2B5EF4-FFF2-40B4-BE49-F238E27FC236}">
                <a16:creationId xmlns:a16="http://schemas.microsoft.com/office/drawing/2014/main" id="{09E7B218-1BA9-4147-9952-6F08951D9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024" y="1526108"/>
            <a:ext cx="4151171" cy="2333201"/>
          </a:xfrm>
          <a:prstGeom prst="rect">
            <a:avLst/>
          </a:prstGeom>
          <a:noFill/>
          <a:extLst>
            <a:ext uri="{909E8E84-426E-40DD-AFC4-6F175D3DCCD1}">
              <a14:hiddenFill xmlns:a14="http://schemas.microsoft.com/office/drawing/2010/main">
                <a:solidFill>
                  <a:srgbClr val="FFFFFF"/>
                </a:solidFill>
              </a14:hiddenFill>
            </a:ext>
          </a:extLst>
        </p:spPr>
      </p:pic>
      <p:sp>
        <p:nvSpPr>
          <p:cNvPr id="49" name="Segnaposto piè di pagina 1">
            <a:extLst>
              <a:ext uri="{FF2B5EF4-FFF2-40B4-BE49-F238E27FC236}">
                <a16:creationId xmlns:a16="http://schemas.microsoft.com/office/drawing/2014/main" id="{361C7628-A870-4E86-81A1-70EEE9B42FED}"/>
              </a:ext>
            </a:extLst>
          </p:cNvPr>
          <p:cNvSpPr>
            <a:spLocks noGrp="1"/>
          </p:cNvSpPr>
          <p:nvPr>
            <p:ph type="ftr" sz="quarter" idx="11"/>
          </p:nvPr>
        </p:nvSpPr>
        <p:spPr>
          <a:xfrm>
            <a:off x="479932" y="6439157"/>
            <a:ext cx="8642803" cy="228084"/>
          </a:xfrm>
        </p:spPr>
        <p:txBody>
          <a:bodyPr>
            <a:normAutofit/>
          </a:bodyPr>
          <a:lstStyle/>
          <a:p>
            <a:pPr>
              <a:lnSpc>
                <a:spcPct val="90000"/>
              </a:lnSpc>
              <a:spcAft>
                <a:spcPts val="600"/>
              </a:spcAft>
              <a:defRPr/>
            </a:pPr>
            <a:r>
              <a:rPr lang="en-US" sz="900" dirty="0" err="1"/>
              <a:t>Incontro</a:t>
            </a:r>
            <a:r>
              <a:rPr lang="en-US" sz="900" dirty="0"/>
              <a:t> </a:t>
            </a:r>
            <a:r>
              <a:rPr lang="en-US" sz="900" dirty="0" err="1"/>
              <a:t>commissioni</a:t>
            </a:r>
            <a:r>
              <a:rPr lang="en-US" sz="900" dirty="0"/>
              <a:t> </a:t>
            </a:r>
            <a:r>
              <a:rPr lang="en-US" sz="900" dirty="0" err="1"/>
              <a:t>comunali</a:t>
            </a:r>
            <a:r>
              <a:rPr lang="en-US" sz="900" dirty="0"/>
              <a:t> Milano | Online, 15. 02.2023 |</a:t>
            </a:r>
          </a:p>
        </p:txBody>
      </p:sp>
    </p:spTree>
    <p:extLst>
      <p:ext uri="{BB962C8B-B14F-4D97-AF65-F5344CB8AC3E}">
        <p14:creationId xmlns:p14="http://schemas.microsoft.com/office/powerpoint/2010/main" val="47578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egnaposto contenuto 6"/>
          <p:cNvGraphicFramePr>
            <a:graphicFrameLocks/>
          </p:cNvGraphicFramePr>
          <p:nvPr/>
        </p:nvGraphicFramePr>
        <p:xfrm>
          <a:off x="238125" y="1076325"/>
          <a:ext cx="11791949" cy="5439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ttangolo 2"/>
          <p:cNvSpPr/>
          <p:nvPr/>
        </p:nvSpPr>
        <p:spPr>
          <a:xfrm>
            <a:off x="-240704" y="188640"/>
            <a:ext cx="11621592" cy="1077218"/>
          </a:xfrm>
          <a:prstGeom prst="rect">
            <a:avLst/>
          </a:prstGeom>
        </p:spPr>
        <p:txBody>
          <a:bodyPr wrap="square">
            <a:spAutoFit/>
          </a:bodyPr>
          <a:lstStyle/>
          <a:p>
            <a:pPr algn="ctr"/>
            <a:r>
              <a:rPr lang="es-ES" sz="3200" b="1" dirty="0">
                <a:solidFill>
                  <a:srgbClr val="6F6F6E"/>
                </a:solidFill>
                <a:latin typeface="Trebuchet MS" pitchFamily="34" charset="0"/>
                <a:ea typeface="Verdana" pitchFamily="34" charset="0"/>
              </a:rPr>
              <a:t>IL CONTRIBUTO DI ETIP SNET </a:t>
            </a:r>
          </a:p>
          <a:p>
            <a:pPr algn="ctr"/>
            <a:r>
              <a:rPr lang="es-ES" sz="3200" b="1" dirty="0">
                <a:solidFill>
                  <a:srgbClr val="6F6F6E"/>
                </a:solidFill>
                <a:latin typeface="Trebuchet MS" pitchFamily="34" charset="0"/>
                <a:ea typeface="Verdana" pitchFamily="34" charset="0"/>
              </a:rPr>
              <a:t>AL RAGGIUNGIMENTO DEGLI OBIETTIVI EUROPEI </a:t>
            </a:r>
            <a:endParaRPr lang="it-IT" sz="3200" b="1" dirty="0">
              <a:solidFill>
                <a:srgbClr val="6F6F6E"/>
              </a:solidFill>
              <a:latin typeface="Trebuchet MS" pitchFamily="34" charset="0"/>
              <a:ea typeface="Verdana" pitchFamily="34" charset="0"/>
            </a:endParaRPr>
          </a:p>
        </p:txBody>
      </p:sp>
      <p:sp>
        <p:nvSpPr>
          <p:cNvPr id="4" name="Segnaposto piè di pagina 1">
            <a:extLst>
              <a:ext uri="{FF2B5EF4-FFF2-40B4-BE49-F238E27FC236}">
                <a16:creationId xmlns:a16="http://schemas.microsoft.com/office/drawing/2014/main" id="{3B61B06D-8309-4A52-8CF6-15EBB8B468A4}"/>
              </a:ext>
            </a:extLst>
          </p:cNvPr>
          <p:cNvSpPr>
            <a:spLocks noGrp="1"/>
          </p:cNvSpPr>
          <p:nvPr>
            <p:ph type="ftr" sz="quarter" idx="11"/>
          </p:nvPr>
        </p:nvSpPr>
        <p:spPr>
          <a:xfrm>
            <a:off x="479932" y="6439157"/>
            <a:ext cx="8642803" cy="228084"/>
          </a:xfrm>
        </p:spPr>
        <p:txBody>
          <a:bodyPr>
            <a:normAutofit/>
          </a:bodyPr>
          <a:lstStyle/>
          <a:p>
            <a:pPr>
              <a:lnSpc>
                <a:spcPct val="90000"/>
              </a:lnSpc>
              <a:spcAft>
                <a:spcPts val="600"/>
              </a:spcAft>
              <a:defRPr/>
            </a:pPr>
            <a:r>
              <a:rPr lang="en-US" sz="900" dirty="0" err="1"/>
              <a:t>Incontro</a:t>
            </a:r>
            <a:r>
              <a:rPr lang="en-US" sz="900" dirty="0"/>
              <a:t> commission </a:t>
            </a:r>
            <a:r>
              <a:rPr lang="en-US" sz="900" dirty="0" err="1"/>
              <a:t>comunali</a:t>
            </a:r>
            <a:r>
              <a:rPr lang="en-US" sz="900" dirty="0"/>
              <a:t> Milano | Online, 15. 02.2023 |</a:t>
            </a:r>
          </a:p>
        </p:txBody>
      </p:sp>
    </p:spTree>
    <p:extLst>
      <p:ext uri="{BB962C8B-B14F-4D97-AF65-F5344CB8AC3E}">
        <p14:creationId xmlns:p14="http://schemas.microsoft.com/office/powerpoint/2010/main" val="2667525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6AC2FD-8CA9-4CB5-92E7-EAD52650BFA0}"/>
              </a:ext>
            </a:extLst>
          </p:cNvPr>
          <p:cNvSpPr>
            <a:spLocks noGrp="1"/>
          </p:cNvSpPr>
          <p:nvPr>
            <p:ph type="title"/>
          </p:nvPr>
        </p:nvSpPr>
        <p:spPr>
          <a:xfrm>
            <a:off x="2207568" y="137856"/>
            <a:ext cx="9217024" cy="676531"/>
          </a:xfrm>
        </p:spPr>
        <p:txBody>
          <a:bodyPr/>
          <a:lstStyle/>
          <a:p>
            <a:r>
              <a:rPr lang="it-IT" b="1" dirty="0">
                <a:solidFill>
                  <a:srgbClr val="6F6F6E"/>
                </a:solidFill>
                <a:latin typeface="Trebuchet MS" pitchFamily="34" charset="0"/>
                <a:ea typeface="Verdana" pitchFamily="34" charset="0"/>
                <a:cs typeface="+mn-cs"/>
              </a:rPr>
              <a:t>PRIORITÀ DI RICERCA INDIVIDUATE DAGLI OPERATORI DEL SETTORE  </a:t>
            </a:r>
          </a:p>
        </p:txBody>
      </p:sp>
      <p:sp>
        <p:nvSpPr>
          <p:cNvPr id="4" name="Segnaposto numero diapositiva 3">
            <a:extLst>
              <a:ext uri="{FF2B5EF4-FFF2-40B4-BE49-F238E27FC236}">
                <a16:creationId xmlns:a16="http://schemas.microsoft.com/office/drawing/2014/main" id="{6435F016-EF06-452E-8E73-2E2692F0A7CC}"/>
              </a:ext>
            </a:extLst>
          </p:cNvPr>
          <p:cNvSpPr>
            <a:spLocks noGrp="1"/>
          </p:cNvSpPr>
          <p:nvPr>
            <p:ph type="sldNum" sz="quarter" idx="11"/>
          </p:nvPr>
        </p:nvSpPr>
        <p:spPr/>
        <p:txBody>
          <a:bodyPr/>
          <a:lstStyle/>
          <a:p>
            <a:pPr>
              <a:defRPr/>
            </a:pPr>
            <a:fld id="{B338F930-A64A-48BE-8AB2-25FEA66BAC1A}" type="slidenum">
              <a:rPr lang="de-DE" smtClean="0"/>
              <a:t>9</a:t>
            </a:fld>
            <a:endParaRPr lang="de-DE" sz="1600"/>
          </a:p>
        </p:txBody>
      </p:sp>
      <p:graphicFrame>
        <p:nvGraphicFramePr>
          <p:cNvPr id="6" name="Segnaposto contenuto 5">
            <a:extLst>
              <a:ext uri="{FF2B5EF4-FFF2-40B4-BE49-F238E27FC236}">
                <a16:creationId xmlns:a16="http://schemas.microsoft.com/office/drawing/2014/main" id="{D300027A-209C-4FA8-8EEB-C530788F7BEA}"/>
              </a:ext>
            </a:extLst>
          </p:cNvPr>
          <p:cNvGraphicFramePr>
            <a:graphicFrameLocks noGrp="1"/>
          </p:cNvGraphicFramePr>
          <p:nvPr>
            <p:ph idx="1"/>
            <p:extLst>
              <p:ext uri="{D42A27DB-BD31-4B8C-83A1-F6EECF244321}">
                <p14:modId xmlns:p14="http://schemas.microsoft.com/office/powerpoint/2010/main" val="89606715"/>
              </p:ext>
            </p:extLst>
          </p:nvPr>
        </p:nvGraphicFramePr>
        <p:xfrm>
          <a:off x="263352" y="1052735"/>
          <a:ext cx="11665296" cy="4896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6" name="Picture 4" descr="ETIP SNET selects over 200 Experts to take an Active Part to its Working  Groups – DERlab: European Distributed Energy Resources Laboratories  (DERlab) e.V.">
            <a:extLst>
              <a:ext uri="{FF2B5EF4-FFF2-40B4-BE49-F238E27FC236}">
                <a16:creationId xmlns:a16="http://schemas.microsoft.com/office/drawing/2014/main" id="{FB438610-AEF7-4873-8947-726B22110F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1984" y="6037397"/>
            <a:ext cx="2686815" cy="820603"/>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piè di pagina 1">
            <a:extLst>
              <a:ext uri="{FF2B5EF4-FFF2-40B4-BE49-F238E27FC236}">
                <a16:creationId xmlns:a16="http://schemas.microsoft.com/office/drawing/2014/main" id="{2EBC31BD-A27C-474D-A066-6FE79E19A526}"/>
              </a:ext>
            </a:extLst>
          </p:cNvPr>
          <p:cNvSpPr txBox="1">
            <a:spLocks/>
          </p:cNvSpPr>
          <p:nvPr/>
        </p:nvSpPr>
        <p:spPr bwMode="auto">
          <a:xfrm>
            <a:off x="479932" y="6439157"/>
            <a:ext cx="8642803" cy="228084"/>
          </a:xfrm>
          <a:prstGeom prst="rect">
            <a:avLst/>
          </a:prstGeom>
        </p:spPr>
        <p:txBody>
          <a:bodyPr vert="horz" lIns="91440" tIns="45720" rIns="91440" bIns="45720" rtlCol="0" anchor="ctr">
            <a:normAutofit/>
          </a:bodyPr>
          <a:lstStyle>
            <a:defPPr>
              <a:defRPr lang="de-DE"/>
            </a:defPPr>
            <a:lvl1pPr marL="0" algn="ctr" defTabSz="914400">
              <a:defRPr sz="1400" b="1">
                <a:solidFill>
                  <a:schemeClr val="bg1"/>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l">
              <a:lnSpc>
                <a:spcPct val="90000"/>
              </a:lnSpc>
              <a:spcAft>
                <a:spcPts val="600"/>
              </a:spcAft>
              <a:defRPr/>
            </a:pPr>
            <a:r>
              <a:rPr lang="en-US" sz="900" dirty="0" err="1">
                <a:solidFill>
                  <a:schemeClr val="tx1"/>
                </a:solidFill>
              </a:rPr>
              <a:t>Incontro</a:t>
            </a:r>
            <a:r>
              <a:rPr lang="en-US" sz="900" dirty="0">
                <a:solidFill>
                  <a:schemeClr val="tx1"/>
                </a:solidFill>
              </a:rPr>
              <a:t> </a:t>
            </a:r>
            <a:r>
              <a:rPr lang="en-US" sz="900" dirty="0" err="1">
                <a:solidFill>
                  <a:schemeClr val="tx1"/>
                </a:solidFill>
              </a:rPr>
              <a:t>commissioni</a:t>
            </a:r>
            <a:r>
              <a:rPr lang="en-US" sz="900" dirty="0">
                <a:solidFill>
                  <a:schemeClr val="tx1"/>
                </a:solidFill>
              </a:rPr>
              <a:t> </a:t>
            </a:r>
            <a:r>
              <a:rPr lang="en-US" sz="900" dirty="0" err="1">
                <a:solidFill>
                  <a:schemeClr val="tx1"/>
                </a:solidFill>
              </a:rPr>
              <a:t>comunali</a:t>
            </a:r>
            <a:r>
              <a:rPr lang="en-US" sz="900" dirty="0">
                <a:solidFill>
                  <a:schemeClr val="tx1"/>
                </a:solidFill>
              </a:rPr>
              <a:t> Milano | Online, 15. 02.2023 |</a:t>
            </a:r>
          </a:p>
        </p:txBody>
      </p:sp>
    </p:spTree>
    <p:extLst>
      <p:ext uri="{BB962C8B-B14F-4D97-AF65-F5344CB8AC3E}">
        <p14:creationId xmlns:p14="http://schemas.microsoft.com/office/powerpoint/2010/main" val="18730042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9yGXkN0BARd6wtndBWmJsQ"/>
</p:tagLst>
</file>

<file path=ppt/theme/theme1.xml><?xml version="1.0" encoding="utf-8"?>
<a:theme xmlns:a="http://schemas.openxmlformats.org/drawingml/2006/main" name="NEW">
  <a:themeElements>
    <a:clrScheme name="Platone Colorpalette">
      <a:dk1>
        <a:srgbClr val="477673"/>
      </a:dk1>
      <a:lt1>
        <a:sysClr val="window" lastClr="FFFFFF"/>
      </a:lt1>
      <a:dk2>
        <a:srgbClr val="1E5155"/>
      </a:dk2>
      <a:lt2>
        <a:srgbClr val="E7E6E6"/>
      </a:lt2>
      <a:accent1>
        <a:srgbClr val="E57627"/>
      </a:accent1>
      <a:accent2>
        <a:srgbClr val="6AAC90"/>
      </a:accent2>
      <a:accent3>
        <a:srgbClr val="54849A"/>
      </a:accent3>
      <a:accent4>
        <a:srgbClr val="9E5E9B"/>
      </a:accent4>
      <a:accent5>
        <a:srgbClr val="54849A"/>
      </a:accent5>
      <a:accent6>
        <a:srgbClr val="9E5E9B"/>
      </a:accent6>
      <a:hlink>
        <a:srgbClr val="58C1BA"/>
      </a:hlink>
      <a:folHlink>
        <a:srgbClr val="9DFFCB"/>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4167</TotalTime>
  <Words>2388</Words>
  <Application>Microsoft Office PowerPoint</Application>
  <DocSecurity>0</DocSecurity>
  <PresentationFormat>Widescreen</PresentationFormat>
  <Paragraphs>335</Paragraphs>
  <Slides>38</Slides>
  <Notes>5</Notes>
  <HiddenSlides>3</HiddenSlides>
  <MMClips>0</MMClips>
  <ScaleCrop>false</ScaleCrop>
  <HeadingPairs>
    <vt:vector size="8" baseType="variant">
      <vt:variant>
        <vt:lpstr>Caratteri utilizzati</vt:lpstr>
      </vt:variant>
      <vt:variant>
        <vt:i4>14</vt:i4>
      </vt:variant>
      <vt:variant>
        <vt:lpstr>Tema</vt:lpstr>
      </vt:variant>
      <vt:variant>
        <vt:i4>1</vt:i4>
      </vt:variant>
      <vt:variant>
        <vt:lpstr>Server OLE incorporati</vt:lpstr>
      </vt:variant>
      <vt:variant>
        <vt:i4>2</vt:i4>
      </vt:variant>
      <vt:variant>
        <vt:lpstr>Titoli diapositive</vt:lpstr>
      </vt:variant>
      <vt:variant>
        <vt:i4>38</vt:i4>
      </vt:variant>
    </vt:vector>
  </HeadingPairs>
  <TitlesOfParts>
    <vt:vector size="55" baseType="lpstr">
      <vt:lpstr>Arial</vt:lpstr>
      <vt:lpstr>Calibri</vt:lpstr>
      <vt:lpstr>Calibri Light</vt:lpstr>
      <vt:lpstr>Cambria Math</vt:lpstr>
      <vt:lpstr>EON Brix Sans</vt:lpstr>
      <vt:lpstr>EUAlbertina</vt:lpstr>
      <vt:lpstr>Exo Black</vt:lpstr>
      <vt:lpstr>Exo Medium</vt:lpstr>
      <vt:lpstr>Gill Sans</vt:lpstr>
      <vt:lpstr>Roboto</vt:lpstr>
      <vt:lpstr>Trebuchet MS</vt:lpstr>
      <vt:lpstr>Verdana</vt:lpstr>
      <vt:lpstr>Verdana Pro Cond</vt:lpstr>
      <vt:lpstr>Wingdings</vt:lpstr>
      <vt:lpstr>NEW</vt:lpstr>
      <vt:lpstr>oleObj</vt:lpstr>
      <vt:lpstr>think-cell Folie</vt:lpstr>
      <vt:lpstr> “PROGRAMMI DI RICERCA E INNOVAZIONE NEL SETTORE ENERGETICO PER ARRIVARE ALLA DECARBONIZZAZIONE. PRESENTAZIONE DEL PROGETTO PLATONE”</vt:lpstr>
      <vt:lpstr>Presentazione standard di PowerPoint</vt:lpstr>
      <vt:lpstr>La strategia europea per  la decarbonizzazione:  EU Green deal</vt:lpstr>
      <vt:lpstr>RepowerEU</vt:lpstr>
      <vt:lpstr>Presentazione standard di PowerPoint</vt:lpstr>
      <vt:lpstr>Presentazione standard di PowerPoint</vt:lpstr>
      <vt:lpstr>Presentazione standard di PowerPoint</vt:lpstr>
      <vt:lpstr>Presentazione standard di PowerPoint</vt:lpstr>
      <vt:lpstr>PRIORITÀ DI RICERCA INDIVIDUATE DAGLI OPERATORI DEL SETTORE  </vt:lpstr>
      <vt:lpstr>Presentazione standard di PowerPoint</vt:lpstr>
      <vt:lpstr>NUOVI RUOLI DEL DSO</vt:lpstr>
      <vt:lpstr>I PROGETTI DI RICERCA IN EUROPA  (FONDI EU E NAZIONALI)</vt:lpstr>
      <vt:lpstr>Presentazione standard di PowerPoint</vt:lpstr>
      <vt:lpstr>Platone in a nutshell</vt:lpstr>
      <vt:lpstr>L’Architettura aperta di Platone</vt:lpstr>
      <vt:lpstr>Presentazione standard di PowerPoint</vt:lpstr>
      <vt:lpstr>Presentazione standard di PowerPoint</vt:lpstr>
      <vt:lpstr>ELEMENTI INSTALLATI IN CAMPO </vt:lpstr>
      <vt:lpstr>ALF-C – A Local Energy Management System  </vt:lpstr>
      <vt:lpstr>LA COMUNITÀ ENERGETICA SUPPORTA LA RETE</vt:lpstr>
      <vt:lpstr>Presentazione standard di PowerPoint</vt:lpstr>
      <vt:lpstr>Presentazione standard di PowerPoint</vt:lpstr>
      <vt:lpstr>RISULTATI PRELIMINARI </vt:lpstr>
      <vt:lpstr>RISULTATI PRELIMINARI </vt:lpstr>
      <vt:lpstr>PROSPETTIVE DI SVILUPPO NAZIONALE </vt:lpstr>
      <vt:lpstr>Greek demo – 5 Use Cases  </vt:lpstr>
      <vt:lpstr>La piattaforma SOGNO</vt:lpstr>
      <vt:lpstr>Alcune considerazioni finali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three Platone demonstration sites</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Janina Katona</dc:creator>
  <cp:keywords/>
  <dc:description/>
  <cp:lastModifiedBy>Simona Ghisoni</cp:lastModifiedBy>
  <cp:revision>188</cp:revision>
  <dcterms:created xsi:type="dcterms:W3CDTF">2020-10-23T11:28:33Z</dcterms:created>
  <dcterms:modified xsi:type="dcterms:W3CDTF">2023-02-14T16:12:05Z</dcterms:modified>
  <cp:category/>
  <dc:identifier/>
  <cp:contentStatus/>
  <dc:language/>
  <cp:version/>
</cp:coreProperties>
</file>