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8" r:id="rId6"/>
    <p:sldMasterId id="2147483717" r:id="rId7"/>
    <p:sldMasterId id="2147483736" r:id="rId8"/>
    <p:sldMasterId id="2147483740" r:id="rId9"/>
  </p:sldMasterIdLst>
  <p:notesMasterIdLst>
    <p:notesMasterId r:id="rId40"/>
  </p:notesMasterIdLst>
  <p:sldIdLst>
    <p:sldId id="257" r:id="rId10"/>
    <p:sldId id="2147375630" r:id="rId11"/>
    <p:sldId id="2147377044" r:id="rId12"/>
    <p:sldId id="2147377067" r:id="rId13"/>
    <p:sldId id="2147377082" r:id="rId14"/>
    <p:sldId id="2147377063" r:id="rId15"/>
    <p:sldId id="2147377059" r:id="rId16"/>
    <p:sldId id="2147375632" r:id="rId17"/>
    <p:sldId id="2147375450" r:id="rId18"/>
    <p:sldId id="2147375633" r:id="rId19"/>
    <p:sldId id="2147375627" r:id="rId20"/>
    <p:sldId id="2147377043" r:id="rId21"/>
    <p:sldId id="2147377065" r:id="rId22"/>
    <p:sldId id="2147377052" r:id="rId23"/>
    <p:sldId id="2147377075" r:id="rId24"/>
    <p:sldId id="2147377076" r:id="rId25"/>
    <p:sldId id="2147377048" r:id="rId26"/>
    <p:sldId id="2147377053" r:id="rId27"/>
    <p:sldId id="2147377078" r:id="rId28"/>
    <p:sldId id="2147377077" r:id="rId29"/>
    <p:sldId id="2147377049" r:id="rId30"/>
    <p:sldId id="2147377056" r:id="rId31"/>
    <p:sldId id="2147377050" r:id="rId32"/>
    <p:sldId id="2147377080" r:id="rId33"/>
    <p:sldId id="2147377058" r:id="rId34"/>
    <p:sldId id="2147377057" r:id="rId35"/>
    <p:sldId id="2147377070" r:id="rId36"/>
    <p:sldId id="2147377081" r:id="rId37"/>
    <p:sldId id="9634" r:id="rId38"/>
    <p:sldId id="352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1846C4E-3557-4546-B973-E304C89E685C}" name="Dario Pone" initials="DP" userId="S::dario.pone@intelleraconsulting.com::04e4f39d-3168-41b1-b616-d94eefe2e36d" providerId="AD"/>
  <p188:author id="{9B9765BB-5C86-1E6F-B0B3-D4CC3170EAD8}" name="Gaetano Dorio" initials="GD" userId="S::gaetano.dorio@intelleraconsulting.com::e41765b8-c9c3-4b5e-8538-cacbcdd742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00"/>
    <a:srgbClr val="FFCC66"/>
    <a:srgbClr val="FFAFAF"/>
    <a:srgbClr val="FF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microsoft.com/office/2018/10/relationships/authors" Target="authors.xml"/><Relationship Id="rId20" Type="http://schemas.openxmlformats.org/officeDocument/2006/relationships/slide" Target="slides/slide11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io Pone" userId="04e4f39d-3168-41b1-b616-d94eefe2e36d" providerId="ADAL" clId="{1BC98A37-D209-4F84-B7ED-349690889C14}"/>
    <pc:docChg chg="undo redo custSel modSld">
      <pc:chgData name="Dario Pone" userId="04e4f39d-3168-41b1-b616-d94eefe2e36d" providerId="ADAL" clId="{1BC98A37-D209-4F84-B7ED-349690889C14}" dt="2023-12-01T12:11:43.284" v="3325" actId="20577"/>
      <pc:docMkLst>
        <pc:docMk/>
      </pc:docMkLst>
      <pc:sldChg chg="addSp delSp modSp mod">
        <pc:chgData name="Dario Pone" userId="04e4f39d-3168-41b1-b616-d94eefe2e36d" providerId="ADAL" clId="{1BC98A37-D209-4F84-B7ED-349690889C14}" dt="2023-12-01T11:16:35.990" v="2037" actId="1036"/>
        <pc:sldMkLst>
          <pc:docMk/>
          <pc:sldMk cId="2100106237" sldId="352"/>
        </pc:sldMkLst>
        <pc:spChg chg="mod">
          <ac:chgData name="Dario Pone" userId="04e4f39d-3168-41b1-b616-d94eefe2e36d" providerId="ADAL" clId="{1BC98A37-D209-4F84-B7ED-349690889C14}" dt="2023-12-01T10:43:46.187" v="1265" actId="1076"/>
          <ac:spMkLst>
            <pc:docMk/>
            <pc:sldMk cId="2100106237" sldId="352"/>
            <ac:spMk id="2" creationId="{B39B6B40-C78C-1144-2BB9-957800D24049}"/>
          </ac:spMkLst>
        </pc:spChg>
        <pc:spChg chg="mod">
          <ac:chgData name="Dario Pone" userId="04e4f39d-3168-41b1-b616-d94eefe2e36d" providerId="ADAL" clId="{1BC98A37-D209-4F84-B7ED-349690889C14}" dt="2023-12-01T10:37:17.288" v="1215" actId="255"/>
          <ac:spMkLst>
            <pc:docMk/>
            <pc:sldMk cId="2100106237" sldId="352"/>
            <ac:spMk id="3" creationId="{C4940865-309A-435A-80F3-80104F6D24F2}"/>
          </ac:spMkLst>
        </pc:spChg>
        <pc:spChg chg="mod">
          <ac:chgData name="Dario Pone" userId="04e4f39d-3168-41b1-b616-d94eefe2e36d" providerId="ADAL" clId="{1BC98A37-D209-4F84-B7ED-349690889C14}" dt="2023-12-01T10:44:52.295" v="1311" actId="20577"/>
          <ac:spMkLst>
            <pc:docMk/>
            <pc:sldMk cId="2100106237" sldId="352"/>
            <ac:spMk id="4" creationId="{E843E7AA-2818-28BA-0EAC-E39502D798BE}"/>
          </ac:spMkLst>
        </pc:spChg>
        <pc:spChg chg="mod">
          <ac:chgData name="Dario Pone" userId="04e4f39d-3168-41b1-b616-d94eefe2e36d" providerId="ADAL" clId="{1BC98A37-D209-4F84-B7ED-349690889C14}" dt="2023-12-01T11:10:04.833" v="2032" actId="1037"/>
          <ac:spMkLst>
            <pc:docMk/>
            <pc:sldMk cId="2100106237" sldId="352"/>
            <ac:spMk id="5" creationId="{52898283-4761-E265-63F1-FB49756FA8BC}"/>
          </ac:spMkLst>
        </pc:spChg>
        <pc:spChg chg="mod">
          <ac:chgData name="Dario Pone" userId="04e4f39d-3168-41b1-b616-d94eefe2e36d" providerId="ADAL" clId="{1BC98A37-D209-4F84-B7ED-349690889C14}" dt="2023-12-01T10:37:17.288" v="1215" actId="255"/>
          <ac:spMkLst>
            <pc:docMk/>
            <pc:sldMk cId="2100106237" sldId="352"/>
            <ac:spMk id="6" creationId="{F8D83CA8-F2D6-4B98-8BB8-70088C5E481F}"/>
          </ac:spMkLst>
        </pc:spChg>
        <pc:spChg chg="mod">
          <ac:chgData name="Dario Pone" userId="04e4f39d-3168-41b1-b616-d94eefe2e36d" providerId="ADAL" clId="{1BC98A37-D209-4F84-B7ED-349690889C14}" dt="2023-12-01T10:37:17.288" v="1215" actId="255"/>
          <ac:spMkLst>
            <pc:docMk/>
            <pc:sldMk cId="2100106237" sldId="352"/>
            <ac:spMk id="7" creationId="{249443B9-17FB-465A-B335-F0C483849F03}"/>
          </ac:spMkLst>
        </pc:spChg>
        <pc:spChg chg="mod">
          <ac:chgData name="Dario Pone" userId="04e4f39d-3168-41b1-b616-d94eefe2e36d" providerId="ADAL" clId="{1BC98A37-D209-4F84-B7ED-349690889C14}" dt="2023-12-01T10:37:17.288" v="1215" actId="255"/>
          <ac:spMkLst>
            <pc:docMk/>
            <pc:sldMk cId="2100106237" sldId="352"/>
            <ac:spMk id="8" creationId="{DCE687C4-67D4-459C-8082-2ACCCF0BF0EE}"/>
          </ac:spMkLst>
        </pc:spChg>
        <pc:spChg chg="mod">
          <ac:chgData name="Dario Pone" userId="04e4f39d-3168-41b1-b616-d94eefe2e36d" providerId="ADAL" clId="{1BC98A37-D209-4F84-B7ED-349690889C14}" dt="2023-12-01T10:44:19.494" v="1301" actId="1035"/>
          <ac:spMkLst>
            <pc:docMk/>
            <pc:sldMk cId="2100106237" sldId="352"/>
            <ac:spMk id="9" creationId="{3158016A-59D9-0F33-5253-6DFD87C2F4CE}"/>
          </ac:spMkLst>
        </pc:spChg>
        <pc:spChg chg="mod">
          <ac:chgData name="Dario Pone" userId="04e4f39d-3168-41b1-b616-d94eefe2e36d" providerId="ADAL" clId="{1BC98A37-D209-4F84-B7ED-349690889C14}" dt="2023-12-01T10:43:59.575" v="1291" actId="1035"/>
          <ac:spMkLst>
            <pc:docMk/>
            <pc:sldMk cId="2100106237" sldId="352"/>
            <ac:spMk id="12" creationId="{C6C4F309-5697-47D4-B491-35FDBCB48E46}"/>
          </ac:spMkLst>
        </pc:spChg>
        <pc:spChg chg="mod">
          <ac:chgData name="Dario Pone" userId="04e4f39d-3168-41b1-b616-d94eefe2e36d" providerId="ADAL" clId="{1BC98A37-D209-4F84-B7ED-349690889C14}" dt="2023-12-01T10:43:59.575" v="1291" actId="1035"/>
          <ac:spMkLst>
            <pc:docMk/>
            <pc:sldMk cId="2100106237" sldId="352"/>
            <ac:spMk id="13" creationId="{81CA2723-1ACF-4A01-8803-6770F86ECAFE}"/>
          </ac:spMkLst>
        </pc:spChg>
        <pc:spChg chg="mod">
          <ac:chgData name="Dario Pone" userId="04e4f39d-3168-41b1-b616-d94eefe2e36d" providerId="ADAL" clId="{1BC98A37-D209-4F84-B7ED-349690889C14}" dt="2023-12-01T11:16:21.277" v="2034" actId="20577"/>
          <ac:spMkLst>
            <pc:docMk/>
            <pc:sldMk cId="2100106237" sldId="352"/>
            <ac:spMk id="14" creationId="{9C729289-85F6-7E28-6529-E78192F6BD16}"/>
          </ac:spMkLst>
        </pc:spChg>
        <pc:spChg chg="mod">
          <ac:chgData name="Dario Pone" userId="04e4f39d-3168-41b1-b616-d94eefe2e36d" providerId="ADAL" clId="{1BC98A37-D209-4F84-B7ED-349690889C14}" dt="2023-12-01T10:47:15.173" v="1407" actId="1076"/>
          <ac:spMkLst>
            <pc:docMk/>
            <pc:sldMk cId="2100106237" sldId="352"/>
            <ac:spMk id="15" creationId="{1FF02442-0F64-5746-96DC-8F504B22C60B}"/>
          </ac:spMkLst>
        </pc:spChg>
        <pc:spChg chg="mod">
          <ac:chgData name="Dario Pone" userId="04e4f39d-3168-41b1-b616-d94eefe2e36d" providerId="ADAL" clId="{1BC98A37-D209-4F84-B7ED-349690889C14}" dt="2023-12-01T10:43:59.575" v="1291" actId="1035"/>
          <ac:spMkLst>
            <pc:docMk/>
            <pc:sldMk cId="2100106237" sldId="352"/>
            <ac:spMk id="16" creationId="{85E8FC34-23F3-45B7-BCDB-49F75305C159}"/>
          </ac:spMkLst>
        </pc:spChg>
        <pc:spChg chg="mod">
          <ac:chgData name="Dario Pone" userId="04e4f39d-3168-41b1-b616-d94eefe2e36d" providerId="ADAL" clId="{1BC98A37-D209-4F84-B7ED-349690889C14}" dt="2023-12-01T10:43:59.575" v="1291" actId="1035"/>
          <ac:spMkLst>
            <pc:docMk/>
            <pc:sldMk cId="2100106237" sldId="352"/>
            <ac:spMk id="17" creationId="{5094AB83-BAB8-4244-B90F-CB83B5E74E3C}"/>
          </ac:spMkLst>
        </pc:spChg>
        <pc:spChg chg="mod">
          <ac:chgData name="Dario Pone" userId="04e4f39d-3168-41b1-b616-d94eefe2e36d" providerId="ADAL" clId="{1BC98A37-D209-4F84-B7ED-349690889C14}" dt="2023-12-01T10:43:59.575" v="1291" actId="1035"/>
          <ac:spMkLst>
            <pc:docMk/>
            <pc:sldMk cId="2100106237" sldId="352"/>
            <ac:spMk id="18" creationId="{2A4DC886-5099-4901-BA59-52FB95C78D3C}"/>
          </ac:spMkLst>
        </pc:spChg>
        <pc:spChg chg="mod">
          <ac:chgData name="Dario Pone" userId="04e4f39d-3168-41b1-b616-d94eefe2e36d" providerId="ADAL" clId="{1BC98A37-D209-4F84-B7ED-349690889C14}" dt="2023-12-01T10:43:59.575" v="1291" actId="1035"/>
          <ac:spMkLst>
            <pc:docMk/>
            <pc:sldMk cId="2100106237" sldId="352"/>
            <ac:spMk id="19" creationId="{9318C61F-C1EC-4C10-AEA6-A7240643E670}"/>
          </ac:spMkLst>
        </pc:spChg>
        <pc:spChg chg="mod">
          <ac:chgData name="Dario Pone" userId="04e4f39d-3168-41b1-b616-d94eefe2e36d" providerId="ADAL" clId="{1BC98A37-D209-4F84-B7ED-349690889C14}" dt="2023-12-01T10:43:59.575" v="1291" actId="1035"/>
          <ac:spMkLst>
            <pc:docMk/>
            <pc:sldMk cId="2100106237" sldId="352"/>
            <ac:spMk id="20" creationId="{8B7D3348-D7A7-42D4-BC41-90C99B1054DF}"/>
          </ac:spMkLst>
        </pc:spChg>
        <pc:spChg chg="mod">
          <ac:chgData name="Dario Pone" userId="04e4f39d-3168-41b1-b616-d94eefe2e36d" providerId="ADAL" clId="{1BC98A37-D209-4F84-B7ED-349690889C14}" dt="2023-12-01T10:43:59.575" v="1291" actId="1035"/>
          <ac:spMkLst>
            <pc:docMk/>
            <pc:sldMk cId="2100106237" sldId="352"/>
            <ac:spMk id="21" creationId="{59DC97F6-02FD-472E-BA18-F57693521EAD}"/>
          </ac:spMkLst>
        </pc:spChg>
        <pc:spChg chg="add mod">
          <ac:chgData name="Dario Pone" userId="04e4f39d-3168-41b1-b616-d94eefe2e36d" providerId="ADAL" clId="{1BC98A37-D209-4F84-B7ED-349690889C14}" dt="2023-12-01T10:47:46.377" v="1448" actId="1037"/>
          <ac:spMkLst>
            <pc:docMk/>
            <pc:sldMk cId="2100106237" sldId="352"/>
            <ac:spMk id="27" creationId="{3551770E-A27E-749C-ACF9-C597AEEBBB84}"/>
          </ac:spMkLst>
        </pc:spChg>
        <pc:spChg chg="add mod">
          <ac:chgData name="Dario Pone" userId="04e4f39d-3168-41b1-b616-d94eefe2e36d" providerId="ADAL" clId="{1BC98A37-D209-4F84-B7ED-349690889C14}" dt="2023-12-01T10:47:49.243" v="1450" actId="1038"/>
          <ac:spMkLst>
            <pc:docMk/>
            <pc:sldMk cId="2100106237" sldId="352"/>
            <ac:spMk id="28" creationId="{DDD58FFA-BA86-D5CE-AD5F-55A71194631D}"/>
          </ac:spMkLst>
        </pc:spChg>
        <pc:spChg chg="add mod">
          <ac:chgData name="Dario Pone" userId="04e4f39d-3168-41b1-b616-d94eefe2e36d" providerId="ADAL" clId="{1BC98A37-D209-4F84-B7ED-349690889C14}" dt="2023-12-01T10:47:39.791" v="1444" actId="1038"/>
          <ac:spMkLst>
            <pc:docMk/>
            <pc:sldMk cId="2100106237" sldId="352"/>
            <ac:spMk id="29" creationId="{A0D30D56-F5E3-B525-A27A-69E16D7AF339}"/>
          </ac:spMkLst>
        </pc:spChg>
        <pc:spChg chg="add mod">
          <ac:chgData name="Dario Pone" userId="04e4f39d-3168-41b1-b616-d94eefe2e36d" providerId="ADAL" clId="{1BC98A37-D209-4F84-B7ED-349690889C14}" dt="2023-12-01T11:16:33.882" v="2035" actId="1036"/>
          <ac:spMkLst>
            <pc:docMk/>
            <pc:sldMk cId="2100106237" sldId="352"/>
            <ac:spMk id="30" creationId="{3B5A3D8A-B5CA-00AA-217F-7705F383D3C4}"/>
          </ac:spMkLst>
        </pc:spChg>
        <pc:spChg chg="add mod">
          <ac:chgData name="Dario Pone" userId="04e4f39d-3168-41b1-b616-d94eefe2e36d" providerId="ADAL" clId="{1BC98A37-D209-4F84-B7ED-349690889C14}" dt="2023-12-01T11:16:35.990" v="2037" actId="1036"/>
          <ac:spMkLst>
            <pc:docMk/>
            <pc:sldMk cId="2100106237" sldId="352"/>
            <ac:spMk id="31" creationId="{9EA221BC-DD6C-490D-7F7E-4F29A8884FDD}"/>
          </ac:spMkLst>
        </pc:spChg>
        <pc:spChg chg="mod">
          <ac:chgData name="Dario Pone" userId="04e4f39d-3168-41b1-b616-d94eefe2e36d" providerId="ADAL" clId="{1BC98A37-D209-4F84-B7ED-349690889C14}" dt="2023-12-01T10:43:59.575" v="1291" actId="1035"/>
          <ac:spMkLst>
            <pc:docMk/>
            <pc:sldMk cId="2100106237" sldId="352"/>
            <ac:spMk id="55" creationId="{83AFF80C-F27C-A59C-BF74-0F5E1B84CE73}"/>
          </ac:spMkLst>
        </pc:spChg>
        <pc:spChg chg="mod">
          <ac:chgData name="Dario Pone" userId="04e4f39d-3168-41b1-b616-d94eefe2e36d" providerId="ADAL" clId="{1BC98A37-D209-4F84-B7ED-349690889C14}" dt="2023-12-01T10:43:59.575" v="1291" actId="1035"/>
          <ac:spMkLst>
            <pc:docMk/>
            <pc:sldMk cId="2100106237" sldId="352"/>
            <ac:spMk id="56" creationId="{244428F4-ADEF-1B56-0D00-B058AB6EB30B}"/>
          </ac:spMkLst>
        </pc:spChg>
        <pc:spChg chg="mod">
          <ac:chgData name="Dario Pone" userId="04e4f39d-3168-41b1-b616-d94eefe2e36d" providerId="ADAL" clId="{1BC98A37-D209-4F84-B7ED-349690889C14}" dt="2023-12-01T10:43:59.575" v="1291" actId="1035"/>
          <ac:spMkLst>
            <pc:docMk/>
            <pc:sldMk cId="2100106237" sldId="352"/>
            <ac:spMk id="57" creationId="{D61B6610-DD7C-9B6C-6011-49DEAE1AD087}"/>
          </ac:spMkLst>
        </pc:spChg>
        <pc:spChg chg="mod">
          <ac:chgData name="Dario Pone" userId="04e4f39d-3168-41b1-b616-d94eefe2e36d" providerId="ADAL" clId="{1BC98A37-D209-4F84-B7ED-349690889C14}" dt="2023-12-01T10:47:12.162" v="1406" actId="1076"/>
          <ac:spMkLst>
            <pc:docMk/>
            <pc:sldMk cId="2100106237" sldId="352"/>
            <ac:spMk id="58" creationId="{A7092ECD-B547-2F5E-BDE7-98EFC5E94D81}"/>
          </ac:spMkLst>
        </pc:spChg>
        <pc:spChg chg="mod">
          <ac:chgData name="Dario Pone" userId="04e4f39d-3168-41b1-b616-d94eefe2e36d" providerId="ADAL" clId="{1BC98A37-D209-4F84-B7ED-349690889C14}" dt="2023-12-01T11:16:35.164" v="2036" actId="1036"/>
          <ac:spMkLst>
            <pc:docMk/>
            <pc:sldMk cId="2100106237" sldId="352"/>
            <ac:spMk id="59" creationId="{6C063828-95DC-1EEE-6EB5-D9A894E5A779}"/>
          </ac:spMkLst>
        </pc:spChg>
        <pc:spChg chg="mod">
          <ac:chgData name="Dario Pone" userId="04e4f39d-3168-41b1-b616-d94eefe2e36d" providerId="ADAL" clId="{1BC98A37-D209-4F84-B7ED-349690889C14}" dt="2023-12-01T10:37:17.288" v="1215" actId="255"/>
          <ac:spMkLst>
            <pc:docMk/>
            <pc:sldMk cId="2100106237" sldId="352"/>
            <ac:spMk id="61" creationId="{C04F4005-EAE2-87B1-3CB4-516D8E21A0BD}"/>
          </ac:spMkLst>
        </pc:spChg>
        <pc:grpChg chg="mod">
          <ac:chgData name="Dario Pone" userId="04e4f39d-3168-41b1-b616-d94eefe2e36d" providerId="ADAL" clId="{1BC98A37-D209-4F84-B7ED-349690889C14}" dt="2023-12-01T10:43:59.575" v="1291" actId="1035"/>
          <ac:grpSpMkLst>
            <pc:docMk/>
            <pc:sldMk cId="2100106237" sldId="352"/>
            <ac:grpSpMk id="10" creationId="{AE491266-3CD6-4965-8073-23E992C2E9AF}"/>
          </ac:grpSpMkLst>
        </pc:grpChg>
        <pc:picChg chg="add del mod">
          <ac:chgData name="Dario Pone" userId="04e4f39d-3168-41b1-b616-d94eefe2e36d" providerId="ADAL" clId="{1BC98A37-D209-4F84-B7ED-349690889C14}" dt="2023-12-01T10:42:35.085" v="1238" actId="478"/>
          <ac:picMkLst>
            <pc:docMk/>
            <pc:sldMk cId="2100106237" sldId="352"/>
            <ac:picMk id="22" creationId="{165818AA-5D06-E7F7-12E4-7A407C7FAF49}"/>
          </ac:picMkLst>
        </pc:picChg>
        <pc:picChg chg="add del mod">
          <ac:chgData name="Dario Pone" userId="04e4f39d-3168-41b1-b616-d94eefe2e36d" providerId="ADAL" clId="{1BC98A37-D209-4F84-B7ED-349690889C14}" dt="2023-12-01T10:42:35.780" v="1239" actId="478"/>
          <ac:picMkLst>
            <pc:docMk/>
            <pc:sldMk cId="2100106237" sldId="352"/>
            <ac:picMk id="23" creationId="{7213CBC0-9086-410D-B1A4-2A6726E97CC6}"/>
          </ac:picMkLst>
        </pc:picChg>
        <pc:picChg chg="add mod">
          <ac:chgData name="Dario Pone" userId="04e4f39d-3168-41b1-b616-d94eefe2e36d" providerId="ADAL" clId="{1BC98A37-D209-4F84-B7ED-349690889C14}" dt="2023-12-01T10:43:59.575" v="1291" actId="1035"/>
          <ac:picMkLst>
            <pc:docMk/>
            <pc:sldMk cId="2100106237" sldId="352"/>
            <ac:picMk id="25" creationId="{2F2B67D3-49F5-E5F1-6BA3-32DE9682398C}"/>
          </ac:picMkLst>
        </pc:picChg>
        <pc:picChg chg="add mod">
          <ac:chgData name="Dario Pone" userId="04e4f39d-3168-41b1-b616-d94eefe2e36d" providerId="ADAL" clId="{1BC98A37-D209-4F84-B7ED-349690889C14}" dt="2023-12-01T10:43:59.575" v="1291" actId="1035"/>
          <ac:picMkLst>
            <pc:docMk/>
            <pc:sldMk cId="2100106237" sldId="352"/>
            <ac:picMk id="26" creationId="{3503A203-C7EC-7B4C-D9D5-2D862BA77CC4}"/>
          </ac:picMkLst>
        </pc:picChg>
        <pc:picChg chg="mod">
          <ac:chgData name="Dario Pone" userId="04e4f39d-3168-41b1-b616-d94eefe2e36d" providerId="ADAL" clId="{1BC98A37-D209-4F84-B7ED-349690889C14}" dt="2023-12-01T10:43:59.575" v="1291" actId="1035"/>
          <ac:picMkLst>
            <pc:docMk/>
            <pc:sldMk cId="2100106237" sldId="352"/>
            <ac:picMk id="64" creationId="{84082E05-AF55-C27E-DB12-92F0E15A21D3}"/>
          </ac:picMkLst>
        </pc:picChg>
        <pc:picChg chg="mod">
          <ac:chgData name="Dario Pone" userId="04e4f39d-3168-41b1-b616-d94eefe2e36d" providerId="ADAL" clId="{1BC98A37-D209-4F84-B7ED-349690889C14}" dt="2023-12-01T10:43:59.575" v="1291" actId="1035"/>
          <ac:picMkLst>
            <pc:docMk/>
            <pc:sldMk cId="2100106237" sldId="352"/>
            <ac:picMk id="65" creationId="{8C755619-0B38-259D-E0AB-732DBF8BF7C3}"/>
          </ac:picMkLst>
        </pc:picChg>
        <pc:picChg chg="mod">
          <ac:chgData name="Dario Pone" userId="04e4f39d-3168-41b1-b616-d94eefe2e36d" providerId="ADAL" clId="{1BC98A37-D209-4F84-B7ED-349690889C14}" dt="2023-12-01T10:43:59.575" v="1291" actId="1035"/>
          <ac:picMkLst>
            <pc:docMk/>
            <pc:sldMk cId="2100106237" sldId="352"/>
            <ac:picMk id="66" creationId="{40B7E42D-14DC-1BFD-57F1-F601109AC635}"/>
          </ac:picMkLst>
        </pc:picChg>
      </pc:sldChg>
      <pc:sldChg chg="addSp delSp modSp mod">
        <pc:chgData name="Dario Pone" userId="04e4f39d-3168-41b1-b616-d94eefe2e36d" providerId="ADAL" clId="{1BC98A37-D209-4F84-B7ED-349690889C14}" dt="2023-12-01T11:07:00.509" v="2006" actId="1076"/>
        <pc:sldMkLst>
          <pc:docMk/>
          <pc:sldMk cId="2566708336" sldId="9634"/>
        </pc:sldMkLst>
        <pc:picChg chg="add del mod modCrop">
          <ac:chgData name="Dario Pone" userId="04e4f39d-3168-41b1-b616-d94eefe2e36d" providerId="ADAL" clId="{1BC98A37-D209-4F84-B7ED-349690889C14}" dt="2023-12-01T11:03:53.154" v="1979" actId="478"/>
          <ac:picMkLst>
            <pc:docMk/>
            <pc:sldMk cId="2566708336" sldId="9634"/>
            <ac:picMk id="5" creationId="{F5E87C30-244B-FFDA-DF8F-E921FBDD67F7}"/>
          </ac:picMkLst>
        </pc:picChg>
        <pc:picChg chg="add mod ord">
          <ac:chgData name="Dario Pone" userId="04e4f39d-3168-41b1-b616-d94eefe2e36d" providerId="ADAL" clId="{1BC98A37-D209-4F84-B7ED-349690889C14}" dt="2023-12-01T11:06:54.409" v="2005" actId="167"/>
          <ac:picMkLst>
            <pc:docMk/>
            <pc:sldMk cId="2566708336" sldId="9634"/>
            <ac:picMk id="7" creationId="{C335A729-6981-1FA3-6D31-65B3115E379E}"/>
          </ac:picMkLst>
        </pc:picChg>
        <pc:picChg chg="mod">
          <ac:chgData name="Dario Pone" userId="04e4f39d-3168-41b1-b616-d94eefe2e36d" providerId="ADAL" clId="{1BC98A37-D209-4F84-B7ED-349690889C14}" dt="2023-12-01T11:07:00.509" v="2006" actId="1076"/>
          <ac:picMkLst>
            <pc:docMk/>
            <pc:sldMk cId="2566708336" sldId="9634"/>
            <ac:picMk id="120" creationId="{00000000-0000-0000-0000-000000000000}"/>
          </ac:picMkLst>
        </pc:picChg>
      </pc:sldChg>
      <pc:sldChg chg="addSp delSp modSp mod">
        <pc:chgData name="Dario Pone" userId="04e4f39d-3168-41b1-b616-d94eefe2e36d" providerId="ADAL" clId="{1BC98A37-D209-4F84-B7ED-349690889C14}" dt="2023-12-01T12:11:43.284" v="3325" actId="20577"/>
        <pc:sldMkLst>
          <pc:docMk/>
          <pc:sldMk cId="3215690112" sldId="2147375630"/>
        </pc:sldMkLst>
        <pc:spChg chg="mod">
          <ac:chgData name="Dario Pone" userId="04e4f39d-3168-41b1-b616-d94eefe2e36d" providerId="ADAL" clId="{1BC98A37-D209-4F84-B7ED-349690889C14}" dt="2023-12-01T12:11:43.284" v="3325" actId="20577"/>
          <ac:spMkLst>
            <pc:docMk/>
            <pc:sldMk cId="3215690112" sldId="2147375630"/>
            <ac:spMk id="3" creationId="{31B1E19D-19FC-4513-07B5-ACC1A7A64FC1}"/>
          </ac:spMkLst>
        </pc:spChg>
        <pc:spChg chg="mod">
          <ac:chgData name="Dario Pone" userId="04e4f39d-3168-41b1-b616-d94eefe2e36d" providerId="ADAL" clId="{1BC98A37-D209-4F84-B7ED-349690889C14}" dt="2023-12-01T10:51:43.448" v="1676" actId="255"/>
          <ac:spMkLst>
            <pc:docMk/>
            <pc:sldMk cId="3215690112" sldId="2147375630"/>
            <ac:spMk id="4" creationId="{ED8793BD-2131-7058-41D3-239BCF80D890}"/>
          </ac:spMkLst>
        </pc:spChg>
        <pc:spChg chg="mod">
          <ac:chgData name="Dario Pone" userId="04e4f39d-3168-41b1-b616-d94eefe2e36d" providerId="ADAL" clId="{1BC98A37-D209-4F84-B7ED-349690889C14}" dt="2023-12-01T10:52:14.848" v="1702" actId="20577"/>
          <ac:spMkLst>
            <pc:docMk/>
            <pc:sldMk cId="3215690112" sldId="2147375630"/>
            <ac:spMk id="7" creationId="{624A40CB-D515-2ACE-40DF-42599E5AFB05}"/>
          </ac:spMkLst>
        </pc:spChg>
        <pc:spChg chg="mod">
          <ac:chgData name="Dario Pone" userId="04e4f39d-3168-41b1-b616-d94eefe2e36d" providerId="ADAL" clId="{1BC98A37-D209-4F84-B7ED-349690889C14}" dt="2023-12-01T10:51:43.448" v="1676" actId="255"/>
          <ac:spMkLst>
            <pc:docMk/>
            <pc:sldMk cId="3215690112" sldId="2147375630"/>
            <ac:spMk id="8" creationId="{9CEAF658-E3BF-6013-E0B9-7EE45EFDDDDB}"/>
          </ac:spMkLst>
        </pc:spChg>
        <pc:spChg chg="mod">
          <ac:chgData name="Dario Pone" userId="04e4f39d-3168-41b1-b616-d94eefe2e36d" providerId="ADAL" clId="{1BC98A37-D209-4F84-B7ED-349690889C14}" dt="2023-12-01T12:10:42.964" v="3319" actId="20577"/>
          <ac:spMkLst>
            <pc:docMk/>
            <pc:sldMk cId="3215690112" sldId="2147375630"/>
            <ac:spMk id="10" creationId="{D589C588-0B83-81E2-3DD2-AAD517776CB7}"/>
          </ac:spMkLst>
        </pc:spChg>
        <pc:spChg chg="mod">
          <ac:chgData name="Dario Pone" userId="04e4f39d-3168-41b1-b616-d94eefe2e36d" providerId="ADAL" clId="{1BC98A37-D209-4F84-B7ED-349690889C14}" dt="2023-12-01T10:51:43.448" v="1676" actId="255"/>
          <ac:spMkLst>
            <pc:docMk/>
            <pc:sldMk cId="3215690112" sldId="2147375630"/>
            <ac:spMk id="11" creationId="{8913FC7A-D00B-362F-A694-086130E7CA6D}"/>
          </ac:spMkLst>
        </pc:spChg>
        <pc:spChg chg="add mod">
          <ac:chgData name="Dario Pone" userId="04e4f39d-3168-41b1-b616-d94eefe2e36d" providerId="ADAL" clId="{1BC98A37-D209-4F84-B7ED-349690889C14}" dt="2023-12-01T11:09:49.832" v="2030"/>
          <ac:spMkLst>
            <pc:docMk/>
            <pc:sldMk cId="3215690112" sldId="2147375630"/>
            <ac:spMk id="12" creationId="{CA5307F0-409E-7FDA-772E-F2CAC4DCA393}"/>
          </ac:spMkLst>
        </pc:spChg>
        <pc:spChg chg="mod">
          <ac:chgData name="Dario Pone" userId="04e4f39d-3168-41b1-b616-d94eefe2e36d" providerId="ADAL" clId="{1BC98A37-D209-4F84-B7ED-349690889C14}" dt="2023-12-01T10:51:43.448" v="1676" actId="255"/>
          <ac:spMkLst>
            <pc:docMk/>
            <pc:sldMk cId="3215690112" sldId="2147375630"/>
            <ac:spMk id="14" creationId="{44FA34AE-625D-ADAB-7D3C-8EE952D3E5E8}"/>
          </ac:spMkLst>
        </pc:spChg>
        <pc:spChg chg="del mod">
          <ac:chgData name="Dario Pone" userId="04e4f39d-3168-41b1-b616-d94eefe2e36d" providerId="ADAL" clId="{1BC98A37-D209-4F84-B7ED-349690889C14}" dt="2023-12-01T11:09:49.645" v="2029" actId="478"/>
          <ac:spMkLst>
            <pc:docMk/>
            <pc:sldMk cId="3215690112" sldId="2147375630"/>
            <ac:spMk id="23" creationId="{96A5D955-0FC9-9E30-F740-550D1B15940A}"/>
          </ac:spMkLst>
        </pc:spChg>
        <pc:spChg chg="mod">
          <ac:chgData name="Dario Pone" userId="04e4f39d-3168-41b1-b616-d94eefe2e36d" providerId="ADAL" clId="{1BC98A37-D209-4F84-B7ED-349690889C14}" dt="2023-12-01T12:11:16.499" v="3323" actId="20577"/>
          <ac:spMkLst>
            <pc:docMk/>
            <pc:sldMk cId="3215690112" sldId="2147375630"/>
            <ac:spMk id="26" creationId="{D374ED20-8F0A-72AB-D950-B8D8DE3042B5}"/>
          </ac:spMkLst>
        </pc:spChg>
        <pc:spChg chg="mod">
          <ac:chgData name="Dario Pone" userId="04e4f39d-3168-41b1-b616-d94eefe2e36d" providerId="ADAL" clId="{1BC98A37-D209-4F84-B7ED-349690889C14}" dt="2023-12-01T10:51:43.448" v="1676" actId="255"/>
          <ac:spMkLst>
            <pc:docMk/>
            <pc:sldMk cId="3215690112" sldId="2147375630"/>
            <ac:spMk id="27" creationId="{51EDE42E-E0EA-5CD0-801D-FBFCE17D631D}"/>
          </ac:spMkLst>
        </pc:spChg>
        <pc:grpChg chg="mod">
          <ac:chgData name="Dario Pone" userId="04e4f39d-3168-41b1-b616-d94eefe2e36d" providerId="ADAL" clId="{1BC98A37-D209-4F84-B7ED-349690889C14}" dt="2023-12-01T10:50:23.111" v="1599" actId="1036"/>
          <ac:grpSpMkLst>
            <pc:docMk/>
            <pc:sldMk cId="3215690112" sldId="2147375630"/>
            <ac:grpSpMk id="2" creationId="{2AAAD26C-FE28-70E1-7D33-D3DD1A11F37D}"/>
          </ac:grpSpMkLst>
        </pc:grpChg>
        <pc:grpChg chg="add mod">
          <ac:chgData name="Dario Pone" userId="04e4f39d-3168-41b1-b616-d94eefe2e36d" providerId="ADAL" clId="{1BC98A37-D209-4F84-B7ED-349690889C14}" dt="2023-12-01T10:50:15.359" v="1592" actId="1035"/>
          <ac:grpSpMkLst>
            <pc:docMk/>
            <pc:sldMk cId="3215690112" sldId="2147375630"/>
            <ac:grpSpMk id="5" creationId="{000BD146-568C-F9DC-CEF5-449A133AE70F}"/>
          </ac:grpSpMkLst>
        </pc:grpChg>
        <pc:grpChg chg="mod">
          <ac:chgData name="Dario Pone" userId="04e4f39d-3168-41b1-b616-d94eefe2e36d" providerId="ADAL" clId="{1BC98A37-D209-4F84-B7ED-349690889C14}" dt="2023-12-01T10:50:01.871" v="1559" actId="1035"/>
          <ac:grpSpMkLst>
            <pc:docMk/>
            <pc:sldMk cId="3215690112" sldId="2147375630"/>
            <ac:grpSpMk id="6" creationId="{1BF98A34-603B-463D-E92A-120B79DE7B21}"/>
          </ac:grpSpMkLst>
        </pc:grpChg>
        <pc:grpChg chg="mod">
          <ac:chgData name="Dario Pone" userId="04e4f39d-3168-41b1-b616-d94eefe2e36d" providerId="ADAL" clId="{1BC98A37-D209-4F84-B7ED-349690889C14}" dt="2023-12-01T10:50:20.939" v="1597" actId="1036"/>
          <ac:grpSpMkLst>
            <pc:docMk/>
            <pc:sldMk cId="3215690112" sldId="2147375630"/>
            <ac:grpSpMk id="25" creationId="{EB0E7299-C460-E518-5D10-3056674B064A}"/>
          </ac:grpSpMkLst>
        </pc:grpChg>
        <pc:picChg chg="del">
          <ac:chgData name="Dario Pone" userId="04e4f39d-3168-41b1-b616-d94eefe2e36d" providerId="ADAL" clId="{1BC98A37-D209-4F84-B7ED-349690889C14}" dt="2023-12-01T10:52:23.519" v="1703" actId="478"/>
          <ac:picMkLst>
            <pc:docMk/>
            <pc:sldMk cId="3215690112" sldId="2147375630"/>
            <ac:picMk id="20" creationId="{BCA078E5-8535-F86F-33C2-53B31726FAD1}"/>
          </ac:picMkLst>
        </pc:picChg>
      </pc:sldChg>
      <pc:sldChg chg="modSp mod">
        <pc:chgData name="Dario Pone" userId="04e4f39d-3168-41b1-b616-d94eefe2e36d" providerId="ADAL" clId="{1BC98A37-D209-4F84-B7ED-349690889C14}" dt="2023-12-01T10:53:37.249" v="1884" actId="14100"/>
        <pc:sldMkLst>
          <pc:docMk/>
          <pc:sldMk cId="613070580" sldId="2147375633"/>
        </pc:sldMkLst>
        <pc:spChg chg="mod">
          <ac:chgData name="Dario Pone" userId="04e4f39d-3168-41b1-b616-d94eefe2e36d" providerId="ADAL" clId="{1BC98A37-D209-4F84-B7ED-349690889C14}" dt="2023-12-01T10:53:37.249" v="1884" actId="14100"/>
          <ac:spMkLst>
            <pc:docMk/>
            <pc:sldMk cId="613070580" sldId="2147375633"/>
            <ac:spMk id="3" creationId="{2C2A1724-69B2-AB9D-5DDF-B01FB25FDF79}"/>
          </ac:spMkLst>
        </pc:spChg>
      </pc:sldChg>
      <pc:sldChg chg="modSp mod">
        <pc:chgData name="Dario Pone" userId="04e4f39d-3168-41b1-b616-d94eefe2e36d" providerId="ADAL" clId="{1BC98A37-D209-4F84-B7ED-349690889C14}" dt="2023-12-01T10:50:34.281" v="1603" actId="20577"/>
        <pc:sldMkLst>
          <pc:docMk/>
          <pc:sldMk cId="3520939105" sldId="2147377043"/>
        </pc:sldMkLst>
        <pc:spChg chg="mod">
          <ac:chgData name="Dario Pone" userId="04e4f39d-3168-41b1-b616-d94eefe2e36d" providerId="ADAL" clId="{1BC98A37-D209-4F84-B7ED-349690889C14}" dt="2023-12-01T10:50:34.281" v="1603" actId="20577"/>
          <ac:spMkLst>
            <pc:docMk/>
            <pc:sldMk cId="3520939105" sldId="2147377043"/>
            <ac:spMk id="117" creationId="{00000000-0000-0000-0000-000000000000}"/>
          </ac:spMkLst>
        </pc:spChg>
      </pc:sldChg>
      <pc:sldChg chg="modSp mod">
        <pc:chgData name="Dario Pone" userId="04e4f39d-3168-41b1-b616-d94eefe2e36d" providerId="ADAL" clId="{1BC98A37-D209-4F84-B7ED-349690889C14}" dt="2023-12-01T10:52:28.437" v="1704" actId="1076"/>
        <pc:sldMkLst>
          <pc:docMk/>
          <pc:sldMk cId="1436141726" sldId="2147377044"/>
        </pc:sldMkLst>
        <pc:picChg chg="mod">
          <ac:chgData name="Dario Pone" userId="04e4f39d-3168-41b1-b616-d94eefe2e36d" providerId="ADAL" clId="{1BC98A37-D209-4F84-B7ED-349690889C14}" dt="2023-12-01T10:52:28.437" v="1704" actId="1076"/>
          <ac:picMkLst>
            <pc:docMk/>
            <pc:sldMk cId="1436141726" sldId="2147377044"/>
            <ac:picMk id="4" creationId="{CB3A96DB-1A71-4A80-BB08-EBAF8F4C3949}"/>
          </ac:picMkLst>
        </pc:picChg>
      </pc:sldChg>
      <pc:sldChg chg="modSp mod">
        <pc:chgData name="Dario Pone" userId="04e4f39d-3168-41b1-b616-d94eefe2e36d" providerId="ADAL" clId="{1BC98A37-D209-4F84-B7ED-349690889C14}" dt="2023-12-01T11:20:57.993" v="2254" actId="20577"/>
        <pc:sldMkLst>
          <pc:docMk/>
          <pc:sldMk cId="2709050815" sldId="2147377052"/>
        </pc:sldMkLst>
        <pc:spChg chg="mod">
          <ac:chgData name="Dario Pone" userId="04e4f39d-3168-41b1-b616-d94eefe2e36d" providerId="ADAL" clId="{1BC98A37-D209-4F84-B7ED-349690889C14}" dt="2023-12-01T11:20:57.993" v="2254" actId="20577"/>
          <ac:spMkLst>
            <pc:docMk/>
            <pc:sldMk cId="2709050815" sldId="2147377052"/>
            <ac:spMk id="16" creationId="{C2BED474-73BA-57F2-D9A8-F85C8D0488DF}"/>
          </ac:spMkLst>
        </pc:spChg>
        <pc:picChg chg="mod">
          <ac:chgData name="Dario Pone" userId="04e4f39d-3168-41b1-b616-d94eefe2e36d" providerId="ADAL" clId="{1BC98A37-D209-4F84-B7ED-349690889C14}" dt="2023-12-01T10:54:04.511" v="1897" actId="14100"/>
          <ac:picMkLst>
            <pc:docMk/>
            <pc:sldMk cId="2709050815" sldId="2147377052"/>
            <ac:picMk id="3" creationId="{623446CB-CDA1-BEAC-D4D8-BD387A01306E}"/>
          </ac:picMkLst>
        </pc:picChg>
        <pc:picChg chg="mod">
          <ac:chgData name="Dario Pone" userId="04e4f39d-3168-41b1-b616-d94eefe2e36d" providerId="ADAL" clId="{1BC98A37-D209-4F84-B7ED-349690889C14}" dt="2023-12-01T10:56:15.194" v="1901" actId="1036"/>
          <ac:picMkLst>
            <pc:docMk/>
            <pc:sldMk cId="2709050815" sldId="2147377052"/>
            <ac:picMk id="4" creationId="{5249CF61-26DE-FEDB-085C-072663626080}"/>
          </ac:picMkLst>
        </pc:picChg>
        <pc:picChg chg="mod">
          <ac:chgData name="Dario Pone" userId="04e4f39d-3168-41b1-b616-d94eefe2e36d" providerId="ADAL" clId="{1BC98A37-D209-4F84-B7ED-349690889C14}" dt="2023-12-01T10:54:00.647" v="1895" actId="14100"/>
          <ac:picMkLst>
            <pc:docMk/>
            <pc:sldMk cId="2709050815" sldId="2147377052"/>
            <ac:picMk id="12" creationId="{2819D77B-AACB-DBCB-C463-D44A4FA7EFB7}"/>
          </ac:picMkLst>
        </pc:picChg>
      </pc:sldChg>
      <pc:sldChg chg="modSp mod">
        <pc:chgData name="Dario Pone" userId="04e4f39d-3168-41b1-b616-d94eefe2e36d" providerId="ADAL" clId="{1BC98A37-D209-4F84-B7ED-349690889C14}" dt="2023-12-01T11:29:39.282" v="2576" actId="20577"/>
        <pc:sldMkLst>
          <pc:docMk/>
          <pc:sldMk cId="588637098" sldId="2147377053"/>
        </pc:sldMkLst>
        <pc:spChg chg="mod">
          <ac:chgData name="Dario Pone" userId="04e4f39d-3168-41b1-b616-d94eefe2e36d" providerId="ADAL" clId="{1BC98A37-D209-4F84-B7ED-349690889C14}" dt="2023-12-01T11:29:39.282" v="2576" actId="20577"/>
          <ac:spMkLst>
            <pc:docMk/>
            <pc:sldMk cId="588637098" sldId="2147377053"/>
            <ac:spMk id="14" creationId="{DE38DC1A-3218-95B3-4A4E-CC5CCC496C06}"/>
          </ac:spMkLst>
        </pc:spChg>
      </pc:sldChg>
      <pc:sldChg chg="modSp mod">
        <pc:chgData name="Dario Pone" userId="04e4f39d-3168-41b1-b616-d94eefe2e36d" providerId="ADAL" clId="{1BC98A37-D209-4F84-B7ED-349690889C14}" dt="2023-12-01T11:27:58.723" v="2531" actId="20577"/>
        <pc:sldMkLst>
          <pc:docMk/>
          <pc:sldMk cId="2073427201" sldId="2147377056"/>
        </pc:sldMkLst>
        <pc:spChg chg="mod">
          <ac:chgData name="Dario Pone" userId="04e4f39d-3168-41b1-b616-d94eefe2e36d" providerId="ADAL" clId="{1BC98A37-D209-4F84-B7ED-349690889C14}" dt="2023-12-01T11:27:58.723" v="2531" actId="20577"/>
          <ac:spMkLst>
            <pc:docMk/>
            <pc:sldMk cId="2073427201" sldId="2147377056"/>
            <ac:spMk id="16" creationId="{667438BF-0BA0-BEA9-B16F-7E960D1F649F}"/>
          </ac:spMkLst>
        </pc:spChg>
      </pc:sldChg>
      <pc:sldChg chg="modSp mod">
        <pc:chgData name="Dario Pone" userId="04e4f39d-3168-41b1-b616-d94eefe2e36d" providerId="ADAL" clId="{1BC98A37-D209-4F84-B7ED-349690889C14}" dt="2023-12-01T10:57:19.413" v="1958" actId="1035"/>
        <pc:sldMkLst>
          <pc:docMk/>
          <pc:sldMk cId="3254274008" sldId="2147377058"/>
        </pc:sldMkLst>
        <pc:spChg chg="mod">
          <ac:chgData name="Dario Pone" userId="04e4f39d-3168-41b1-b616-d94eefe2e36d" providerId="ADAL" clId="{1BC98A37-D209-4F84-B7ED-349690889C14}" dt="2023-12-01T10:57:19.413" v="1958" actId="1035"/>
          <ac:spMkLst>
            <pc:docMk/>
            <pc:sldMk cId="3254274008" sldId="2147377058"/>
            <ac:spMk id="16" creationId="{7886DB36-57CC-CB93-1F94-B25A4640737C}"/>
          </ac:spMkLst>
        </pc:spChg>
      </pc:sldChg>
      <pc:sldChg chg="addSp delSp modSp mod">
        <pc:chgData name="Dario Pone" userId="04e4f39d-3168-41b1-b616-d94eefe2e36d" providerId="ADAL" clId="{1BC98A37-D209-4F84-B7ED-349690889C14}" dt="2023-12-01T11:09:25.657" v="2022"/>
        <pc:sldMkLst>
          <pc:docMk/>
          <pc:sldMk cId="693474878" sldId="2147377063"/>
        </pc:sldMkLst>
        <pc:spChg chg="add mod">
          <ac:chgData name="Dario Pone" userId="04e4f39d-3168-41b1-b616-d94eefe2e36d" providerId="ADAL" clId="{1BC98A37-D209-4F84-B7ED-349690889C14}" dt="2023-12-01T11:09:25.657" v="2022"/>
          <ac:spMkLst>
            <pc:docMk/>
            <pc:sldMk cId="693474878" sldId="2147377063"/>
            <ac:spMk id="5" creationId="{86D8D2D2-7202-9CF0-DB64-6656FAB0F15C}"/>
          </ac:spMkLst>
        </pc:spChg>
        <pc:spChg chg="mod">
          <ac:chgData name="Dario Pone" userId="04e4f39d-3168-41b1-b616-d94eefe2e36d" providerId="ADAL" clId="{1BC98A37-D209-4F84-B7ED-349690889C14}" dt="2023-12-01T10:49:09.265" v="1521" actId="14100"/>
          <ac:spMkLst>
            <pc:docMk/>
            <pc:sldMk cId="693474878" sldId="2147377063"/>
            <ac:spMk id="6" creationId="{DB7B3344-1533-2313-C4DD-95E67E4E1AB0}"/>
          </ac:spMkLst>
        </pc:spChg>
        <pc:spChg chg="mod">
          <ac:chgData name="Dario Pone" userId="04e4f39d-3168-41b1-b616-d94eefe2e36d" providerId="ADAL" clId="{1BC98A37-D209-4F84-B7ED-349690889C14}" dt="2023-12-01T10:49:01.254" v="1520" actId="404"/>
          <ac:spMkLst>
            <pc:docMk/>
            <pc:sldMk cId="693474878" sldId="2147377063"/>
            <ac:spMk id="8" creationId="{97F89A83-8FB7-6211-765B-C384B5864190}"/>
          </ac:spMkLst>
        </pc:spChg>
        <pc:spChg chg="mod">
          <ac:chgData name="Dario Pone" userId="04e4f39d-3168-41b1-b616-d94eefe2e36d" providerId="ADAL" clId="{1BC98A37-D209-4F84-B7ED-349690889C14}" dt="2023-12-01T10:49:01.254" v="1520" actId="404"/>
          <ac:spMkLst>
            <pc:docMk/>
            <pc:sldMk cId="693474878" sldId="2147377063"/>
            <ac:spMk id="10" creationId="{09C7C052-F99B-5727-2742-67118DBB7083}"/>
          </ac:spMkLst>
        </pc:spChg>
        <pc:spChg chg="mod">
          <ac:chgData name="Dario Pone" userId="04e4f39d-3168-41b1-b616-d94eefe2e36d" providerId="ADAL" clId="{1BC98A37-D209-4F84-B7ED-349690889C14}" dt="2023-12-01T10:49:01.254" v="1520" actId="404"/>
          <ac:spMkLst>
            <pc:docMk/>
            <pc:sldMk cId="693474878" sldId="2147377063"/>
            <ac:spMk id="13" creationId="{7E096C61-8C6F-D527-5B6E-89FD625D21DD}"/>
          </ac:spMkLst>
        </pc:spChg>
        <pc:spChg chg="mod">
          <ac:chgData name="Dario Pone" userId="04e4f39d-3168-41b1-b616-d94eefe2e36d" providerId="ADAL" clId="{1BC98A37-D209-4F84-B7ED-349690889C14}" dt="2023-12-01T10:49:01.254" v="1520" actId="404"/>
          <ac:spMkLst>
            <pc:docMk/>
            <pc:sldMk cId="693474878" sldId="2147377063"/>
            <ac:spMk id="16" creationId="{DFC24A54-654A-B798-039B-AFE926C6A520}"/>
          </ac:spMkLst>
        </pc:spChg>
        <pc:spChg chg="mod">
          <ac:chgData name="Dario Pone" userId="04e4f39d-3168-41b1-b616-d94eefe2e36d" providerId="ADAL" clId="{1BC98A37-D209-4F84-B7ED-349690889C14}" dt="2023-12-01T10:49:01.254" v="1520" actId="404"/>
          <ac:spMkLst>
            <pc:docMk/>
            <pc:sldMk cId="693474878" sldId="2147377063"/>
            <ac:spMk id="17" creationId="{AEC8CD17-3E5E-015F-FD38-0128B4281B10}"/>
          </ac:spMkLst>
        </pc:spChg>
        <pc:spChg chg="mod">
          <ac:chgData name="Dario Pone" userId="04e4f39d-3168-41b1-b616-d94eefe2e36d" providerId="ADAL" clId="{1BC98A37-D209-4F84-B7ED-349690889C14}" dt="2023-12-01T10:49:01.254" v="1520" actId="404"/>
          <ac:spMkLst>
            <pc:docMk/>
            <pc:sldMk cId="693474878" sldId="2147377063"/>
            <ac:spMk id="18" creationId="{28906B5B-2549-A543-C634-E7AC3598540B}"/>
          </ac:spMkLst>
        </pc:spChg>
        <pc:spChg chg="mod">
          <ac:chgData name="Dario Pone" userId="04e4f39d-3168-41b1-b616-d94eefe2e36d" providerId="ADAL" clId="{1BC98A37-D209-4F84-B7ED-349690889C14}" dt="2023-12-01T10:49:01.254" v="1520" actId="404"/>
          <ac:spMkLst>
            <pc:docMk/>
            <pc:sldMk cId="693474878" sldId="2147377063"/>
            <ac:spMk id="19" creationId="{80297B4E-95EE-125D-AE47-C6A5FDF005E5}"/>
          </ac:spMkLst>
        </pc:spChg>
        <pc:spChg chg="mod">
          <ac:chgData name="Dario Pone" userId="04e4f39d-3168-41b1-b616-d94eefe2e36d" providerId="ADAL" clId="{1BC98A37-D209-4F84-B7ED-349690889C14}" dt="2023-12-01T10:49:01.254" v="1520" actId="404"/>
          <ac:spMkLst>
            <pc:docMk/>
            <pc:sldMk cId="693474878" sldId="2147377063"/>
            <ac:spMk id="23" creationId="{F3B53B1A-4E7F-FCA6-C8A3-50408A112D03}"/>
          </ac:spMkLst>
        </pc:spChg>
        <pc:spChg chg="mod">
          <ac:chgData name="Dario Pone" userId="04e4f39d-3168-41b1-b616-d94eefe2e36d" providerId="ADAL" clId="{1BC98A37-D209-4F84-B7ED-349690889C14}" dt="2023-12-01T10:49:01.254" v="1520" actId="404"/>
          <ac:spMkLst>
            <pc:docMk/>
            <pc:sldMk cId="693474878" sldId="2147377063"/>
            <ac:spMk id="24" creationId="{D4D80792-A23F-9441-2BEB-8025C5B587D2}"/>
          </ac:spMkLst>
        </pc:spChg>
        <pc:spChg chg="del mod">
          <ac:chgData name="Dario Pone" userId="04e4f39d-3168-41b1-b616-d94eefe2e36d" providerId="ADAL" clId="{1BC98A37-D209-4F84-B7ED-349690889C14}" dt="2023-12-01T11:09:25.330" v="2021" actId="478"/>
          <ac:spMkLst>
            <pc:docMk/>
            <pc:sldMk cId="693474878" sldId="2147377063"/>
            <ac:spMk id="47" creationId="{F575A239-802A-056F-76EF-12A498067D5E}"/>
          </ac:spMkLst>
        </pc:spChg>
        <pc:spChg chg="mod">
          <ac:chgData name="Dario Pone" userId="04e4f39d-3168-41b1-b616-d94eefe2e36d" providerId="ADAL" clId="{1BC98A37-D209-4F84-B7ED-349690889C14}" dt="2023-12-01T10:49:01.254" v="1520" actId="404"/>
          <ac:spMkLst>
            <pc:docMk/>
            <pc:sldMk cId="693474878" sldId="2147377063"/>
            <ac:spMk id="116" creationId="{00000000-0000-0000-0000-000000000000}"/>
          </ac:spMkLst>
        </pc:spChg>
        <pc:spChg chg="mod">
          <ac:chgData name="Dario Pone" userId="04e4f39d-3168-41b1-b616-d94eefe2e36d" providerId="ADAL" clId="{1BC98A37-D209-4F84-B7ED-349690889C14}" dt="2023-12-01T10:49:01.254" v="1520" actId="404"/>
          <ac:spMkLst>
            <pc:docMk/>
            <pc:sldMk cId="693474878" sldId="2147377063"/>
            <ac:spMk id="118" creationId="{00000000-0000-0000-0000-000000000000}"/>
          </ac:spMkLst>
        </pc:spChg>
        <pc:spChg chg="mod">
          <ac:chgData name="Dario Pone" userId="04e4f39d-3168-41b1-b616-d94eefe2e36d" providerId="ADAL" clId="{1BC98A37-D209-4F84-B7ED-349690889C14}" dt="2023-12-01T10:49:01.254" v="1520" actId="404"/>
          <ac:spMkLst>
            <pc:docMk/>
            <pc:sldMk cId="693474878" sldId="2147377063"/>
            <ac:spMk id="122" creationId="{00000000-0000-0000-0000-000000000000}"/>
          </ac:spMkLst>
        </pc:spChg>
      </pc:sldChg>
      <pc:sldChg chg="modSp mod">
        <pc:chgData name="Dario Pone" userId="04e4f39d-3168-41b1-b616-d94eefe2e36d" providerId="ADAL" clId="{1BC98A37-D209-4F84-B7ED-349690889C14}" dt="2023-12-01T10:53:53.593" v="1893" actId="1037"/>
        <pc:sldMkLst>
          <pc:docMk/>
          <pc:sldMk cId="2289603127" sldId="2147377065"/>
        </pc:sldMkLst>
        <pc:graphicFrameChg chg="mod">
          <ac:chgData name="Dario Pone" userId="04e4f39d-3168-41b1-b616-d94eefe2e36d" providerId="ADAL" clId="{1BC98A37-D209-4F84-B7ED-349690889C14}" dt="2023-12-01T10:53:53.593" v="1893" actId="1037"/>
          <ac:graphicFrameMkLst>
            <pc:docMk/>
            <pc:sldMk cId="2289603127" sldId="2147377065"/>
            <ac:graphicFrameMk id="2" creationId="{59A0FA5A-F47C-C4DE-8661-3FAE566123B6}"/>
          </ac:graphicFrameMkLst>
        </pc:graphicFrameChg>
      </pc:sldChg>
      <pc:sldChg chg="addSp delSp modSp mod delCm">
        <pc:chgData name="Dario Pone" userId="04e4f39d-3168-41b1-b616-d94eefe2e36d" providerId="ADAL" clId="{1BC98A37-D209-4F84-B7ED-349690889C14}" dt="2023-12-01T11:53:26.429" v="3243" actId="20577"/>
        <pc:sldMkLst>
          <pc:docMk/>
          <pc:sldMk cId="461806786" sldId="2147377067"/>
        </pc:sldMkLst>
        <pc:spChg chg="mod">
          <ac:chgData name="Dario Pone" userId="04e4f39d-3168-41b1-b616-d94eefe2e36d" providerId="ADAL" clId="{1BC98A37-D209-4F84-B7ED-349690889C14}" dt="2023-12-01T11:36:17.937" v="2851" actId="1076"/>
          <ac:spMkLst>
            <pc:docMk/>
            <pc:sldMk cId="461806786" sldId="2147377067"/>
            <ac:spMk id="2" creationId="{628BBD97-8F10-F35E-19B0-F7C8B60A9AF4}"/>
          </ac:spMkLst>
        </pc:spChg>
        <pc:spChg chg="mod">
          <ac:chgData name="Dario Pone" userId="04e4f39d-3168-41b1-b616-d94eefe2e36d" providerId="ADAL" clId="{1BC98A37-D209-4F84-B7ED-349690889C14}" dt="2023-12-01T10:52:55.573" v="1867" actId="1076"/>
          <ac:spMkLst>
            <pc:docMk/>
            <pc:sldMk cId="461806786" sldId="2147377067"/>
            <ac:spMk id="3" creationId="{5A233547-1A6B-1551-A061-4CAF14A918D9}"/>
          </ac:spMkLst>
        </pc:spChg>
        <pc:spChg chg="add mod">
          <ac:chgData name="Dario Pone" userId="04e4f39d-3168-41b1-b616-d94eefe2e36d" providerId="ADAL" clId="{1BC98A37-D209-4F84-B7ED-349690889C14}" dt="2023-12-01T11:09:45.594" v="2028"/>
          <ac:spMkLst>
            <pc:docMk/>
            <pc:sldMk cId="461806786" sldId="2147377067"/>
            <ac:spMk id="4" creationId="{700B1E0A-92F8-DF2C-339C-CE6791368BDE}"/>
          </ac:spMkLst>
        </pc:spChg>
        <pc:spChg chg="mod">
          <ac:chgData name="Dario Pone" userId="04e4f39d-3168-41b1-b616-d94eefe2e36d" providerId="ADAL" clId="{1BC98A37-D209-4F84-B7ED-349690889C14}" dt="2023-12-01T11:52:06.370" v="3164" actId="20577"/>
          <ac:spMkLst>
            <pc:docMk/>
            <pc:sldMk cId="461806786" sldId="2147377067"/>
            <ac:spMk id="13" creationId="{0B0D8C5D-7129-7938-A2B7-9FD988410957}"/>
          </ac:spMkLst>
        </pc:spChg>
        <pc:spChg chg="mod">
          <ac:chgData name="Dario Pone" userId="04e4f39d-3168-41b1-b616-d94eefe2e36d" providerId="ADAL" clId="{1BC98A37-D209-4F84-B7ED-349690889C14}" dt="2023-12-01T10:52:48.159" v="1859" actId="1035"/>
          <ac:spMkLst>
            <pc:docMk/>
            <pc:sldMk cId="461806786" sldId="2147377067"/>
            <ac:spMk id="18" creationId="{835602C7-5957-790A-13FF-0C08E91066E6}"/>
          </ac:spMkLst>
        </pc:spChg>
        <pc:spChg chg="mod">
          <ac:chgData name="Dario Pone" userId="04e4f39d-3168-41b1-b616-d94eefe2e36d" providerId="ADAL" clId="{1BC98A37-D209-4F84-B7ED-349690889C14}" dt="2023-12-01T11:53:26.429" v="3243" actId="20577"/>
          <ac:spMkLst>
            <pc:docMk/>
            <pc:sldMk cId="461806786" sldId="2147377067"/>
            <ac:spMk id="25" creationId="{249647CC-1BC6-A230-13D2-122BC33085D1}"/>
          </ac:spMkLst>
        </pc:spChg>
        <pc:spChg chg="del mod">
          <ac:chgData name="Dario Pone" userId="04e4f39d-3168-41b1-b616-d94eefe2e36d" providerId="ADAL" clId="{1BC98A37-D209-4F84-B7ED-349690889C14}" dt="2023-12-01T11:09:45.342" v="2027" actId="478"/>
          <ac:spMkLst>
            <pc:docMk/>
            <pc:sldMk cId="461806786" sldId="2147377067"/>
            <ac:spMk id="26" creationId="{6D33B7A0-99B2-9794-41DA-1C3D900E623E}"/>
          </ac:spMkLst>
        </pc:spChg>
        <pc:picChg chg="mod">
          <ac:chgData name="Dario Pone" userId="04e4f39d-3168-41b1-b616-d94eefe2e36d" providerId="ADAL" clId="{1BC98A37-D209-4F84-B7ED-349690889C14}" dt="2023-12-01T10:52:51.712" v="1866" actId="1035"/>
          <ac:picMkLst>
            <pc:docMk/>
            <pc:sldMk cId="461806786" sldId="2147377067"/>
            <ac:picMk id="12" creationId="{4646D7E8-A74D-7589-FD60-CFC9478B79F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ario Pone" userId="04e4f39d-3168-41b1-b616-d94eefe2e36d" providerId="ADAL" clId="{1BC98A37-D209-4F84-B7ED-349690889C14}" dt="2023-12-01T09:20:13.183" v="3"/>
              <pc2:cmMkLst xmlns:pc2="http://schemas.microsoft.com/office/powerpoint/2019/9/main/command">
                <pc:docMk/>
                <pc:sldMk cId="461806786" sldId="2147377067"/>
                <pc2:cmMk id="{03292BBB-5FEB-461D-8FBE-2BC38BD121C1}"/>
              </pc2:cmMkLst>
            </pc226:cmChg>
          </p:ext>
        </pc:extLst>
      </pc:sldChg>
      <pc:sldChg chg="addSp delSp modSp mod delCm">
        <pc:chgData name="Dario Pone" userId="04e4f39d-3168-41b1-b616-d94eefe2e36d" providerId="ADAL" clId="{1BC98A37-D209-4F84-B7ED-349690889C14}" dt="2023-12-01T11:09:40.935" v="2026"/>
        <pc:sldMkLst>
          <pc:docMk/>
          <pc:sldMk cId="1956459573" sldId="2147377068"/>
        </pc:sldMkLst>
        <pc:spChg chg="mod">
          <ac:chgData name="Dario Pone" userId="04e4f39d-3168-41b1-b616-d94eefe2e36d" providerId="ADAL" clId="{1BC98A37-D209-4F84-B7ED-349690889C14}" dt="2023-12-01T10:02:37.774" v="593" actId="403"/>
          <ac:spMkLst>
            <pc:docMk/>
            <pc:sldMk cId="1956459573" sldId="2147377068"/>
            <ac:spMk id="2" creationId="{628BBD97-8F10-F35E-19B0-F7C8B60A9AF4}"/>
          </ac:spMkLst>
        </pc:spChg>
        <pc:spChg chg="add mod">
          <ac:chgData name="Dario Pone" userId="04e4f39d-3168-41b1-b616-d94eefe2e36d" providerId="ADAL" clId="{1BC98A37-D209-4F84-B7ED-349690889C14}" dt="2023-12-01T10:04:55.186" v="697" actId="6549"/>
          <ac:spMkLst>
            <pc:docMk/>
            <pc:sldMk cId="1956459573" sldId="2147377068"/>
            <ac:spMk id="3" creationId="{A693721E-B2E3-A099-AD67-E5A5947A9BC4}"/>
          </ac:spMkLst>
        </pc:spChg>
        <pc:spChg chg="mod">
          <ac:chgData name="Dario Pone" userId="04e4f39d-3168-41b1-b616-d94eefe2e36d" providerId="ADAL" clId="{1BC98A37-D209-4F84-B7ED-349690889C14}" dt="2023-12-01T10:04:01.136" v="612" actId="14100"/>
          <ac:spMkLst>
            <pc:docMk/>
            <pc:sldMk cId="1956459573" sldId="2147377068"/>
            <ac:spMk id="5" creationId="{639DE69C-9239-5325-921E-5380648C9100}"/>
          </ac:spMkLst>
        </pc:spChg>
        <pc:spChg chg="mod">
          <ac:chgData name="Dario Pone" userId="04e4f39d-3168-41b1-b616-d94eefe2e36d" providerId="ADAL" clId="{1BC98A37-D209-4F84-B7ED-349690889C14}" dt="2023-12-01T10:04:18.857" v="645" actId="1035"/>
          <ac:spMkLst>
            <pc:docMk/>
            <pc:sldMk cId="1956459573" sldId="2147377068"/>
            <ac:spMk id="6" creationId="{344DF355-BF93-E761-E2CD-01F9DC21681C}"/>
          </ac:spMkLst>
        </pc:spChg>
        <pc:spChg chg="mod">
          <ac:chgData name="Dario Pone" userId="04e4f39d-3168-41b1-b616-d94eefe2e36d" providerId="ADAL" clId="{1BC98A37-D209-4F84-B7ED-349690889C14}" dt="2023-12-01T10:04:20.689" v="649" actId="1035"/>
          <ac:spMkLst>
            <pc:docMk/>
            <pc:sldMk cId="1956459573" sldId="2147377068"/>
            <ac:spMk id="7" creationId="{D8286054-F058-97F3-0E0B-702809820B96}"/>
          </ac:spMkLst>
        </pc:spChg>
        <pc:spChg chg="mod">
          <ac:chgData name="Dario Pone" userId="04e4f39d-3168-41b1-b616-d94eefe2e36d" providerId="ADAL" clId="{1BC98A37-D209-4F84-B7ED-349690889C14}" dt="2023-12-01T10:03:39.544" v="607" actId="1076"/>
          <ac:spMkLst>
            <pc:docMk/>
            <pc:sldMk cId="1956459573" sldId="2147377068"/>
            <ac:spMk id="8" creationId="{48ECDB26-66CB-B119-ABC3-D76E5F12D186}"/>
          </ac:spMkLst>
        </pc:spChg>
        <pc:spChg chg="del mod">
          <ac:chgData name="Dario Pone" userId="04e4f39d-3168-41b1-b616-d94eefe2e36d" providerId="ADAL" clId="{1BC98A37-D209-4F84-B7ED-349690889C14}" dt="2023-12-01T11:09:40.763" v="2025" actId="478"/>
          <ac:spMkLst>
            <pc:docMk/>
            <pc:sldMk cId="1956459573" sldId="2147377068"/>
            <ac:spMk id="9" creationId="{DBFF2A23-FA33-7FEF-15D2-C21D0CAAAE2A}"/>
          </ac:spMkLst>
        </pc:spChg>
        <pc:spChg chg="add mod">
          <ac:chgData name="Dario Pone" userId="04e4f39d-3168-41b1-b616-d94eefe2e36d" providerId="ADAL" clId="{1BC98A37-D209-4F84-B7ED-349690889C14}" dt="2023-12-01T11:09:40.935" v="2026"/>
          <ac:spMkLst>
            <pc:docMk/>
            <pc:sldMk cId="1956459573" sldId="2147377068"/>
            <ac:spMk id="11" creationId="{0A6FB5BF-5DBB-4970-CC6F-75373B1BE557}"/>
          </ac:spMkLst>
        </pc:spChg>
        <pc:spChg chg="del mod">
          <ac:chgData name="Dario Pone" userId="04e4f39d-3168-41b1-b616-d94eefe2e36d" providerId="ADAL" clId="{1BC98A37-D209-4F84-B7ED-349690889C14}" dt="2023-12-01T09:53:51.754" v="170" actId="478"/>
          <ac:spMkLst>
            <pc:docMk/>
            <pc:sldMk cId="1956459573" sldId="2147377068"/>
            <ac:spMk id="13" creationId="{51C3B4BB-A84C-BE3C-8F14-1129A2E63F5D}"/>
          </ac:spMkLst>
        </pc:spChg>
        <pc:picChg chg="mod">
          <ac:chgData name="Dario Pone" userId="04e4f39d-3168-41b1-b616-d94eefe2e36d" providerId="ADAL" clId="{1BC98A37-D209-4F84-B7ED-349690889C14}" dt="2023-12-01T10:18:56.882" v="701" actId="1076"/>
          <ac:picMkLst>
            <pc:docMk/>
            <pc:sldMk cId="1956459573" sldId="2147377068"/>
            <ac:picMk id="4" creationId="{31EC2A3B-972E-60D2-87A2-8BD37CBACF0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ario Pone" userId="04e4f39d-3168-41b1-b616-d94eefe2e36d" providerId="ADAL" clId="{1BC98A37-D209-4F84-B7ED-349690889C14}" dt="2023-12-01T10:19:17.596" v="702"/>
              <pc2:cmMkLst xmlns:pc2="http://schemas.microsoft.com/office/powerpoint/2019/9/main/command">
                <pc:docMk/>
                <pc:sldMk cId="1956459573" sldId="2147377068"/>
                <pc2:cmMk id="{5EF954DC-93E2-48C4-B3E0-CA0B390191B4}"/>
              </pc2:cmMkLst>
            </pc226:cmChg>
          </p:ext>
        </pc:extLst>
      </pc:sldChg>
      <pc:sldChg chg="addSp delSp modSp mod">
        <pc:chgData name="Dario Pone" userId="04e4f39d-3168-41b1-b616-d94eefe2e36d" providerId="ADAL" clId="{1BC98A37-D209-4F84-B7ED-349690889C14}" dt="2023-12-01T12:08:33.049" v="3300" actId="20577"/>
        <pc:sldMkLst>
          <pc:docMk/>
          <pc:sldMk cId="2590139697" sldId="2147377069"/>
        </pc:sldMkLst>
        <pc:spChg chg="del mod">
          <ac:chgData name="Dario Pone" userId="04e4f39d-3168-41b1-b616-d94eefe2e36d" providerId="ADAL" clId="{1BC98A37-D209-4F84-B7ED-349690889C14}" dt="2023-12-01T11:07:46.828" v="2008" actId="478"/>
          <ac:spMkLst>
            <pc:docMk/>
            <pc:sldMk cId="2590139697" sldId="2147377069"/>
            <ac:spMk id="2" creationId="{1989C0DE-B50D-A8FB-C849-3D1CFE4578E1}"/>
          </ac:spMkLst>
        </pc:spChg>
        <pc:spChg chg="add mod">
          <ac:chgData name="Dario Pone" userId="04e4f39d-3168-41b1-b616-d94eefe2e36d" providerId="ADAL" clId="{1BC98A37-D209-4F84-B7ED-349690889C14}" dt="2023-12-01T12:07:06.449" v="3288" actId="1076"/>
          <ac:spMkLst>
            <pc:docMk/>
            <pc:sldMk cId="2590139697" sldId="2147377069"/>
            <ac:spMk id="3" creationId="{FF00267F-4337-BD2A-1873-130A5DC98CE9}"/>
          </ac:spMkLst>
        </pc:spChg>
        <pc:spChg chg="mod">
          <ac:chgData name="Dario Pone" userId="04e4f39d-3168-41b1-b616-d94eefe2e36d" providerId="ADAL" clId="{1BC98A37-D209-4F84-B7ED-349690889C14}" dt="2023-12-01T10:53:28.197" v="1883" actId="14100"/>
          <ac:spMkLst>
            <pc:docMk/>
            <pc:sldMk cId="2590139697" sldId="2147377069"/>
            <ac:spMk id="4" creationId="{20BC8B28-617C-2B44-4D21-1BEAE1C7DF28}"/>
          </ac:spMkLst>
        </pc:spChg>
        <pc:spChg chg="mod">
          <ac:chgData name="Dario Pone" userId="04e4f39d-3168-41b1-b616-d94eefe2e36d" providerId="ADAL" clId="{1BC98A37-D209-4F84-B7ED-349690889C14}" dt="2023-12-01T10:23:23.007" v="796" actId="403"/>
          <ac:spMkLst>
            <pc:docMk/>
            <pc:sldMk cId="2590139697" sldId="2147377069"/>
            <ac:spMk id="16" creationId="{175DE86A-C2C7-876B-5CDF-29C3A9E54DFE}"/>
          </ac:spMkLst>
        </pc:spChg>
        <pc:spChg chg="mod">
          <ac:chgData name="Dario Pone" userId="04e4f39d-3168-41b1-b616-d94eefe2e36d" providerId="ADAL" clId="{1BC98A37-D209-4F84-B7ED-349690889C14}" dt="2023-12-01T12:07:29.929" v="3296" actId="255"/>
          <ac:spMkLst>
            <pc:docMk/>
            <pc:sldMk cId="2590139697" sldId="2147377069"/>
            <ac:spMk id="17" creationId="{86FEFD08-50F6-1BA6-9098-6724FCB24D70}"/>
          </ac:spMkLst>
        </pc:spChg>
        <pc:spChg chg="mod">
          <ac:chgData name="Dario Pone" userId="04e4f39d-3168-41b1-b616-d94eefe2e36d" providerId="ADAL" clId="{1BC98A37-D209-4F84-B7ED-349690889C14}" dt="2023-12-01T10:23:31.599" v="806" actId="403"/>
          <ac:spMkLst>
            <pc:docMk/>
            <pc:sldMk cId="2590139697" sldId="2147377069"/>
            <ac:spMk id="21" creationId="{3FE97DE3-5930-B9D8-F8C6-EACD613DFB49}"/>
          </ac:spMkLst>
        </pc:spChg>
        <pc:spChg chg="mod">
          <ac:chgData name="Dario Pone" userId="04e4f39d-3168-41b1-b616-d94eefe2e36d" providerId="ADAL" clId="{1BC98A37-D209-4F84-B7ED-349690889C14}" dt="2023-12-01T10:23:23.007" v="796" actId="403"/>
          <ac:spMkLst>
            <pc:docMk/>
            <pc:sldMk cId="2590139697" sldId="2147377069"/>
            <ac:spMk id="26" creationId="{AE480194-D798-47BB-3270-884928598C14}"/>
          </ac:spMkLst>
        </pc:spChg>
        <pc:spChg chg="mod">
          <ac:chgData name="Dario Pone" userId="04e4f39d-3168-41b1-b616-d94eefe2e36d" providerId="ADAL" clId="{1BC98A37-D209-4F84-B7ED-349690889C14}" dt="2023-12-01T10:23:23.007" v="796" actId="403"/>
          <ac:spMkLst>
            <pc:docMk/>
            <pc:sldMk cId="2590139697" sldId="2147377069"/>
            <ac:spMk id="27" creationId="{B40DC521-E51D-16F1-54A9-D4EC501784B3}"/>
          </ac:spMkLst>
        </pc:spChg>
        <pc:spChg chg="mod">
          <ac:chgData name="Dario Pone" userId="04e4f39d-3168-41b1-b616-d94eefe2e36d" providerId="ADAL" clId="{1BC98A37-D209-4F84-B7ED-349690889C14}" dt="2023-12-01T10:23:23.007" v="796" actId="403"/>
          <ac:spMkLst>
            <pc:docMk/>
            <pc:sldMk cId="2590139697" sldId="2147377069"/>
            <ac:spMk id="28" creationId="{87EC1B7C-5AD2-7F88-5A84-7EAFA3A63E19}"/>
          </ac:spMkLst>
        </pc:spChg>
        <pc:spChg chg="mod">
          <ac:chgData name="Dario Pone" userId="04e4f39d-3168-41b1-b616-d94eefe2e36d" providerId="ADAL" clId="{1BC98A37-D209-4F84-B7ED-349690889C14}" dt="2023-12-01T10:23:23.007" v="796" actId="403"/>
          <ac:spMkLst>
            <pc:docMk/>
            <pc:sldMk cId="2590139697" sldId="2147377069"/>
            <ac:spMk id="29" creationId="{81960E84-8B95-9CB1-5291-9468CEC7A719}"/>
          </ac:spMkLst>
        </pc:spChg>
        <pc:spChg chg="mod">
          <ac:chgData name="Dario Pone" userId="04e4f39d-3168-41b1-b616-d94eefe2e36d" providerId="ADAL" clId="{1BC98A37-D209-4F84-B7ED-349690889C14}" dt="2023-12-01T10:23:23.007" v="796" actId="403"/>
          <ac:spMkLst>
            <pc:docMk/>
            <pc:sldMk cId="2590139697" sldId="2147377069"/>
            <ac:spMk id="30" creationId="{4CEE8470-802C-0BD6-5963-C916D3143695}"/>
          </ac:spMkLst>
        </pc:spChg>
        <pc:spChg chg="mod">
          <ac:chgData name="Dario Pone" userId="04e4f39d-3168-41b1-b616-d94eefe2e36d" providerId="ADAL" clId="{1BC98A37-D209-4F84-B7ED-349690889C14}" dt="2023-12-01T10:24:02.627" v="808" actId="207"/>
          <ac:spMkLst>
            <pc:docMk/>
            <pc:sldMk cId="2590139697" sldId="2147377069"/>
            <ac:spMk id="31" creationId="{79E7F08B-8F78-AB01-6C36-B430538C3E90}"/>
          </ac:spMkLst>
        </pc:spChg>
        <pc:spChg chg="mod">
          <ac:chgData name="Dario Pone" userId="04e4f39d-3168-41b1-b616-d94eefe2e36d" providerId="ADAL" clId="{1BC98A37-D209-4F84-B7ED-349690889C14}" dt="2023-12-01T10:24:12.375" v="810" actId="207"/>
          <ac:spMkLst>
            <pc:docMk/>
            <pc:sldMk cId="2590139697" sldId="2147377069"/>
            <ac:spMk id="32" creationId="{48EFDEC8-EAEA-858E-770A-8BE9F82415A9}"/>
          </ac:spMkLst>
        </pc:spChg>
        <pc:spChg chg="mod">
          <ac:chgData name="Dario Pone" userId="04e4f39d-3168-41b1-b616-d94eefe2e36d" providerId="ADAL" clId="{1BC98A37-D209-4F84-B7ED-349690889C14}" dt="2023-12-01T10:23:23.007" v="796" actId="403"/>
          <ac:spMkLst>
            <pc:docMk/>
            <pc:sldMk cId="2590139697" sldId="2147377069"/>
            <ac:spMk id="33" creationId="{BC6D612C-4476-8127-4DD4-859BF92B31F2}"/>
          </ac:spMkLst>
        </pc:spChg>
        <pc:spChg chg="mod">
          <ac:chgData name="Dario Pone" userId="04e4f39d-3168-41b1-b616-d94eefe2e36d" providerId="ADAL" clId="{1BC98A37-D209-4F84-B7ED-349690889C14}" dt="2023-12-01T10:25:05.043" v="898" actId="207"/>
          <ac:spMkLst>
            <pc:docMk/>
            <pc:sldMk cId="2590139697" sldId="2147377069"/>
            <ac:spMk id="34" creationId="{E9EBA897-DA06-FF1B-B719-C27CA040F0EC}"/>
          </ac:spMkLst>
        </pc:spChg>
        <pc:spChg chg="mod">
          <ac:chgData name="Dario Pone" userId="04e4f39d-3168-41b1-b616-d94eefe2e36d" providerId="ADAL" clId="{1BC98A37-D209-4F84-B7ED-349690889C14}" dt="2023-12-01T10:23:23.007" v="796" actId="403"/>
          <ac:spMkLst>
            <pc:docMk/>
            <pc:sldMk cId="2590139697" sldId="2147377069"/>
            <ac:spMk id="35" creationId="{EDE51F24-C832-831F-5809-8374359E1386}"/>
          </ac:spMkLst>
        </pc:spChg>
        <pc:spChg chg="mod">
          <ac:chgData name="Dario Pone" userId="04e4f39d-3168-41b1-b616-d94eefe2e36d" providerId="ADAL" clId="{1BC98A37-D209-4F84-B7ED-349690889C14}" dt="2023-12-01T12:07:37.339" v="3298" actId="255"/>
          <ac:spMkLst>
            <pc:docMk/>
            <pc:sldMk cId="2590139697" sldId="2147377069"/>
            <ac:spMk id="37" creationId="{2F0C01E8-B165-324D-64BA-ACA4B1F80244}"/>
          </ac:spMkLst>
        </pc:spChg>
        <pc:spChg chg="mod">
          <ac:chgData name="Dario Pone" userId="04e4f39d-3168-41b1-b616-d94eefe2e36d" providerId="ADAL" clId="{1BC98A37-D209-4F84-B7ED-349690889C14}" dt="2023-12-01T10:23:23.007" v="796" actId="403"/>
          <ac:spMkLst>
            <pc:docMk/>
            <pc:sldMk cId="2590139697" sldId="2147377069"/>
            <ac:spMk id="38" creationId="{D0EC19DF-D078-AFED-BA6F-920A34707071}"/>
          </ac:spMkLst>
        </pc:spChg>
        <pc:spChg chg="mod">
          <ac:chgData name="Dario Pone" userId="04e4f39d-3168-41b1-b616-d94eefe2e36d" providerId="ADAL" clId="{1BC98A37-D209-4F84-B7ED-349690889C14}" dt="2023-12-01T12:07:33.763" v="3297" actId="255"/>
          <ac:spMkLst>
            <pc:docMk/>
            <pc:sldMk cId="2590139697" sldId="2147377069"/>
            <ac:spMk id="44" creationId="{B1760131-8338-17FC-323A-3F487C3BF7A6}"/>
          </ac:spMkLst>
        </pc:spChg>
        <pc:spChg chg="mod">
          <ac:chgData name="Dario Pone" userId="04e4f39d-3168-41b1-b616-d94eefe2e36d" providerId="ADAL" clId="{1BC98A37-D209-4F84-B7ED-349690889C14}" dt="2023-12-01T12:07:21.661" v="3293" actId="1037"/>
          <ac:spMkLst>
            <pc:docMk/>
            <pc:sldMk cId="2590139697" sldId="2147377069"/>
            <ac:spMk id="50" creationId="{E629D192-03EC-D7C5-B4B5-14367F06CDFF}"/>
          </ac:spMkLst>
        </pc:spChg>
        <pc:spChg chg="mod">
          <ac:chgData name="Dario Pone" userId="04e4f39d-3168-41b1-b616-d94eefe2e36d" providerId="ADAL" clId="{1BC98A37-D209-4F84-B7ED-349690889C14}" dt="2023-12-01T12:08:33.049" v="3300" actId="20577"/>
          <ac:spMkLst>
            <pc:docMk/>
            <pc:sldMk cId="2590139697" sldId="2147377069"/>
            <ac:spMk id="55" creationId="{FB97EB5D-F6E2-307F-8CDF-C09D49A0B8DF}"/>
          </ac:spMkLst>
        </pc:spChg>
        <pc:spChg chg="mod">
          <ac:chgData name="Dario Pone" userId="04e4f39d-3168-41b1-b616-d94eefe2e36d" providerId="ADAL" clId="{1BC98A37-D209-4F84-B7ED-349690889C14}" dt="2023-12-01T10:24:22.690" v="871" actId="1038"/>
          <ac:spMkLst>
            <pc:docMk/>
            <pc:sldMk cId="2590139697" sldId="2147377069"/>
            <ac:spMk id="62" creationId="{BFCCB334-37D1-6ECC-05A7-9D52ED23F264}"/>
          </ac:spMkLst>
        </pc:spChg>
        <pc:spChg chg="mod">
          <ac:chgData name="Dario Pone" userId="04e4f39d-3168-41b1-b616-d94eefe2e36d" providerId="ADAL" clId="{1BC98A37-D209-4F84-B7ED-349690889C14}" dt="2023-12-01T10:23:23.007" v="796" actId="403"/>
          <ac:spMkLst>
            <pc:docMk/>
            <pc:sldMk cId="2590139697" sldId="2147377069"/>
            <ac:spMk id="63" creationId="{CF06BE4C-F182-155A-819F-521E6285DB95}"/>
          </ac:spMkLst>
        </pc:spChg>
        <pc:spChg chg="mod">
          <ac:chgData name="Dario Pone" userId="04e4f39d-3168-41b1-b616-d94eefe2e36d" providerId="ADAL" clId="{1BC98A37-D209-4F84-B7ED-349690889C14}" dt="2023-12-01T12:06:26.697" v="3277" actId="20577"/>
          <ac:spMkLst>
            <pc:docMk/>
            <pc:sldMk cId="2590139697" sldId="2147377069"/>
            <ac:spMk id="64" creationId="{3066A585-FD26-209C-9182-ECFADC6FD65E}"/>
          </ac:spMkLst>
        </pc:spChg>
        <pc:grpChg chg="mod">
          <ac:chgData name="Dario Pone" userId="04e4f39d-3168-41b1-b616-d94eefe2e36d" providerId="ADAL" clId="{1BC98A37-D209-4F84-B7ED-349690889C14}" dt="2023-12-01T10:24:16.769" v="837" actId="1037"/>
          <ac:grpSpMkLst>
            <pc:docMk/>
            <pc:sldMk cId="2590139697" sldId="2147377069"/>
            <ac:grpSpMk id="6" creationId="{ACB03BB4-BDDA-B4B9-8C02-3ACFA5E69D14}"/>
          </ac:grpSpMkLst>
        </pc:grpChg>
        <pc:grpChg chg="mod">
          <ac:chgData name="Dario Pone" userId="04e4f39d-3168-41b1-b616-d94eefe2e36d" providerId="ADAL" clId="{1BC98A37-D209-4F84-B7ED-349690889C14}" dt="2023-12-01T10:24:56.988" v="897" actId="1038"/>
          <ac:grpSpMkLst>
            <pc:docMk/>
            <pc:sldMk cId="2590139697" sldId="2147377069"/>
            <ac:grpSpMk id="9" creationId="{4634432B-EB7F-7630-1CB5-BEE21394BCF9}"/>
          </ac:grpSpMkLst>
        </pc:grpChg>
        <pc:grpChg chg="mod">
          <ac:chgData name="Dario Pone" userId="04e4f39d-3168-41b1-b616-d94eefe2e36d" providerId="ADAL" clId="{1BC98A37-D209-4F84-B7ED-349690889C14}" dt="2023-12-01T10:22:51.163" v="793" actId="1036"/>
          <ac:grpSpMkLst>
            <pc:docMk/>
            <pc:sldMk cId="2590139697" sldId="2147377069"/>
            <ac:grpSpMk id="15" creationId="{413E47DC-FC91-57F9-D632-99F82F9E8600}"/>
          </ac:grpSpMkLst>
        </pc:grpChg>
        <pc:grpChg chg="mod">
          <ac:chgData name="Dario Pone" userId="04e4f39d-3168-41b1-b616-d94eefe2e36d" providerId="ADAL" clId="{1BC98A37-D209-4F84-B7ED-349690889C14}" dt="2023-12-01T12:06:40.416" v="3287" actId="1035"/>
          <ac:grpSpMkLst>
            <pc:docMk/>
            <pc:sldMk cId="2590139697" sldId="2147377069"/>
            <ac:grpSpMk id="56" creationId="{91ECB8B3-EF57-4E5A-4642-82A432E83A2C}"/>
          </ac:grpSpMkLst>
        </pc:grpChg>
        <pc:picChg chg="mod">
          <ac:chgData name="Dario Pone" userId="04e4f39d-3168-41b1-b616-d94eefe2e36d" providerId="ADAL" clId="{1BC98A37-D209-4F84-B7ED-349690889C14}" dt="2023-12-01T10:23:35.757" v="807" actId="1076"/>
          <ac:picMkLst>
            <pc:docMk/>
            <pc:sldMk cId="2590139697" sldId="2147377069"/>
            <ac:picMk id="5" creationId="{A2A7300C-7249-53BF-6C2E-22AC0D8E1BE1}"/>
          </ac:picMkLst>
        </pc:picChg>
      </pc:sldChg>
      <pc:sldChg chg="modSp mod modCm">
        <pc:chgData name="Dario Pone" userId="04e4f39d-3168-41b1-b616-d94eefe2e36d" providerId="ADAL" clId="{1BC98A37-D209-4F84-B7ED-349690889C14}" dt="2023-12-01T10:57:34.925" v="1963" actId="14100"/>
        <pc:sldMkLst>
          <pc:docMk/>
          <pc:sldMk cId="48464192" sldId="2147377070"/>
        </pc:sldMkLst>
        <pc:picChg chg="mod">
          <ac:chgData name="Dario Pone" userId="04e4f39d-3168-41b1-b616-d94eefe2e36d" providerId="ADAL" clId="{1BC98A37-D209-4F84-B7ED-349690889C14}" dt="2023-12-01T10:57:34.925" v="1963" actId="14100"/>
          <ac:picMkLst>
            <pc:docMk/>
            <pc:sldMk cId="48464192" sldId="2147377070"/>
            <ac:picMk id="6" creationId="{3B9DB4B1-32AD-4FAA-B2F1-343892BB4C93}"/>
          </ac:picMkLst>
        </pc:picChg>
        <pc:picChg chg="mod">
          <ac:chgData name="Dario Pone" userId="04e4f39d-3168-41b1-b616-d94eefe2e36d" providerId="ADAL" clId="{1BC98A37-D209-4F84-B7ED-349690889C14}" dt="2023-12-01T10:57:33.267" v="1962" actId="14100"/>
          <ac:picMkLst>
            <pc:docMk/>
            <pc:sldMk cId="48464192" sldId="2147377070"/>
            <ac:picMk id="13" creationId="{F01A73EF-BEA1-CE29-E3BB-6FD5405E7E2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rio Pone" userId="04e4f39d-3168-41b1-b616-d94eefe2e36d" providerId="ADAL" clId="{1BC98A37-D209-4F84-B7ED-349690889C14}" dt="2023-12-01T10:03:13.962" v="596" actId="2056"/>
              <pc2:cmMkLst xmlns:pc2="http://schemas.microsoft.com/office/powerpoint/2019/9/main/command">
                <pc:docMk/>
                <pc:sldMk cId="48464192" sldId="2147377070"/>
                <pc2:cmMk id="{C1DB0B34-4CFF-40D5-8306-F4B12436487E}"/>
              </pc2:cmMkLst>
            </pc226:cmChg>
          </p:ext>
        </pc:extLst>
      </pc:sldChg>
      <pc:sldChg chg="modSp mod">
        <pc:chgData name="Dario Pone" userId="04e4f39d-3168-41b1-b616-d94eefe2e36d" providerId="ADAL" clId="{1BC98A37-D209-4F84-B7ED-349690889C14}" dt="2023-12-01T11:08:15.325" v="2011" actId="255"/>
        <pc:sldMkLst>
          <pc:docMk/>
          <pc:sldMk cId="4146634319" sldId="2147377072"/>
        </pc:sldMkLst>
        <pc:spChg chg="mod">
          <ac:chgData name="Dario Pone" userId="04e4f39d-3168-41b1-b616-d94eefe2e36d" providerId="ADAL" clId="{1BC98A37-D209-4F84-B7ED-349690889C14}" dt="2023-12-01T10:53:22.356" v="1882" actId="14100"/>
          <ac:spMkLst>
            <pc:docMk/>
            <pc:sldMk cId="4146634319" sldId="2147377072"/>
            <ac:spMk id="6" creationId="{DB7B3344-1533-2313-C4DD-95E67E4E1AB0}"/>
          </ac:spMkLst>
        </pc:spChg>
        <pc:spChg chg="mod">
          <ac:chgData name="Dario Pone" userId="04e4f39d-3168-41b1-b616-d94eefe2e36d" providerId="ADAL" clId="{1BC98A37-D209-4F84-B7ED-349690889C14}" dt="2023-12-01T11:08:15.325" v="2011" actId="255"/>
          <ac:spMkLst>
            <pc:docMk/>
            <pc:sldMk cId="4146634319" sldId="2147377072"/>
            <ac:spMk id="47" creationId="{F575A239-802A-056F-76EF-12A498067D5E}"/>
          </ac:spMkLst>
        </pc:spChg>
      </pc:sldChg>
      <pc:sldChg chg="modSp mod">
        <pc:chgData name="Dario Pone" userId="04e4f39d-3168-41b1-b616-d94eefe2e36d" providerId="ADAL" clId="{1BC98A37-D209-4F84-B7ED-349690889C14}" dt="2023-12-01T11:37:54.895" v="2875" actId="13926"/>
        <pc:sldMkLst>
          <pc:docMk/>
          <pc:sldMk cId="3358565515" sldId="2147377075"/>
        </pc:sldMkLst>
        <pc:spChg chg="mod">
          <ac:chgData name="Dario Pone" userId="04e4f39d-3168-41b1-b616-d94eefe2e36d" providerId="ADAL" clId="{1BC98A37-D209-4F84-B7ED-349690889C14}" dt="2023-12-01T11:37:54.895" v="2875" actId="13926"/>
          <ac:spMkLst>
            <pc:docMk/>
            <pc:sldMk cId="3358565515" sldId="2147377075"/>
            <ac:spMk id="2" creationId="{62C97F7B-D7EE-AB73-E606-EBF246D10108}"/>
          </ac:spMkLst>
        </pc:spChg>
        <pc:spChg chg="mod">
          <ac:chgData name="Dario Pone" userId="04e4f39d-3168-41b1-b616-d94eefe2e36d" providerId="ADAL" clId="{1BC98A37-D209-4F84-B7ED-349690889C14}" dt="2023-12-01T11:21:12.961" v="2288" actId="20577"/>
          <ac:spMkLst>
            <pc:docMk/>
            <pc:sldMk cId="3358565515" sldId="2147377075"/>
            <ac:spMk id="14" creationId="{2D08308D-A7A5-3E96-9675-51C448BF11BD}"/>
          </ac:spMkLst>
        </pc:spChg>
        <pc:spChg chg="mod">
          <ac:chgData name="Dario Pone" userId="04e4f39d-3168-41b1-b616-d94eefe2e36d" providerId="ADAL" clId="{1BC98A37-D209-4F84-B7ED-349690889C14}" dt="2023-12-01T10:56:44.082" v="1940" actId="1035"/>
          <ac:spMkLst>
            <pc:docMk/>
            <pc:sldMk cId="3358565515" sldId="2147377075"/>
            <ac:spMk id="16" creationId="{C2BED474-73BA-57F2-D9A8-F85C8D0488DF}"/>
          </ac:spMkLst>
        </pc:spChg>
        <pc:picChg chg="mod">
          <ac:chgData name="Dario Pone" userId="04e4f39d-3168-41b1-b616-d94eefe2e36d" providerId="ADAL" clId="{1BC98A37-D209-4F84-B7ED-349690889C14}" dt="2023-12-01T10:56:33.401" v="1914" actId="1036"/>
          <ac:picMkLst>
            <pc:docMk/>
            <pc:sldMk cId="3358565515" sldId="2147377075"/>
            <ac:picMk id="6" creationId="{CC292FF2-6236-459C-EABF-17A61C33645F}"/>
          </ac:picMkLst>
        </pc:picChg>
        <pc:picChg chg="mod">
          <ac:chgData name="Dario Pone" userId="04e4f39d-3168-41b1-b616-d94eefe2e36d" providerId="ADAL" clId="{1BC98A37-D209-4F84-B7ED-349690889C14}" dt="2023-12-01T10:56:31.324" v="1910" actId="1035"/>
          <ac:picMkLst>
            <pc:docMk/>
            <pc:sldMk cId="3358565515" sldId="2147377075"/>
            <ac:picMk id="7" creationId="{9E8C517E-9609-577F-4BC8-1AC0CE122C40}"/>
          </ac:picMkLst>
        </pc:picChg>
      </pc:sldChg>
      <pc:sldChg chg="addSp modSp mod">
        <pc:chgData name="Dario Pone" userId="04e4f39d-3168-41b1-b616-d94eefe2e36d" providerId="ADAL" clId="{1BC98A37-D209-4F84-B7ED-349690889C14}" dt="2023-12-01T11:44:16.715" v="3096" actId="122"/>
        <pc:sldMkLst>
          <pc:docMk/>
          <pc:sldMk cId="3101083280" sldId="2147377076"/>
        </pc:sldMkLst>
        <pc:spChg chg="mod">
          <ac:chgData name="Dario Pone" userId="04e4f39d-3168-41b1-b616-d94eefe2e36d" providerId="ADAL" clId="{1BC98A37-D209-4F84-B7ED-349690889C14}" dt="2023-12-01T11:39:43.021" v="2914" actId="1035"/>
          <ac:spMkLst>
            <pc:docMk/>
            <pc:sldMk cId="3101083280" sldId="2147377076"/>
            <ac:spMk id="2" creationId="{62C97F7B-D7EE-AB73-E606-EBF246D10108}"/>
          </ac:spMkLst>
        </pc:spChg>
        <pc:spChg chg="mod">
          <ac:chgData name="Dario Pone" userId="04e4f39d-3168-41b1-b616-d94eefe2e36d" providerId="ADAL" clId="{1BC98A37-D209-4F84-B7ED-349690889C14}" dt="2023-12-01T11:35:13.422" v="2849" actId="1076"/>
          <ac:spMkLst>
            <pc:docMk/>
            <pc:sldMk cId="3101083280" sldId="2147377076"/>
            <ac:spMk id="11" creationId="{AEA3D8E7-BE08-E9AA-A8F1-96A729E35A4E}"/>
          </ac:spMkLst>
        </pc:spChg>
        <pc:spChg chg="add mod">
          <ac:chgData name="Dario Pone" userId="04e4f39d-3168-41b1-b616-d94eefe2e36d" providerId="ADAL" clId="{1BC98A37-D209-4F84-B7ED-349690889C14}" dt="2023-12-01T11:44:16.715" v="3096" actId="122"/>
          <ac:spMkLst>
            <pc:docMk/>
            <pc:sldMk cId="3101083280" sldId="2147377076"/>
            <ac:spMk id="12" creationId="{37EB25DF-2955-9E7D-196A-861194A61A57}"/>
          </ac:spMkLst>
        </pc:spChg>
      </pc:sldChg>
      <pc:sldChg chg="modSp mod">
        <pc:chgData name="Dario Pone" userId="04e4f39d-3168-41b1-b616-d94eefe2e36d" providerId="ADAL" clId="{1BC98A37-D209-4F84-B7ED-349690889C14}" dt="2023-12-01T11:34:46.821" v="2845" actId="6549"/>
        <pc:sldMkLst>
          <pc:docMk/>
          <pc:sldMk cId="1948354664" sldId="2147377077"/>
        </pc:sldMkLst>
        <pc:spChg chg="mod">
          <ac:chgData name="Dario Pone" userId="04e4f39d-3168-41b1-b616-d94eefe2e36d" providerId="ADAL" clId="{1BC98A37-D209-4F84-B7ED-349690889C14}" dt="2023-12-01T11:34:46.821" v="2845" actId="6549"/>
          <ac:spMkLst>
            <pc:docMk/>
            <pc:sldMk cId="1948354664" sldId="2147377077"/>
            <ac:spMk id="17" creationId="{8E7588B4-83AA-FF90-3BA9-2B6D9608A795}"/>
          </ac:spMkLst>
        </pc:spChg>
      </pc:sldChg>
      <pc:sldChg chg="modSp mod">
        <pc:chgData name="Dario Pone" userId="04e4f39d-3168-41b1-b616-d94eefe2e36d" providerId="ADAL" clId="{1BC98A37-D209-4F84-B7ED-349690889C14}" dt="2023-12-01T11:35:01.389" v="2848" actId="113"/>
        <pc:sldMkLst>
          <pc:docMk/>
          <pc:sldMk cId="19893979" sldId="2147377078"/>
        </pc:sldMkLst>
        <pc:spChg chg="mod">
          <ac:chgData name="Dario Pone" userId="04e4f39d-3168-41b1-b616-d94eefe2e36d" providerId="ADAL" clId="{1BC98A37-D209-4F84-B7ED-349690889C14}" dt="2023-12-01T11:35:01.389" v="2848" actId="113"/>
          <ac:spMkLst>
            <pc:docMk/>
            <pc:sldMk cId="19893979" sldId="2147377078"/>
            <ac:spMk id="12" creationId="{F4CCA542-4D99-B46C-7B60-3DE458B9ECE7}"/>
          </ac:spMkLst>
        </pc:spChg>
      </pc:sldChg>
      <pc:sldChg chg="addSp modSp mod">
        <pc:chgData name="Dario Pone" userId="04e4f39d-3168-41b1-b616-d94eefe2e36d" providerId="ADAL" clId="{1BC98A37-D209-4F84-B7ED-349690889C14}" dt="2023-12-01T11:45:20.722" v="3134" actId="14100"/>
        <pc:sldMkLst>
          <pc:docMk/>
          <pc:sldMk cId="3500863668" sldId="2147377079"/>
        </pc:sldMkLst>
        <pc:spChg chg="mod">
          <ac:chgData name="Dario Pone" userId="04e4f39d-3168-41b1-b616-d94eefe2e36d" providerId="ADAL" clId="{1BC98A37-D209-4F84-B7ED-349690889C14}" dt="2023-12-01T11:45:16.480" v="3133" actId="1036"/>
          <ac:spMkLst>
            <pc:docMk/>
            <pc:sldMk cId="3500863668" sldId="2147377079"/>
            <ac:spMk id="2" creationId="{62C97F7B-D7EE-AB73-E606-EBF246D10108}"/>
          </ac:spMkLst>
        </pc:spChg>
        <pc:spChg chg="mod">
          <ac:chgData name="Dario Pone" userId="04e4f39d-3168-41b1-b616-d94eefe2e36d" providerId="ADAL" clId="{1BC98A37-D209-4F84-B7ED-349690889C14}" dt="2023-12-01T11:44:34.822" v="3102" actId="1076"/>
          <ac:spMkLst>
            <pc:docMk/>
            <pc:sldMk cId="3500863668" sldId="2147377079"/>
            <ac:spMk id="6" creationId="{F65471AA-2DF2-CE0C-C6E0-C66C30740C4B}"/>
          </ac:spMkLst>
        </pc:spChg>
        <pc:spChg chg="add mod">
          <ac:chgData name="Dario Pone" userId="04e4f39d-3168-41b1-b616-d94eefe2e36d" providerId="ADAL" clId="{1BC98A37-D209-4F84-B7ED-349690889C14}" dt="2023-12-01T11:44:56.907" v="3114" actId="20577"/>
          <ac:spMkLst>
            <pc:docMk/>
            <pc:sldMk cId="3500863668" sldId="2147377079"/>
            <ac:spMk id="7" creationId="{C520D0F4-7534-E830-3F53-34836D3DDB55}"/>
          </ac:spMkLst>
        </pc:spChg>
        <pc:spChg chg="mod">
          <ac:chgData name="Dario Pone" userId="04e4f39d-3168-41b1-b616-d94eefe2e36d" providerId="ADAL" clId="{1BC98A37-D209-4F84-B7ED-349690889C14}" dt="2023-12-01T11:45:09.540" v="3124" actId="1035"/>
          <ac:spMkLst>
            <pc:docMk/>
            <pc:sldMk cId="3500863668" sldId="2147377079"/>
            <ac:spMk id="10" creationId="{AC229FBC-0F0C-CC3D-7BE8-A68B998BB7DB}"/>
          </ac:spMkLst>
        </pc:spChg>
        <pc:spChg chg="mod">
          <ac:chgData name="Dario Pone" userId="04e4f39d-3168-41b1-b616-d94eefe2e36d" providerId="ADAL" clId="{1BC98A37-D209-4F84-B7ED-349690889C14}" dt="2023-12-01T11:44:39.896" v="3109" actId="1036"/>
          <ac:spMkLst>
            <pc:docMk/>
            <pc:sldMk cId="3500863668" sldId="2147377079"/>
            <ac:spMk id="16" creationId="{C2BED474-73BA-57F2-D9A8-F85C8D0488DF}"/>
          </ac:spMkLst>
        </pc:spChg>
        <pc:spChg chg="mod">
          <ac:chgData name="Dario Pone" userId="04e4f39d-3168-41b1-b616-d94eefe2e36d" providerId="ADAL" clId="{1BC98A37-D209-4F84-B7ED-349690889C14}" dt="2023-12-01T11:45:12.219" v="3130" actId="1036"/>
          <ac:spMkLst>
            <pc:docMk/>
            <pc:sldMk cId="3500863668" sldId="2147377079"/>
            <ac:spMk id="21" creationId="{2366C1CE-7B11-A3F1-C816-7F57E0B70D25}"/>
          </ac:spMkLst>
        </pc:spChg>
        <pc:picChg chg="mod">
          <ac:chgData name="Dario Pone" userId="04e4f39d-3168-41b1-b616-d94eefe2e36d" providerId="ADAL" clId="{1BC98A37-D209-4F84-B7ED-349690889C14}" dt="2023-12-01T11:45:20.722" v="3134" actId="14100"/>
          <ac:picMkLst>
            <pc:docMk/>
            <pc:sldMk cId="3500863668" sldId="2147377079"/>
            <ac:picMk id="4" creationId="{525F15A1-B0B5-EF3D-B59A-DE10EC68FBED}"/>
          </ac:picMkLst>
        </pc:picChg>
      </pc:sldChg>
      <pc:sldChg chg="modSp mod">
        <pc:chgData name="Dario Pone" userId="04e4f39d-3168-41b1-b616-d94eefe2e36d" providerId="ADAL" clId="{1BC98A37-D209-4F84-B7ED-349690889C14}" dt="2023-12-01T11:32:43.731" v="2801" actId="20577"/>
        <pc:sldMkLst>
          <pc:docMk/>
          <pc:sldMk cId="2567511194" sldId="2147377080"/>
        </pc:sldMkLst>
        <pc:spChg chg="mod">
          <ac:chgData name="Dario Pone" userId="04e4f39d-3168-41b1-b616-d94eefe2e36d" providerId="ADAL" clId="{1BC98A37-D209-4F84-B7ED-349690889C14}" dt="2023-12-01T11:32:43.731" v="2801" actId="20577"/>
          <ac:spMkLst>
            <pc:docMk/>
            <pc:sldMk cId="2567511194" sldId="2147377080"/>
            <ac:spMk id="11" creationId="{596FEC85-0213-69F9-121B-B3E218B8C485}"/>
          </ac:spMkLst>
        </pc:spChg>
      </pc:sldChg>
      <pc:sldChg chg="modSp mod">
        <pc:chgData name="Dario Pone" userId="04e4f39d-3168-41b1-b616-d94eefe2e36d" providerId="ADAL" clId="{1BC98A37-D209-4F84-B7ED-349690889C14}" dt="2023-12-01T11:33:58.019" v="2816" actId="1035"/>
        <pc:sldMkLst>
          <pc:docMk/>
          <pc:sldMk cId="4249195371" sldId="2147377081"/>
        </pc:sldMkLst>
        <pc:spChg chg="mod">
          <ac:chgData name="Dario Pone" userId="04e4f39d-3168-41b1-b616-d94eefe2e36d" providerId="ADAL" clId="{1BC98A37-D209-4F84-B7ED-349690889C14}" dt="2023-12-01T11:33:58.019" v="2816" actId="1035"/>
          <ac:spMkLst>
            <pc:docMk/>
            <pc:sldMk cId="4249195371" sldId="2147377081"/>
            <ac:spMk id="16" creationId="{8F90FCBB-814F-D3D2-93FD-3267060EF836}"/>
          </ac:spMkLst>
        </pc:spChg>
        <pc:picChg chg="mod">
          <ac:chgData name="Dario Pone" userId="04e4f39d-3168-41b1-b616-d94eefe2e36d" providerId="ADAL" clId="{1BC98A37-D209-4F84-B7ED-349690889C14}" dt="2023-12-01T10:57:41.102" v="1964" actId="14100"/>
          <ac:picMkLst>
            <pc:docMk/>
            <pc:sldMk cId="4249195371" sldId="2147377081"/>
            <ac:picMk id="3" creationId="{95468F1D-1692-9E35-3AC0-CAC1381AF707}"/>
          </ac:picMkLst>
        </pc:picChg>
      </pc:sldChg>
      <pc:sldChg chg="addSp delSp modSp mod">
        <pc:chgData name="Dario Pone" userId="04e4f39d-3168-41b1-b616-d94eefe2e36d" providerId="ADAL" clId="{1BC98A37-D209-4F84-B7ED-349690889C14}" dt="2023-12-01T12:09:55.695" v="3317" actId="1036"/>
        <pc:sldMkLst>
          <pc:docMk/>
          <pc:sldMk cId="1737006188" sldId="2147377082"/>
        </pc:sldMkLst>
        <pc:spChg chg="mod">
          <ac:chgData name="Dario Pone" userId="04e4f39d-3168-41b1-b616-d94eefe2e36d" providerId="ADAL" clId="{1BC98A37-D209-4F84-B7ED-349690889C14}" dt="2023-12-01T12:09:39.010" v="3314" actId="1037"/>
          <ac:spMkLst>
            <pc:docMk/>
            <pc:sldMk cId="1737006188" sldId="2147377082"/>
            <ac:spMk id="8" creationId="{48ECDB26-66CB-B119-ABC3-D76E5F12D186}"/>
          </ac:spMkLst>
        </pc:spChg>
        <pc:spChg chg="del mod">
          <ac:chgData name="Dario Pone" userId="04e4f39d-3168-41b1-b616-d94eefe2e36d" providerId="ADAL" clId="{1BC98A37-D209-4F84-B7ED-349690889C14}" dt="2023-12-01T11:09:37.464" v="2023" actId="478"/>
          <ac:spMkLst>
            <pc:docMk/>
            <pc:sldMk cId="1737006188" sldId="2147377082"/>
            <ac:spMk id="9" creationId="{DBFF2A23-FA33-7FEF-15D2-C21D0CAAAE2A}"/>
          </ac:spMkLst>
        </pc:spChg>
        <pc:spChg chg="add mod">
          <ac:chgData name="Dario Pone" userId="04e4f39d-3168-41b1-b616-d94eefe2e36d" providerId="ADAL" clId="{1BC98A37-D209-4F84-B7ED-349690889C14}" dt="2023-12-01T11:09:37.701" v="2024"/>
          <ac:spMkLst>
            <pc:docMk/>
            <pc:sldMk cId="1737006188" sldId="2147377082"/>
            <ac:spMk id="11" creationId="{FFD84737-0B4A-B774-CDD6-77BF1ABBFE6E}"/>
          </ac:spMkLst>
        </pc:spChg>
        <pc:spChg chg="mod">
          <ac:chgData name="Dario Pone" userId="04e4f39d-3168-41b1-b616-d94eefe2e36d" providerId="ADAL" clId="{1BC98A37-D209-4F84-B7ED-349690889C14}" dt="2023-12-01T12:09:24.719" v="3312" actId="207"/>
          <ac:spMkLst>
            <pc:docMk/>
            <pc:sldMk cId="1737006188" sldId="2147377082"/>
            <ac:spMk id="15" creationId="{EFA7FA60-D2B0-36CF-404C-6299893998AA}"/>
          </ac:spMkLst>
        </pc:spChg>
        <pc:spChg chg="mod">
          <ac:chgData name="Dario Pone" userId="04e4f39d-3168-41b1-b616-d94eefe2e36d" providerId="ADAL" clId="{1BC98A37-D209-4F84-B7ED-349690889C14}" dt="2023-12-01T12:09:51.322" v="3315" actId="1035"/>
          <ac:spMkLst>
            <pc:docMk/>
            <pc:sldMk cId="1737006188" sldId="2147377082"/>
            <ac:spMk id="40" creationId="{D94A8B47-436E-C0D7-E3D1-E3E75634D1E3}"/>
          </ac:spMkLst>
        </pc:spChg>
        <pc:spChg chg="mod">
          <ac:chgData name="Dario Pone" userId="04e4f39d-3168-41b1-b616-d94eefe2e36d" providerId="ADAL" clId="{1BC98A37-D209-4F84-B7ED-349690889C14}" dt="2023-12-01T12:09:55.695" v="3317" actId="1036"/>
          <ac:spMkLst>
            <pc:docMk/>
            <pc:sldMk cId="1737006188" sldId="2147377082"/>
            <ac:spMk id="62" creationId="{159224AE-9125-3908-8BFE-404F5CC920A6}"/>
          </ac:spMkLst>
        </pc:spChg>
        <pc:picChg chg="mod">
          <ac:chgData name="Dario Pone" userId="04e4f39d-3168-41b1-b616-d94eefe2e36d" providerId="ADAL" clId="{1BC98A37-D209-4F84-B7ED-349690889C14}" dt="2023-12-01T11:54:00.839" v="3247" actId="1036"/>
          <ac:picMkLst>
            <pc:docMk/>
            <pc:sldMk cId="1737006188" sldId="2147377082"/>
            <ac:picMk id="49" creationId="{CFC84CEE-9A6C-AAAE-5C0E-BE720614369C}"/>
          </ac:picMkLst>
        </pc:picChg>
      </pc:sldChg>
    </pc:docChg>
  </pc:docChgLst>
  <pc:docChgLst>
    <pc:chgData name="Dario Luigi Moneta" userId="10af08a1-fbbc-4a61-a2e9-25b2f2442354" providerId="ADAL" clId="{D7D6CA79-E67A-4A3C-80E5-B6E3FE9B0DA4}"/>
    <pc:docChg chg="delSld modSld">
      <pc:chgData name="Dario Luigi Moneta" userId="10af08a1-fbbc-4a61-a2e9-25b2f2442354" providerId="ADAL" clId="{D7D6CA79-E67A-4A3C-80E5-B6E3FE9B0DA4}" dt="2023-12-05T17:44:30.083" v="55" actId="255"/>
      <pc:docMkLst>
        <pc:docMk/>
      </pc:docMkLst>
      <pc:sldChg chg="modSp mod">
        <pc:chgData name="Dario Luigi Moneta" userId="10af08a1-fbbc-4a61-a2e9-25b2f2442354" providerId="ADAL" clId="{D7D6CA79-E67A-4A3C-80E5-B6E3FE9B0DA4}" dt="2023-12-05T17:43:31.052" v="43" actId="20577"/>
        <pc:sldMkLst>
          <pc:docMk/>
          <pc:sldMk cId="2100106237" sldId="352"/>
        </pc:sldMkLst>
        <pc:spChg chg="mod">
          <ac:chgData name="Dario Luigi Moneta" userId="10af08a1-fbbc-4a61-a2e9-25b2f2442354" providerId="ADAL" clId="{D7D6CA79-E67A-4A3C-80E5-B6E3FE9B0DA4}" dt="2023-12-05T17:43:15.874" v="27" actId="255"/>
          <ac:spMkLst>
            <pc:docMk/>
            <pc:sldMk cId="2100106237" sldId="352"/>
            <ac:spMk id="15" creationId="{1FF02442-0F64-5746-96DC-8F504B22C60B}"/>
          </ac:spMkLst>
        </pc:spChg>
        <pc:spChg chg="mod">
          <ac:chgData name="Dario Luigi Moneta" userId="10af08a1-fbbc-4a61-a2e9-25b2f2442354" providerId="ADAL" clId="{D7D6CA79-E67A-4A3C-80E5-B6E3FE9B0DA4}" dt="2023-12-05T17:43:31.052" v="43" actId="20577"/>
          <ac:spMkLst>
            <pc:docMk/>
            <pc:sldMk cId="2100106237" sldId="352"/>
            <ac:spMk id="30" creationId="{3B5A3D8A-B5CA-00AA-217F-7705F383D3C4}"/>
          </ac:spMkLst>
        </pc:spChg>
      </pc:sldChg>
      <pc:sldChg chg="modSp mod">
        <pc:chgData name="Dario Luigi Moneta" userId="10af08a1-fbbc-4a61-a2e9-25b2f2442354" providerId="ADAL" clId="{D7D6CA79-E67A-4A3C-80E5-B6E3FE9B0DA4}" dt="2023-12-01T16:49:20.656" v="3" actId="13926"/>
        <pc:sldMkLst>
          <pc:docMk/>
          <pc:sldMk cId="3215690112" sldId="2147375630"/>
        </pc:sldMkLst>
        <pc:spChg chg="mod">
          <ac:chgData name="Dario Luigi Moneta" userId="10af08a1-fbbc-4a61-a2e9-25b2f2442354" providerId="ADAL" clId="{D7D6CA79-E67A-4A3C-80E5-B6E3FE9B0DA4}" dt="2023-12-01T16:49:12.471" v="2" actId="13926"/>
          <ac:spMkLst>
            <pc:docMk/>
            <pc:sldMk cId="3215690112" sldId="2147375630"/>
            <ac:spMk id="3" creationId="{31B1E19D-19FC-4513-07B5-ACC1A7A64FC1}"/>
          </ac:spMkLst>
        </pc:spChg>
        <pc:spChg chg="mod">
          <ac:chgData name="Dario Luigi Moneta" userId="10af08a1-fbbc-4a61-a2e9-25b2f2442354" providerId="ADAL" clId="{D7D6CA79-E67A-4A3C-80E5-B6E3FE9B0DA4}" dt="2023-12-01T16:49:01.532" v="0" actId="13926"/>
          <ac:spMkLst>
            <pc:docMk/>
            <pc:sldMk cId="3215690112" sldId="2147375630"/>
            <ac:spMk id="7" creationId="{624A40CB-D515-2ACE-40DF-42599E5AFB05}"/>
          </ac:spMkLst>
        </pc:spChg>
        <pc:spChg chg="mod">
          <ac:chgData name="Dario Luigi Moneta" userId="10af08a1-fbbc-4a61-a2e9-25b2f2442354" providerId="ADAL" clId="{D7D6CA79-E67A-4A3C-80E5-B6E3FE9B0DA4}" dt="2023-12-01T16:49:20.656" v="3" actId="13926"/>
          <ac:spMkLst>
            <pc:docMk/>
            <pc:sldMk cId="3215690112" sldId="2147375630"/>
            <ac:spMk id="10" creationId="{D589C588-0B83-81E2-3DD2-AAD517776CB7}"/>
          </ac:spMkLst>
        </pc:spChg>
        <pc:spChg chg="mod">
          <ac:chgData name="Dario Luigi Moneta" userId="10af08a1-fbbc-4a61-a2e9-25b2f2442354" providerId="ADAL" clId="{D7D6CA79-E67A-4A3C-80E5-B6E3FE9B0DA4}" dt="2023-12-01T16:49:05.012" v="1" actId="13926"/>
          <ac:spMkLst>
            <pc:docMk/>
            <pc:sldMk cId="3215690112" sldId="2147375630"/>
            <ac:spMk id="26" creationId="{D374ED20-8F0A-72AB-D950-B8D8DE3042B5}"/>
          </ac:spMkLst>
        </pc:spChg>
      </pc:sldChg>
      <pc:sldChg chg="del">
        <pc:chgData name="Dario Luigi Moneta" userId="10af08a1-fbbc-4a61-a2e9-25b2f2442354" providerId="ADAL" clId="{D7D6CA79-E67A-4A3C-80E5-B6E3FE9B0DA4}" dt="2023-12-01T16:49:38.346" v="4" actId="47"/>
        <pc:sldMkLst>
          <pc:docMk/>
          <pc:sldMk cId="2590139697" sldId="2147377069"/>
        </pc:sldMkLst>
      </pc:sldChg>
      <pc:sldChg chg="modSp mod">
        <pc:chgData name="Dario Luigi Moneta" userId="10af08a1-fbbc-4a61-a2e9-25b2f2442354" providerId="ADAL" clId="{D7D6CA79-E67A-4A3C-80E5-B6E3FE9B0DA4}" dt="2023-12-05T17:44:30.083" v="55" actId="255"/>
        <pc:sldMkLst>
          <pc:docMk/>
          <pc:sldMk cId="2567511194" sldId="2147377080"/>
        </pc:sldMkLst>
        <pc:spChg chg="mod">
          <ac:chgData name="Dario Luigi Moneta" userId="10af08a1-fbbc-4a61-a2e9-25b2f2442354" providerId="ADAL" clId="{D7D6CA79-E67A-4A3C-80E5-B6E3FE9B0DA4}" dt="2023-12-05T17:44:30.083" v="55" actId="255"/>
          <ac:spMkLst>
            <pc:docMk/>
            <pc:sldMk cId="2567511194" sldId="2147377080"/>
            <ac:spMk id="21" creationId="{2366C1CE-7B11-A3F1-C816-7F57E0B70D25}"/>
          </ac:spMkLst>
        </pc:spChg>
      </pc:sldChg>
    </pc:docChg>
  </pc:docChgLst>
  <pc:docChgLst>
    <pc:chgData name="Marica Bagnulo" userId="8de90685-fbec-4284-8415-ce5a9cbf53a7" providerId="ADAL" clId="{66685FE9-ACCC-4878-93B7-B4D00B308DB5}"/>
    <pc:docChg chg="undo custSel addSld modSld">
      <pc:chgData name="Marica Bagnulo" userId="8de90685-fbec-4284-8415-ce5a9cbf53a7" providerId="ADAL" clId="{66685FE9-ACCC-4878-93B7-B4D00B308DB5}" dt="2023-12-01T11:51:34.632" v="180" actId="1036"/>
      <pc:docMkLst>
        <pc:docMk/>
      </pc:docMkLst>
      <pc:sldChg chg="addSp delSp modSp add mod">
        <pc:chgData name="Marica Bagnulo" userId="8de90685-fbec-4284-8415-ce5a9cbf53a7" providerId="ADAL" clId="{66685FE9-ACCC-4878-93B7-B4D00B308DB5}" dt="2023-12-01T11:51:34.632" v="180" actId="1036"/>
        <pc:sldMkLst>
          <pc:docMk/>
          <pc:sldMk cId="1737006188" sldId="2147377082"/>
        </pc:sldMkLst>
        <pc:spChg chg="mod">
          <ac:chgData name="Marica Bagnulo" userId="8de90685-fbec-4284-8415-ce5a9cbf53a7" providerId="ADAL" clId="{66685FE9-ACCC-4878-93B7-B4D00B308DB5}" dt="2023-12-01T11:45:55.356" v="121"/>
          <ac:spMkLst>
            <pc:docMk/>
            <pc:sldMk cId="1737006188" sldId="2147377082"/>
            <ac:spMk id="5" creationId="{639DE69C-9239-5325-921E-5380648C9100}"/>
          </ac:spMkLst>
        </pc:spChg>
        <pc:spChg chg="mod">
          <ac:chgData name="Marica Bagnulo" userId="8de90685-fbec-4284-8415-ce5a9cbf53a7" providerId="ADAL" clId="{66685FE9-ACCC-4878-93B7-B4D00B308DB5}" dt="2023-12-01T11:51:17.414" v="176" actId="1076"/>
          <ac:spMkLst>
            <pc:docMk/>
            <pc:sldMk cId="1737006188" sldId="2147377082"/>
            <ac:spMk id="8" creationId="{48ECDB26-66CB-B119-ABC3-D76E5F12D186}"/>
          </ac:spMkLst>
        </pc:spChg>
        <pc:spChg chg="mod">
          <ac:chgData name="Marica Bagnulo" userId="8de90685-fbec-4284-8415-ce5a9cbf53a7" providerId="ADAL" clId="{66685FE9-ACCC-4878-93B7-B4D00B308DB5}" dt="2023-12-01T11:44:43.459" v="2"/>
          <ac:spMkLst>
            <pc:docMk/>
            <pc:sldMk cId="1737006188" sldId="2147377082"/>
            <ac:spMk id="13" creationId="{80532829-3E19-15D4-B92F-B9F9685BCD97}"/>
          </ac:spMkLst>
        </pc:spChg>
        <pc:spChg chg="mod">
          <ac:chgData name="Marica Bagnulo" userId="8de90685-fbec-4284-8415-ce5a9cbf53a7" providerId="ADAL" clId="{66685FE9-ACCC-4878-93B7-B4D00B308DB5}" dt="2023-12-01T11:44:43.459" v="2"/>
          <ac:spMkLst>
            <pc:docMk/>
            <pc:sldMk cId="1737006188" sldId="2147377082"/>
            <ac:spMk id="14" creationId="{921D8E72-3E75-F478-BA56-609B33A65CEF}"/>
          </ac:spMkLst>
        </pc:spChg>
        <pc:spChg chg="mod">
          <ac:chgData name="Marica Bagnulo" userId="8de90685-fbec-4284-8415-ce5a9cbf53a7" providerId="ADAL" clId="{66685FE9-ACCC-4878-93B7-B4D00B308DB5}" dt="2023-12-01T11:44:43.459" v="2"/>
          <ac:spMkLst>
            <pc:docMk/>
            <pc:sldMk cId="1737006188" sldId="2147377082"/>
            <ac:spMk id="15" creationId="{EFA7FA60-D2B0-36CF-404C-6299893998AA}"/>
          </ac:spMkLst>
        </pc:spChg>
        <pc:spChg chg="mod">
          <ac:chgData name="Marica Bagnulo" userId="8de90685-fbec-4284-8415-ce5a9cbf53a7" providerId="ADAL" clId="{66685FE9-ACCC-4878-93B7-B4D00B308DB5}" dt="2023-12-01T11:44:43.459" v="2"/>
          <ac:spMkLst>
            <pc:docMk/>
            <pc:sldMk cId="1737006188" sldId="2147377082"/>
            <ac:spMk id="16" creationId="{9D5342C7-99FA-212A-D850-7EEF31D9ECB3}"/>
          </ac:spMkLst>
        </pc:spChg>
        <pc:spChg chg="mod">
          <ac:chgData name="Marica Bagnulo" userId="8de90685-fbec-4284-8415-ce5a9cbf53a7" providerId="ADAL" clId="{66685FE9-ACCC-4878-93B7-B4D00B308DB5}" dt="2023-12-01T11:44:43.459" v="2"/>
          <ac:spMkLst>
            <pc:docMk/>
            <pc:sldMk cId="1737006188" sldId="2147377082"/>
            <ac:spMk id="17" creationId="{9A20653E-802A-F2A4-23CE-786FBEFF5640}"/>
          </ac:spMkLst>
        </pc:spChg>
        <pc:spChg chg="mod">
          <ac:chgData name="Marica Bagnulo" userId="8de90685-fbec-4284-8415-ce5a9cbf53a7" providerId="ADAL" clId="{66685FE9-ACCC-4878-93B7-B4D00B308DB5}" dt="2023-12-01T11:44:43.459" v="2"/>
          <ac:spMkLst>
            <pc:docMk/>
            <pc:sldMk cId="1737006188" sldId="2147377082"/>
            <ac:spMk id="18" creationId="{99F8C9C6-33BE-CC36-3FC4-6131C42D89D6}"/>
          </ac:spMkLst>
        </pc:spChg>
        <pc:spChg chg="mod">
          <ac:chgData name="Marica Bagnulo" userId="8de90685-fbec-4284-8415-ce5a9cbf53a7" providerId="ADAL" clId="{66685FE9-ACCC-4878-93B7-B4D00B308DB5}" dt="2023-12-01T11:44:43.459" v="2"/>
          <ac:spMkLst>
            <pc:docMk/>
            <pc:sldMk cId="1737006188" sldId="2147377082"/>
            <ac:spMk id="19" creationId="{F2D2A0A3-9BC3-355C-A44F-905F8526C3EA}"/>
          </ac:spMkLst>
        </pc:spChg>
        <pc:spChg chg="mod">
          <ac:chgData name="Marica Bagnulo" userId="8de90685-fbec-4284-8415-ce5a9cbf53a7" providerId="ADAL" clId="{66685FE9-ACCC-4878-93B7-B4D00B308DB5}" dt="2023-12-01T11:44:43.459" v="2"/>
          <ac:spMkLst>
            <pc:docMk/>
            <pc:sldMk cId="1737006188" sldId="2147377082"/>
            <ac:spMk id="20" creationId="{05FD13EE-F4BC-A7DD-58DC-E03DD6A781CA}"/>
          </ac:spMkLst>
        </pc:spChg>
        <pc:spChg chg="mod">
          <ac:chgData name="Marica Bagnulo" userId="8de90685-fbec-4284-8415-ce5a9cbf53a7" providerId="ADAL" clId="{66685FE9-ACCC-4878-93B7-B4D00B308DB5}" dt="2023-12-01T11:44:43.459" v="2"/>
          <ac:spMkLst>
            <pc:docMk/>
            <pc:sldMk cId="1737006188" sldId="2147377082"/>
            <ac:spMk id="24" creationId="{BD915F48-8FEB-82C6-1578-D5DDDE4E875D}"/>
          </ac:spMkLst>
        </pc:spChg>
        <pc:spChg chg="mod">
          <ac:chgData name="Marica Bagnulo" userId="8de90685-fbec-4284-8415-ce5a9cbf53a7" providerId="ADAL" clId="{66685FE9-ACCC-4878-93B7-B4D00B308DB5}" dt="2023-12-01T11:44:43.459" v="2"/>
          <ac:spMkLst>
            <pc:docMk/>
            <pc:sldMk cId="1737006188" sldId="2147377082"/>
            <ac:spMk id="25" creationId="{B8FADC8D-35C5-EF1B-3CE8-1C96CC7808D7}"/>
          </ac:spMkLst>
        </pc:spChg>
        <pc:spChg chg="mod">
          <ac:chgData name="Marica Bagnulo" userId="8de90685-fbec-4284-8415-ce5a9cbf53a7" providerId="ADAL" clId="{66685FE9-ACCC-4878-93B7-B4D00B308DB5}" dt="2023-12-01T11:49:54.870" v="164" actId="12788"/>
          <ac:spMkLst>
            <pc:docMk/>
            <pc:sldMk cId="1737006188" sldId="2147377082"/>
            <ac:spMk id="26" creationId="{5BBF41DF-D6FD-E25B-E5C3-1970DE031461}"/>
          </ac:spMkLst>
        </pc:spChg>
        <pc:spChg chg="mod">
          <ac:chgData name="Marica Bagnulo" userId="8de90685-fbec-4284-8415-ce5a9cbf53a7" providerId="ADAL" clId="{66685FE9-ACCC-4878-93B7-B4D00B308DB5}" dt="2023-12-01T11:49:49.422" v="163" actId="12788"/>
          <ac:spMkLst>
            <pc:docMk/>
            <pc:sldMk cId="1737006188" sldId="2147377082"/>
            <ac:spMk id="27" creationId="{3F91D6A6-2489-03F8-DC75-678300511A31}"/>
          </ac:spMkLst>
        </pc:spChg>
        <pc:spChg chg="mod">
          <ac:chgData name="Marica Bagnulo" userId="8de90685-fbec-4284-8415-ce5a9cbf53a7" providerId="ADAL" clId="{66685FE9-ACCC-4878-93B7-B4D00B308DB5}" dt="2023-12-01T11:49:43.618" v="162" actId="12788"/>
          <ac:spMkLst>
            <pc:docMk/>
            <pc:sldMk cId="1737006188" sldId="2147377082"/>
            <ac:spMk id="28" creationId="{175E69B6-79A4-A9EA-963C-48AEC4323807}"/>
          </ac:spMkLst>
        </pc:spChg>
        <pc:spChg chg="mod">
          <ac:chgData name="Marica Bagnulo" userId="8de90685-fbec-4284-8415-ce5a9cbf53a7" providerId="ADAL" clId="{66685FE9-ACCC-4878-93B7-B4D00B308DB5}" dt="2023-12-01T11:49:49.422" v="163" actId="12788"/>
          <ac:spMkLst>
            <pc:docMk/>
            <pc:sldMk cId="1737006188" sldId="2147377082"/>
            <ac:spMk id="29" creationId="{A06C9595-7464-030D-B58F-7DAD890CF171}"/>
          </ac:spMkLst>
        </pc:spChg>
        <pc:spChg chg="mod">
          <ac:chgData name="Marica Bagnulo" userId="8de90685-fbec-4284-8415-ce5a9cbf53a7" providerId="ADAL" clId="{66685FE9-ACCC-4878-93B7-B4D00B308DB5}" dt="2023-12-01T11:49:43.618" v="162" actId="12788"/>
          <ac:spMkLst>
            <pc:docMk/>
            <pc:sldMk cId="1737006188" sldId="2147377082"/>
            <ac:spMk id="30" creationId="{ADC465C3-6821-39E5-B507-7CC8956D16E3}"/>
          </ac:spMkLst>
        </pc:spChg>
        <pc:spChg chg="mod">
          <ac:chgData name="Marica Bagnulo" userId="8de90685-fbec-4284-8415-ce5a9cbf53a7" providerId="ADAL" clId="{66685FE9-ACCC-4878-93B7-B4D00B308DB5}" dt="2023-12-01T11:49:36.229" v="161" actId="12788"/>
          <ac:spMkLst>
            <pc:docMk/>
            <pc:sldMk cId="1737006188" sldId="2147377082"/>
            <ac:spMk id="31" creationId="{071F5848-5681-D47E-5BCE-5579B8398DAA}"/>
          </ac:spMkLst>
        </pc:spChg>
        <pc:spChg chg="mod">
          <ac:chgData name="Marica Bagnulo" userId="8de90685-fbec-4284-8415-ce5a9cbf53a7" providerId="ADAL" clId="{66685FE9-ACCC-4878-93B7-B4D00B308DB5}" dt="2023-12-01T11:48:27.213" v="146" actId="255"/>
          <ac:spMkLst>
            <pc:docMk/>
            <pc:sldMk cId="1737006188" sldId="2147377082"/>
            <ac:spMk id="32" creationId="{4081C6BA-9D61-9622-C567-617B87DB965C}"/>
          </ac:spMkLst>
        </pc:spChg>
        <pc:spChg chg="mod">
          <ac:chgData name="Marica Bagnulo" userId="8de90685-fbec-4284-8415-ce5a9cbf53a7" providerId="ADAL" clId="{66685FE9-ACCC-4878-93B7-B4D00B308DB5}" dt="2023-12-01T11:48:18.354" v="145" actId="255"/>
          <ac:spMkLst>
            <pc:docMk/>
            <pc:sldMk cId="1737006188" sldId="2147377082"/>
            <ac:spMk id="33" creationId="{06E6C947-5E82-3C3F-B66D-543FBDC0678F}"/>
          </ac:spMkLst>
        </pc:spChg>
        <pc:spChg chg="mod">
          <ac:chgData name="Marica Bagnulo" userId="8de90685-fbec-4284-8415-ce5a9cbf53a7" providerId="ADAL" clId="{66685FE9-ACCC-4878-93B7-B4D00B308DB5}" dt="2023-12-01T11:50:33.355" v="170" actId="554"/>
          <ac:spMkLst>
            <pc:docMk/>
            <pc:sldMk cId="1737006188" sldId="2147377082"/>
            <ac:spMk id="34" creationId="{55E8C186-E354-8449-D948-07855FD52C28}"/>
          </ac:spMkLst>
        </pc:spChg>
        <pc:spChg chg="mod">
          <ac:chgData name="Marica Bagnulo" userId="8de90685-fbec-4284-8415-ce5a9cbf53a7" providerId="ADAL" clId="{66685FE9-ACCC-4878-93B7-B4D00B308DB5}" dt="2023-12-01T11:50:33.355" v="170" actId="554"/>
          <ac:spMkLst>
            <pc:docMk/>
            <pc:sldMk cId="1737006188" sldId="2147377082"/>
            <ac:spMk id="35" creationId="{48E64EA7-6ED6-11FB-898E-2FBAA0801917}"/>
          </ac:spMkLst>
        </pc:spChg>
        <pc:spChg chg="mod">
          <ac:chgData name="Marica Bagnulo" userId="8de90685-fbec-4284-8415-ce5a9cbf53a7" providerId="ADAL" clId="{66685FE9-ACCC-4878-93B7-B4D00B308DB5}" dt="2023-12-01T11:50:33.355" v="170" actId="554"/>
          <ac:spMkLst>
            <pc:docMk/>
            <pc:sldMk cId="1737006188" sldId="2147377082"/>
            <ac:spMk id="36" creationId="{1211A2DA-CE91-C9A0-2C49-2614E28F638C}"/>
          </ac:spMkLst>
        </pc:spChg>
        <pc:spChg chg="mod">
          <ac:chgData name="Marica Bagnulo" userId="8de90685-fbec-4284-8415-ce5a9cbf53a7" providerId="ADAL" clId="{66685FE9-ACCC-4878-93B7-B4D00B308DB5}" dt="2023-12-01T11:50:41.821" v="172" actId="554"/>
          <ac:spMkLst>
            <pc:docMk/>
            <pc:sldMk cId="1737006188" sldId="2147377082"/>
            <ac:spMk id="37" creationId="{A17214E9-95E5-4330-F92F-DA22FC2C3189}"/>
          </ac:spMkLst>
        </pc:spChg>
        <pc:spChg chg="mod">
          <ac:chgData name="Marica Bagnulo" userId="8de90685-fbec-4284-8415-ce5a9cbf53a7" providerId="ADAL" clId="{66685FE9-ACCC-4878-93B7-B4D00B308DB5}" dt="2023-12-01T11:50:41.821" v="172" actId="554"/>
          <ac:spMkLst>
            <pc:docMk/>
            <pc:sldMk cId="1737006188" sldId="2147377082"/>
            <ac:spMk id="38" creationId="{2C476F9C-60E7-D427-786A-F90D96619D40}"/>
          </ac:spMkLst>
        </pc:spChg>
        <pc:spChg chg="mod">
          <ac:chgData name="Marica Bagnulo" userId="8de90685-fbec-4284-8415-ce5a9cbf53a7" providerId="ADAL" clId="{66685FE9-ACCC-4878-93B7-B4D00B308DB5}" dt="2023-12-01T11:50:53.713" v="174" actId="554"/>
          <ac:spMkLst>
            <pc:docMk/>
            <pc:sldMk cId="1737006188" sldId="2147377082"/>
            <ac:spMk id="39" creationId="{68B2DB0F-0839-F9CB-B1F8-F87D7D535DA7}"/>
          </ac:spMkLst>
        </pc:spChg>
        <pc:spChg chg="mod">
          <ac:chgData name="Marica Bagnulo" userId="8de90685-fbec-4284-8415-ce5a9cbf53a7" providerId="ADAL" clId="{66685FE9-ACCC-4878-93B7-B4D00B308DB5}" dt="2023-12-01T11:50:53.713" v="174" actId="554"/>
          <ac:spMkLst>
            <pc:docMk/>
            <pc:sldMk cId="1737006188" sldId="2147377082"/>
            <ac:spMk id="40" creationId="{D94A8B47-436E-C0D7-E3D1-E3E75634D1E3}"/>
          </ac:spMkLst>
        </pc:spChg>
        <pc:spChg chg="mod">
          <ac:chgData name="Marica Bagnulo" userId="8de90685-fbec-4284-8415-ce5a9cbf53a7" providerId="ADAL" clId="{66685FE9-ACCC-4878-93B7-B4D00B308DB5}" dt="2023-12-01T11:50:53.713" v="174" actId="554"/>
          <ac:spMkLst>
            <pc:docMk/>
            <pc:sldMk cId="1737006188" sldId="2147377082"/>
            <ac:spMk id="41" creationId="{84F45C37-41DD-061B-E35F-19087347F7C9}"/>
          </ac:spMkLst>
        </pc:spChg>
        <pc:spChg chg="mod">
          <ac:chgData name="Marica Bagnulo" userId="8de90685-fbec-4284-8415-ce5a9cbf53a7" providerId="ADAL" clId="{66685FE9-ACCC-4878-93B7-B4D00B308DB5}" dt="2023-12-01T11:44:43.459" v="2"/>
          <ac:spMkLst>
            <pc:docMk/>
            <pc:sldMk cId="1737006188" sldId="2147377082"/>
            <ac:spMk id="50" creationId="{36D57614-0836-2460-1791-AC3CE45C2F78}"/>
          </ac:spMkLst>
        </pc:spChg>
        <pc:spChg chg="mod">
          <ac:chgData name="Marica Bagnulo" userId="8de90685-fbec-4284-8415-ce5a9cbf53a7" providerId="ADAL" clId="{66685FE9-ACCC-4878-93B7-B4D00B308DB5}" dt="2023-12-01T11:44:43.459" v="2"/>
          <ac:spMkLst>
            <pc:docMk/>
            <pc:sldMk cId="1737006188" sldId="2147377082"/>
            <ac:spMk id="51" creationId="{0796E7CC-152A-E1C1-0F71-906B2CC4FA2E}"/>
          </ac:spMkLst>
        </pc:spChg>
        <pc:spChg chg="mod">
          <ac:chgData name="Marica Bagnulo" userId="8de90685-fbec-4284-8415-ce5a9cbf53a7" providerId="ADAL" clId="{66685FE9-ACCC-4878-93B7-B4D00B308DB5}" dt="2023-12-01T11:44:43.459" v="2"/>
          <ac:spMkLst>
            <pc:docMk/>
            <pc:sldMk cId="1737006188" sldId="2147377082"/>
            <ac:spMk id="52" creationId="{9FD3256A-890C-59EE-BCAB-4B5A286498A6}"/>
          </ac:spMkLst>
        </pc:spChg>
        <pc:spChg chg="mod">
          <ac:chgData name="Marica Bagnulo" userId="8de90685-fbec-4284-8415-ce5a9cbf53a7" providerId="ADAL" clId="{66685FE9-ACCC-4878-93B7-B4D00B308DB5}" dt="2023-12-01T11:44:43.459" v="2"/>
          <ac:spMkLst>
            <pc:docMk/>
            <pc:sldMk cId="1737006188" sldId="2147377082"/>
            <ac:spMk id="53" creationId="{963DE138-8A0C-D455-8B5B-8A35362EE915}"/>
          </ac:spMkLst>
        </pc:spChg>
        <pc:spChg chg="mod">
          <ac:chgData name="Marica Bagnulo" userId="8de90685-fbec-4284-8415-ce5a9cbf53a7" providerId="ADAL" clId="{66685FE9-ACCC-4878-93B7-B4D00B308DB5}" dt="2023-12-01T11:44:43.459" v="2"/>
          <ac:spMkLst>
            <pc:docMk/>
            <pc:sldMk cId="1737006188" sldId="2147377082"/>
            <ac:spMk id="54" creationId="{589EAD05-2D41-7937-C0CD-5348A0DD61CC}"/>
          </ac:spMkLst>
        </pc:spChg>
        <pc:spChg chg="mod">
          <ac:chgData name="Marica Bagnulo" userId="8de90685-fbec-4284-8415-ce5a9cbf53a7" providerId="ADAL" clId="{66685FE9-ACCC-4878-93B7-B4D00B308DB5}" dt="2023-12-01T11:44:43.459" v="2"/>
          <ac:spMkLst>
            <pc:docMk/>
            <pc:sldMk cId="1737006188" sldId="2147377082"/>
            <ac:spMk id="55" creationId="{442253C5-4319-C42A-7884-56F8FD07F5DF}"/>
          </ac:spMkLst>
        </pc:spChg>
        <pc:grpChg chg="add mod">
          <ac:chgData name="Marica Bagnulo" userId="8de90685-fbec-4284-8415-ce5a9cbf53a7" providerId="ADAL" clId="{66685FE9-ACCC-4878-93B7-B4D00B308DB5}" dt="2023-12-01T11:51:34.632" v="180" actId="1036"/>
          <ac:grpSpMkLst>
            <pc:docMk/>
            <pc:sldMk cId="1737006188" sldId="2147377082"/>
            <ac:grpSpMk id="12" creationId="{56DDB952-2DF9-3BE7-8259-585856F35DF5}"/>
          </ac:grpSpMkLst>
        </pc:grpChg>
        <pc:grpChg chg="mod">
          <ac:chgData name="Marica Bagnulo" userId="8de90685-fbec-4284-8415-ce5a9cbf53a7" providerId="ADAL" clId="{66685FE9-ACCC-4878-93B7-B4D00B308DB5}" dt="2023-12-01T11:44:43.459" v="2"/>
          <ac:grpSpMkLst>
            <pc:docMk/>
            <pc:sldMk cId="1737006188" sldId="2147377082"/>
            <ac:grpSpMk id="21" creationId="{21CB109F-6783-61FE-9776-843FAEBDE607}"/>
          </ac:grpSpMkLst>
        </pc:grpChg>
        <pc:grpChg chg="mod">
          <ac:chgData name="Marica Bagnulo" userId="8de90685-fbec-4284-8415-ce5a9cbf53a7" providerId="ADAL" clId="{66685FE9-ACCC-4878-93B7-B4D00B308DB5}" dt="2023-12-01T11:44:43.459" v="2"/>
          <ac:grpSpMkLst>
            <pc:docMk/>
            <pc:sldMk cId="1737006188" sldId="2147377082"/>
            <ac:grpSpMk id="22" creationId="{356724DD-0E30-FDDA-DBCB-DDA894B7E25B}"/>
          </ac:grpSpMkLst>
        </pc:grpChg>
        <pc:grpChg chg="mod">
          <ac:chgData name="Marica Bagnulo" userId="8de90685-fbec-4284-8415-ce5a9cbf53a7" providerId="ADAL" clId="{66685FE9-ACCC-4878-93B7-B4D00B308DB5}" dt="2023-12-01T11:44:43.459" v="2"/>
          <ac:grpSpMkLst>
            <pc:docMk/>
            <pc:sldMk cId="1737006188" sldId="2147377082"/>
            <ac:grpSpMk id="23" creationId="{0D6C64E4-ADC6-0E4E-5035-EA24B12C41A0}"/>
          </ac:grpSpMkLst>
        </pc:grpChg>
        <pc:picChg chg="del">
          <ac:chgData name="Marica Bagnulo" userId="8de90685-fbec-4284-8415-ce5a9cbf53a7" providerId="ADAL" clId="{66685FE9-ACCC-4878-93B7-B4D00B308DB5}" dt="2023-12-01T11:44:42.642" v="1" actId="478"/>
          <ac:picMkLst>
            <pc:docMk/>
            <pc:sldMk cId="1737006188" sldId="2147377082"/>
            <ac:picMk id="4" creationId="{31EC2A3B-972E-60D2-87A2-8BD37CBACF0F}"/>
          </ac:picMkLst>
        </pc:picChg>
        <pc:picChg chg="mod">
          <ac:chgData name="Marica Bagnulo" userId="8de90685-fbec-4284-8415-ce5a9cbf53a7" providerId="ADAL" clId="{66685FE9-ACCC-4878-93B7-B4D00B308DB5}" dt="2023-12-01T11:44:43.459" v="2"/>
          <ac:picMkLst>
            <pc:docMk/>
            <pc:sldMk cId="1737006188" sldId="2147377082"/>
            <ac:picMk id="42" creationId="{BD9D8F1E-C348-8FA1-8489-9A015D2B5E72}"/>
          </ac:picMkLst>
        </pc:picChg>
        <pc:picChg chg="mod">
          <ac:chgData name="Marica Bagnulo" userId="8de90685-fbec-4284-8415-ce5a9cbf53a7" providerId="ADAL" clId="{66685FE9-ACCC-4878-93B7-B4D00B308DB5}" dt="2023-12-01T11:44:43.459" v="2"/>
          <ac:picMkLst>
            <pc:docMk/>
            <pc:sldMk cId="1737006188" sldId="2147377082"/>
            <ac:picMk id="43" creationId="{CC14D3A1-37A6-4581-8921-A74012603DD4}"/>
          </ac:picMkLst>
        </pc:picChg>
        <pc:picChg chg="mod">
          <ac:chgData name="Marica Bagnulo" userId="8de90685-fbec-4284-8415-ce5a9cbf53a7" providerId="ADAL" clId="{66685FE9-ACCC-4878-93B7-B4D00B308DB5}" dt="2023-12-01T11:44:43.459" v="2"/>
          <ac:picMkLst>
            <pc:docMk/>
            <pc:sldMk cId="1737006188" sldId="2147377082"/>
            <ac:picMk id="44" creationId="{FFD52C8A-C7C3-8FF9-9EA9-E995AC0F53BE}"/>
          </ac:picMkLst>
        </pc:picChg>
        <pc:picChg chg="mod">
          <ac:chgData name="Marica Bagnulo" userId="8de90685-fbec-4284-8415-ce5a9cbf53a7" providerId="ADAL" clId="{66685FE9-ACCC-4878-93B7-B4D00B308DB5}" dt="2023-12-01T11:44:43.459" v="2"/>
          <ac:picMkLst>
            <pc:docMk/>
            <pc:sldMk cId="1737006188" sldId="2147377082"/>
            <ac:picMk id="45" creationId="{549C2214-290F-C49A-5730-F5E6ED799D31}"/>
          </ac:picMkLst>
        </pc:picChg>
        <pc:picChg chg="mod">
          <ac:chgData name="Marica Bagnulo" userId="8de90685-fbec-4284-8415-ce5a9cbf53a7" providerId="ADAL" clId="{66685FE9-ACCC-4878-93B7-B4D00B308DB5}" dt="2023-12-01T11:44:43.459" v="2"/>
          <ac:picMkLst>
            <pc:docMk/>
            <pc:sldMk cId="1737006188" sldId="2147377082"/>
            <ac:picMk id="46" creationId="{B0EF2AB0-EDDE-FD14-72AE-0DFFA315FFE9}"/>
          </ac:picMkLst>
        </pc:picChg>
        <pc:picChg chg="mod">
          <ac:chgData name="Marica Bagnulo" userId="8de90685-fbec-4284-8415-ce5a9cbf53a7" providerId="ADAL" clId="{66685FE9-ACCC-4878-93B7-B4D00B308DB5}" dt="2023-12-01T11:44:43.459" v="2"/>
          <ac:picMkLst>
            <pc:docMk/>
            <pc:sldMk cId="1737006188" sldId="2147377082"/>
            <ac:picMk id="47" creationId="{BC51BEA4-2CBA-1C3E-4244-1295BA5424CB}"/>
          </ac:picMkLst>
        </pc:picChg>
        <pc:picChg chg="mod">
          <ac:chgData name="Marica Bagnulo" userId="8de90685-fbec-4284-8415-ce5a9cbf53a7" providerId="ADAL" clId="{66685FE9-ACCC-4878-93B7-B4D00B308DB5}" dt="2023-12-01T11:44:43.459" v="2"/>
          <ac:picMkLst>
            <pc:docMk/>
            <pc:sldMk cId="1737006188" sldId="2147377082"/>
            <ac:picMk id="48" creationId="{8D6AFF80-F2B6-9F21-80DA-716FB1B28CBA}"/>
          </ac:picMkLst>
        </pc:picChg>
        <pc:picChg chg="mod">
          <ac:chgData name="Marica Bagnulo" userId="8de90685-fbec-4284-8415-ce5a9cbf53a7" providerId="ADAL" clId="{66685FE9-ACCC-4878-93B7-B4D00B308DB5}" dt="2023-12-01T11:44:43.459" v="2"/>
          <ac:picMkLst>
            <pc:docMk/>
            <pc:sldMk cId="1737006188" sldId="2147377082"/>
            <ac:picMk id="49" creationId="{CFC84CEE-9A6C-AAAE-5C0E-BE720614369C}"/>
          </ac:picMkLst>
        </pc:picChg>
      </pc:sldChg>
    </pc:docChg>
  </pc:docChgLst>
  <pc:docChgLst>
    <pc:chgData name="Giulia Zaccaria" userId="47456e15-d1d9-4325-8f5a-2eb237858643" providerId="ADAL" clId="{B71CAEA6-2F02-46C4-B6CA-BD3DB915F68F}"/>
    <pc:docChg chg="undo redo custSel addSld delSld modSld sldOrd">
      <pc:chgData name="Giulia Zaccaria" userId="47456e15-d1d9-4325-8f5a-2eb237858643" providerId="ADAL" clId="{B71CAEA6-2F02-46C4-B6CA-BD3DB915F68F}" dt="2023-12-01T12:27:59.272" v="2991" actId="20577"/>
      <pc:docMkLst>
        <pc:docMk/>
      </pc:docMkLst>
      <pc:sldChg chg="addSp delSp modSp add mod ord">
        <pc:chgData name="Giulia Zaccaria" userId="47456e15-d1d9-4325-8f5a-2eb237858643" providerId="ADAL" clId="{B71CAEA6-2F02-46C4-B6CA-BD3DB915F68F}" dt="2023-12-01T10:21:40.971" v="1277" actId="478"/>
        <pc:sldMkLst>
          <pc:docMk/>
          <pc:sldMk cId="0" sldId="257"/>
        </pc:sldMkLst>
        <pc:spChg chg="add del mod">
          <ac:chgData name="Giulia Zaccaria" userId="47456e15-d1d9-4325-8f5a-2eb237858643" providerId="ADAL" clId="{B71CAEA6-2F02-46C4-B6CA-BD3DB915F68F}" dt="2023-12-01T10:21:40.971" v="1277" actId="478"/>
          <ac:spMkLst>
            <pc:docMk/>
            <pc:sldMk cId="0" sldId="257"/>
            <ac:spMk id="3" creationId="{82DA6162-147F-A95E-0876-DA7E30B89B38}"/>
          </ac:spMkLst>
        </pc:spChg>
        <pc:spChg chg="mod">
          <ac:chgData name="Giulia Zaccaria" userId="47456e15-d1d9-4325-8f5a-2eb237858643" providerId="ADAL" clId="{B71CAEA6-2F02-46C4-B6CA-BD3DB915F68F}" dt="2023-12-01T10:21:32.118" v="1274" actId="20577"/>
          <ac:spMkLst>
            <pc:docMk/>
            <pc:sldMk cId="0" sldId="257"/>
            <ac:spMk id="117" creationId="{00000000-0000-0000-0000-000000000000}"/>
          </ac:spMkLst>
        </pc:spChg>
      </pc:sldChg>
      <pc:sldChg chg="modSp mod">
        <pc:chgData name="Giulia Zaccaria" userId="47456e15-d1d9-4325-8f5a-2eb237858643" providerId="ADAL" clId="{B71CAEA6-2F02-46C4-B6CA-BD3DB915F68F}" dt="2023-12-01T11:41:46.664" v="2838" actId="20577"/>
        <pc:sldMkLst>
          <pc:docMk/>
          <pc:sldMk cId="2100106237" sldId="352"/>
        </pc:sldMkLst>
        <pc:spChg chg="mod">
          <ac:chgData name="Giulia Zaccaria" userId="47456e15-d1d9-4325-8f5a-2eb237858643" providerId="ADAL" clId="{B71CAEA6-2F02-46C4-B6CA-BD3DB915F68F}" dt="2023-12-01T11:14:49.688" v="2672" actId="20577"/>
          <ac:spMkLst>
            <pc:docMk/>
            <pc:sldMk cId="2100106237" sldId="352"/>
            <ac:spMk id="4" creationId="{E843E7AA-2818-28BA-0EAC-E39502D798BE}"/>
          </ac:spMkLst>
        </pc:spChg>
        <pc:spChg chg="mod">
          <ac:chgData name="Giulia Zaccaria" userId="47456e15-d1d9-4325-8f5a-2eb237858643" providerId="ADAL" clId="{B71CAEA6-2F02-46C4-B6CA-BD3DB915F68F}" dt="2023-12-01T11:17:33.139" v="2760" actId="20577"/>
          <ac:spMkLst>
            <pc:docMk/>
            <pc:sldMk cId="2100106237" sldId="352"/>
            <ac:spMk id="5" creationId="{52898283-4761-E265-63F1-FB49756FA8BC}"/>
          </ac:spMkLst>
        </pc:spChg>
        <pc:spChg chg="mod">
          <ac:chgData name="Giulia Zaccaria" userId="47456e15-d1d9-4325-8f5a-2eb237858643" providerId="ADAL" clId="{B71CAEA6-2F02-46C4-B6CA-BD3DB915F68F}" dt="2023-12-01T11:14:38.123" v="2659" actId="20577"/>
          <ac:spMkLst>
            <pc:docMk/>
            <pc:sldMk cId="2100106237" sldId="352"/>
            <ac:spMk id="9" creationId="{3158016A-59D9-0F33-5253-6DFD87C2F4CE}"/>
          </ac:spMkLst>
        </pc:spChg>
        <pc:spChg chg="mod">
          <ac:chgData name="Giulia Zaccaria" userId="47456e15-d1d9-4325-8f5a-2eb237858643" providerId="ADAL" clId="{B71CAEA6-2F02-46C4-B6CA-BD3DB915F68F}" dt="2023-12-01T11:41:46.664" v="2838" actId="20577"/>
          <ac:spMkLst>
            <pc:docMk/>
            <pc:sldMk cId="2100106237" sldId="352"/>
            <ac:spMk id="14" creationId="{9C729289-85F6-7E28-6529-E78192F6BD16}"/>
          </ac:spMkLst>
        </pc:spChg>
        <pc:spChg chg="mod">
          <ac:chgData name="Giulia Zaccaria" userId="47456e15-d1d9-4325-8f5a-2eb237858643" providerId="ADAL" clId="{B71CAEA6-2F02-46C4-B6CA-BD3DB915F68F}" dt="2023-12-01T11:16:56.749" v="2752" actId="20577"/>
          <ac:spMkLst>
            <pc:docMk/>
            <pc:sldMk cId="2100106237" sldId="352"/>
            <ac:spMk id="15" creationId="{1FF02442-0F64-5746-96DC-8F504B22C60B}"/>
          </ac:spMkLst>
        </pc:spChg>
        <pc:spChg chg="mod">
          <ac:chgData name="Giulia Zaccaria" userId="47456e15-d1d9-4325-8f5a-2eb237858643" providerId="ADAL" clId="{B71CAEA6-2F02-46C4-B6CA-BD3DB915F68F}" dt="2023-12-01T11:17:10.400" v="2754" actId="20577"/>
          <ac:spMkLst>
            <pc:docMk/>
            <pc:sldMk cId="2100106237" sldId="352"/>
            <ac:spMk id="58" creationId="{A7092ECD-B547-2F5E-BDE7-98EFC5E94D81}"/>
          </ac:spMkLst>
        </pc:spChg>
      </pc:sldChg>
      <pc:sldChg chg="modSp del mod">
        <pc:chgData name="Giulia Zaccaria" userId="47456e15-d1d9-4325-8f5a-2eb237858643" providerId="ADAL" clId="{B71CAEA6-2F02-46C4-B6CA-BD3DB915F68F}" dt="2023-12-01T09:51:08.522" v="867" actId="47"/>
        <pc:sldMkLst>
          <pc:docMk/>
          <pc:sldMk cId="3761254631" sldId="513"/>
        </pc:sldMkLst>
        <pc:picChg chg="mod">
          <ac:chgData name="Giulia Zaccaria" userId="47456e15-d1d9-4325-8f5a-2eb237858643" providerId="ADAL" clId="{B71CAEA6-2F02-46C4-B6CA-BD3DB915F68F}" dt="2023-12-01T09:47:07.842" v="835" actId="1076"/>
          <ac:picMkLst>
            <pc:docMk/>
            <pc:sldMk cId="3761254631" sldId="513"/>
            <ac:picMk id="14" creationId="{475706CD-C250-CEDB-6CCE-A37DAE86447A}"/>
          </ac:picMkLst>
        </pc:picChg>
      </pc:sldChg>
      <pc:sldChg chg="add del ord">
        <pc:chgData name="Giulia Zaccaria" userId="47456e15-d1d9-4325-8f5a-2eb237858643" providerId="ADAL" clId="{B71CAEA6-2F02-46C4-B6CA-BD3DB915F68F}" dt="2023-12-01T09:58:44.616" v="1000" actId="47"/>
        <pc:sldMkLst>
          <pc:docMk/>
          <pc:sldMk cId="354321693" sldId="522"/>
        </pc:sldMkLst>
      </pc:sldChg>
      <pc:sldChg chg="del ord">
        <pc:chgData name="Giulia Zaccaria" userId="47456e15-d1d9-4325-8f5a-2eb237858643" providerId="ADAL" clId="{B71CAEA6-2F02-46C4-B6CA-BD3DB915F68F}" dt="2023-12-01T09:54:31.729" v="933" actId="47"/>
        <pc:sldMkLst>
          <pc:docMk/>
          <pc:sldMk cId="1193345599" sldId="524"/>
        </pc:sldMkLst>
      </pc:sldChg>
      <pc:sldChg chg="add del">
        <pc:chgData name="Giulia Zaccaria" userId="47456e15-d1d9-4325-8f5a-2eb237858643" providerId="ADAL" clId="{B71CAEA6-2F02-46C4-B6CA-BD3DB915F68F}" dt="2023-12-01T10:02:57.376" v="1087" actId="47"/>
        <pc:sldMkLst>
          <pc:docMk/>
          <pc:sldMk cId="1409911614" sldId="527"/>
        </pc:sldMkLst>
      </pc:sldChg>
      <pc:sldChg chg="add del">
        <pc:chgData name="Giulia Zaccaria" userId="47456e15-d1d9-4325-8f5a-2eb237858643" providerId="ADAL" clId="{B71CAEA6-2F02-46C4-B6CA-BD3DB915F68F}" dt="2023-12-01T10:13:43.604" v="1146" actId="47"/>
        <pc:sldMkLst>
          <pc:docMk/>
          <pc:sldMk cId="2562052605" sldId="528"/>
        </pc:sldMkLst>
      </pc:sldChg>
      <pc:sldChg chg="modSp del mod">
        <pc:chgData name="Giulia Zaccaria" userId="47456e15-d1d9-4325-8f5a-2eb237858643" providerId="ADAL" clId="{B71CAEA6-2F02-46C4-B6CA-BD3DB915F68F}" dt="2023-12-01T10:03:57.434" v="1103" actId="47"/>
        <pc:sldMkLst>
          <pc:docMk/>
          <pc:sldMk cId="1226589170" sldId="529"/>
        </pc:sldMkLst>
        <pc:picChg chg="mod">
          <ac:chgData name="Giulia Zaccaria" userId="47456e15-d1d9-4325-8f5a-2eb237858643" providerId="ADAL" clId="{B71CAEA6-2F02-46C4-B6CA-BD3DB915F68F}" dt="2023-12-01T10:03:06.150" v="1088" actId="1076"/>
          <ac:picMkLst>
            <pc:docMk/>
            <pc:sldMk cId="1226589170" sldId="529"/>
            <ac:picMk id="3" creationId="{00000000-0000-0000-0000-000000000000}"/>
          </ac:picMkLst>
        </pc:picChg>
      </pc:sldChg>
      <pc:sldChg chg="del ord">
        <pc:chgData name="Giulia Zaccaria" userId="47456e15-d1d9-4325-8f5a-2eb237858643" providerId="ADAL" clId="{B71CAEA6-2F02-46C4-B6CA-BD3DB915F68F}" dt="2023-12-01T09:58:20.400" v="997" actId="47"/>
        <pc:sldMkLst>
          <pc:docMk/>
          <pc:sldMk cId="786001713" sldId="530"/>
        </pc:sldMkLst>
      </pc:sldChg>
      <pc:sldChg chg="addSp delSp modSp mod">
        <pc:chgData name="Giulia Zaccaria" userId="47456e15-d1d9-4325-8f5a-2eb237858643" providerId="ADAL" clId="{B71CAEA6-2F02-46C4-B6CA-BD3DB915F68F}" dt="2023-12-01T11:33:03.934" v="2835" actId="478"/>
        <pc:sldMkLst>
          <pc:docMk/>
          <pc:sldMk cId="2566708336" sldId="9634"/>
        </pc:sldMkLst>
        <pc:spChg chg="add mod">
          <ac:chgData name="Giulia Zaccaria" userId="47456e15-d1d9-4325-8f5a-2eb237858643" providerId="ADAL" clId="{B71CAEA6-2F02-46C4-B6CA-BD3DB915F68F}" dt="2023-12-01T10:21:20.780" v="1267" actId="208"/>
          <ac:spMkLst>
            <pc:docMk/>
            <pc:sldMk cId="2566708336" sldId="9634"/>
            <ac:spMk id="2" creationId="{9F5077AC-91CC-CFB4-01CC-D73AEA8E4B5F}"/>
          </ac:spMkLst>
        </pc:spChg>
        <pc:spChg chg="del">
          <ac:chgData name="Giulia Zaccaria" userId="47456e15-d1d9-4325-8f5a-2eb237858643" providerId="ADAL" clId="{B71CAEA6-2F02-46C4-B6CA-BD3DB915F68F}" dt="2023-12-01T10:21:03.310" v="1265" actId="478"/>
          <ac:spMkLst>
            <pc:docMk/>
            <pc:sldMk cId="2566708336" sldId="9634"/>
            <ac:spMk id="3" creationId="{4BCD5FAE-B975-0461-3902-EF02985FD5BE}"/>
          </ac:spMkLst>
        </pc:spChg>
        <pc:picChg chg="del">
          <ac:chgData name="Giulia Zaccaria" userId="47456e15-d1d9-4325-8f5a-2eb237858643" providerId="ADAL" clId="{B71CAEA6-2F02-46C4-B6CA-BD3DB915F68F}" dt="2023-12-01T10:19:48.225" v="1249" actId="478"/>
          <ac:picMkLst>
            <pc:docMk/>
            <pc:sldMk cId="2566708336" sldId="9634"/>
            <ac:picMk id="116" creationId="{00000000-0000-0000-0000-000000000000}"/>
          </ac:picMkLst>
        </pc:picChg>
        <pc:picChg chg="add del">
          <ac:chgData name="Giulia Zaccaria" userId="47456e15-d1d9-4325-8f5a-2eb237858643" providerId="ADAL" clId="{B71CAEA6-2F02-46C4-B6CA-BD3DB915F68F}" dt="2023-12-01T11:33:03.934" v="2835" actId="478"/>
          <ac:picMkLst>
            <pc:docMk/>
            <pc:sldMk cId="2566708336" sldId="9634"/>
            <ac:picMk id="120" creationId="{00000000-0000-0000-0000-000000000000}"/>
          </ac:picMkLst>
        </pc:picChg>
        <pc:picChg chg="add del mod">
          <ac:chgData name="Giulia Zaccaria" userId="47456e15-d1d9-4325-8f5a-2eb237858643" providerId="ADAL" clId="{B71CAEA6-2F02-46C4-B6CA-BD3DB915F68F}" dt="2023-12-01T10:19:56.406" v="1252" actId="478"/>
          <ac:picMkLst>
            <pc:docMk/>
            <pc:sldMk cId="2566708336" sldId="9634"/>
            <ac:picMk id="1026" creationId="{F90C9B3F-6A85-5077-694D-278751AE9BA6}"/>
          </ac:picMkLst>
        </pc:picChg>
        <pc:picChg chg="add del mod">
          <ac:chgData name="Giulia Zaccaria" userId="47456e15-d1d9-4325-8f5a-2eb237858643" providerId="ADAL" clId="{B71CAEA6-2F02-46C4-B6CA-BD3DB915F68F}" dt="2023-12-01T10:20:36.776" v="1259" actId="478"/>
          <ac:picMkLst>
            <pc:docMk/>
            <pc:sldMk cId="2566708336" sldId="9634"/>
            <ac:picMk id="1028" creationId="{6282536D-195B-2650-E748-FCECEE0DBC08}"/>
          </ac:picMkLst>
        </pc:picChg>
        <pc:picChg chg="add del mod">
          <ac:chgData name="Giulia Zaccaria" userId="47456e15-d1d9-4325-8f5a-2eb237858643" providerId="ADAL" clId="{B71CAEA6-2F02-46C4-B6CA-BD3DB915F68F}" dt="2023-12-01T10:24:46.253" v="1285" actId="478"/>
          <ac:picMkLst>
            <pc:docMk/>
            <pc:sldMk cId="2566708336" sldId="9634"/>
            <ac:picMk id="1030" creationId="{1B47AAC1-CC33-93EC-330A-C085F7D65AF5}"/>
          </ac:picMkLst>
        </pc:picChg>
        <pc:picChg chg="add del mod">
          <ac:chgData name="Giulia Zaccaria" userId="47456e15-d1d9-4325-8f5a-2eb237858643" providerId="ADAL" clId="{B71CAEA6-2F02-46C4-B6CA-BD3DB915F68F}" dt="2023-12-01T10:24:56.490" v="1290" actId="478"/>
          <ac:picMkLst>
            <pc:docMk/>
            <pc:sldMk cId="2566708336" sldId="9634"/>
            <ac:picMk id="1032" creationId="{C48C9063-6BB9-6833-0009-8A8E8B856FB0}"/>
          </ac:picMkLst>
        </pc:picChg>
      </pc:sldChg>
      <pc:sldChg chg="modSp mod ord">
        <pc:chgData name="Giulia Zaccaria" userId="47456e15-d1d9-4325-8f5a-2eb237858643" providerId="ADAL" clId="{B71CAEA6-2F02-46C4-B6CA-BD3DB915F68F}" dt="2023-12-01T10:17:45.525" v="1247" actId="20577"/>
        <pc:sldMkLst>
          <pc:docMk/>
          <pc:sldMk cId="3520939105" sldId="2147377043"/>
        </pc:sldMkLst>
        <pc:spChg chg="mod">
          <ac:chgData name="Giulia Zaccaria" userId="47456e15-d1d9-4325-8f5a-2eb237858643" providerId="ADAL" clId="{B71CAEA6-2F02-46C4-B6CA-BD3DB915F68F}" dt="2023-12-01T10:17:45.525" v="1247" actId="20577"/>
          <ac:spMkLst>
            <pc:docMk/>
            <pc:sldMk cId="3520939105" sldId="2147377043"/>
            <ac:spMk id="117" creationId="{00000000-0000-0000-0000-000000000000}"/>
          </ac:spMkLst>
        </pc:spChg>
        <pc:picChg chg="mod">
          <ac:chgData name="Giulia Zaccaria" userId="47456e15-d1d9-4325-8f5a-2eb237858643" providerId="ADAL" clId="{B71CAEA6-2F02-46C4-B6CA-BD3DB915F68F}" dt="2023-12-01T10:17:34.602" v="1237" actId="1076"/>
          <ac:picMkLst>
            <pc:docMk/>
            <pc:sldMk cId="3520939105" sldId="2147377043"/>
            <ac:picMk id="3" creationId="{619C620E-B7A3-A25C-7376-C2F25679BF00}"/>
          </ac:picMkLst>
        </pc:picChg>
      </pc:sldChg>
      <pc:sldChg chg="modSp mod">
        <pc:chgData name="Giulia Zaccaria" userId="47456e15-d1d9-4325-8f5a-2eb237858643" providerId="ADAL" clId="{B71CAEA6-2F02-46C4-B6CA-BD3DB915F68F}" dt="2023-12-01T10:21:46.962" v="1278" actId="208"/>
        <pc:sldMkLst>
          <pc:docMk/>
          <pc:sldMk cId="1436141726" sldId="2147377044"/>
        </pc:sldMkLst>
        <pc:spChg chg="mod">
          <ac:chgData name="Giulia Zaccaria" userId="47456e15-d1d9-4325-8f5a-2eb237858643" providerId="ADAL" clId="{B71CAEA6-2F02-46C4-B6CA-BD3DB915F68F}" dt="2023-12-01T10:21:46.962" v="1278" actId="208"/>
          <ac:spMkLst>
            <pc:docMk/>
            <pc:sldMk cId="1436141726" sldId="2147377044"/>
            <ac:spMk id="117" creationId="{00000000-0000-0000-0000-000000000000}"/>
          </ac:spMkLst>
        </pc:spChg>
      </pc:sldChg>
      <pc:sldChg chg="modSp mod">
        <pc:chgData name="Giulia Zaccaria" userId="47456e15-d1d9-4325-8f5a-2eb237858643" providerId="ADAL" clId="{B71CAEA6-2F02-46C4-B6CA-BD3DB915F68F}" dt="2023-12-01T12:11:36.852" v="2970" actId="113"/>
        <pc:sldMkLst>
          <pc:docMk/>
          <pc:sldMk cId="3779915879" sldId="2147377048"/>
        </pc:sldMkLst>
        <pc:graphicFrameChg chg="modGraphic">
          <ac:chgData name="Giulia Zaccaria" userId="47456e15-d1d9-4325-8f5a-2eb237858643" providerId="ADAL" clId="{B71CAEA6-2F02-46C4-B6CA-BD3DB915F68F}" dt="2023-12-01T12:11:36.852" v="2970" actId="113"/>
          <ac:graphicFrameMkLst>
            <pc:docMk/>
            <pc:sldMk cId="3779915879" sldId="2147377048"/>
            <ac:graphicFrameMk id="8" creationId="{E4D459A1-7937-B38E-BEF1-4D38A12BCDBB}"/>
          </ac:graphicFrameMkLst>
        </pc:graphicFrameChg>
      </pc:sldChg>
      <pc:sldChg chg="addSp modSp mod delCm">
        <pc:chgData name="Giulia Zaccaria" userId="47456e15-d1d9-4325-8f5a-2eb237858643" providerId="ADAL" clId="{B71CAEA6-2F02-46C4-B6CA-BD3DB915F68F}" dt="2023-12-01T11:44:32.369" v="2845" actId="6549"/>
        <pc:sldMkLst>
          <pc:docMk/>
          <pc:sldMk cId="2709050815" sldId="2147377052"/>
        </pc:sldMkLst>
        <pc:spChg chg="mod">
          <ac:chgData name="Giulia Zaccaria" userId="47456e15-d1d9-4325-8f5a-2eb237858643" providerId="ADAL" clId="{B71CAEA6-2F02-46C4-B6CA-BD3DB915F68F}" dt="2023-12-01T09:46:17.951" v="823" actId="20577"/>
          <ac:spMkLst>
            <pc:docMk/>
            <pc:sldMk cId="2709050815" sldId="2147377052"/>
            <ac:spMk id="2" creationId="{62C97F7B-D7EE-AB73-E606-EBF246D10108}"/>
          </ac:spMkLst>
        </pc:spChg>
        <pc:spChg chg="mod">
          <ac:chgData name="Giulia Zaccaria" userId="47456e15-d1d9-4325-8f5a-2eb237858643" providerId="ADAL" clId="{B71CAEA6-2F02-46C4-B6CA-BD3DB915F68F}" dt="2023-12-01T11:44:32.369" v="2845" actId="6549"/>
          <ac:spMkLst>
            <pc:docMk/>
            <pc:sldMk cId="2709050815" sldId="2147377052"/>
            <ac:spMk id="16" creationId="{C2BED474-73BA-57F2-D9A8-F85C8D0488DF}"/>
          </ac:spMkLst>
        </pc:spChg>
        <pc:picChg chg="add mod">
          <ac:chgData name="Giulia Zaccaria" userId="47456e15-d1d9-4325-8f5a-2eb237858643" providerId="ADAL" clId="{B71CAEA6-2F02-46C4-B6CA-BD3DB915F68F}" dt="2023-12-01T09:32:12.101" v="32" actId="1076"/>
          <ac:picMkLst>
            <pc:docMk/>
            <pc:sldMk cId="2709050815" sldId="2147377052"/>
            <ac:picMk id="3" creationId="{623446CB-CDA1-BEAC-D4D8-BD387A01306E}"/>
          </ac:picMkLst>
        </pc:picChg>
        <pc:picChg chg="add mod">
          <ac:chgData name="Giulia Zaccaria" userId="47456e15-d1d9-4325-8f5a-2eb237858643" providerId="ADAL" clId="{B71CAEA6-2F02-46C4-B6CA-BD3DB915F68F}" dt="2023-12-01T09:32:02.538" v="28" actId="1076"/>
          <ac:picMkLst>
            <pc:docMk/>
            <pc:sldMk cId="2709050815" sldId="2147377052"/>
            <ac:picMk id="4" creationId="{5249CF61-26DE-FEDB-085C-072663626080}"/>
          </ac:picMkLst>
        </pc:picChg>
        <pc:picChg chg="mod">
          <ac:chgData name="Giulia Zaccaria" userId="47456e15-d1d9-4325-8f5a-2eb237858643" providerId="ADAL" clId="{B71CAEA6-2F02-46C4-B6CA-BD3DB915F68F}" dt="2023-12-01T09:32:07.444" v="30" actId="1076"/>
          <ac:picMkLst>
            <pc:docMk/>
            <pc:sldMk cId="2709050815" sldId="2147377052"/>
            <ac:picMk id="12" creationId="{2819D77B-AACB-DBCB-C463-D44A4FA7EFB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Giulia Zaccaria" userId="47456e15-d1d9-4325-8f5a-2eb237858643" providerId="ADAL" clId="{B71CAEA6-2F02-46C4-B6CA-BD3DB915F68F}" dt="2023-12-01T09:28:02.689" v="0"/>
              <pc2:cmMkLst xmlns:pc2="http://schemas.microsoft.com/office/powerpoint/2019/9/main/command">
                <pc:docMk/>
                <pc:sldMk cId="2709050815" sldId="2147377052"/>
                <pc2:cmMk id="{33BB6F5A-60B8-4484-B5FA-86D42EF2FD11}"/>
              </pc2:cmMkLst>
            </pc226:cmChg>
          </p:ext>
        </pc:extLst>
      </pc:sldChg>
      <pc:sldChg chg="modSp mod">
        <pc:chgData name="Giulia Zaccaria" userId="47456e15-d1d9-4325-8f5a-2eb237858643" providerId="ADAL" clId="{B71CAEA6-2F02-46C4-B6CA-BD3DB915F68F}" dt="2023-12-01T09:59:52.494" v="1039" actId="20577"/>
        <pc:sldMkLst>
          <pc:docMk/>
          <pc:sldMk cId="588637098" sldId="2147377053"/>
        </pc:sldMkLst>
        <pc:spChg chg="mod">
          <ac:chgData name="Giulia Zaccaria" userId="47456e15-d1d9-4325-8f5a-2eb237858643" providerId="ADAL" clId="{B71CAEA6-2F02-46C4-B6CA-BD3DB915F68F}" dt="2023-12-01T09:53:47.604" v="918" actId="20577"/>
          <ac:spMkLst>
            <pc:docMk/>
            <pc:sldMk cId="588637098" sldId="2147377053"/>
            <ac:spMk id="8" creationId="{8A3818E7-3773-3E74-BCD4-B5FE3DF61812}"/>
          </ac:spMkLst>
        </pc:spChg>
        <pc:spChg chg="mod">
          <ac:chgData name="Giulia Zaccaria" userId="47456e15-d1d9-4325-8f5a-2eb237858643" providerId="ADAL" clId="{B71CAEA6-2F02-46C4-B6CA-BD3DB915F68F}" dt="2023-12-01T09:59:52.494" v="1039" actId="20577"/>
          <ac:spMkLst>
            <pc:docMk/>
            <pc:sldMk cId="588637098" sldId="2147377053"/>
            <ac:spMk id="66" creationId="{A4DD9CC9-EEA2-8DFC-6B03-7357317E56A5}"/>
          </ac:spMkLst>
        </pc:spChg>
      </pc:sldChg>
      <pc:sldChg chg="modSp mod">
        <pc:chgData name="Giulia Zaccaria" userId="47456e15-d1d9-4325-8f5a-2eb237858643" providerId="ADAL" clId="{B71CAEA6-2F02-46C4-B6CA-BD3DB915F68F}" dt="2023-12-01T11:11:58.823" v="2652" actId="1076"/>
        <pc:sldMkLst>
          <pc:docMk/>
          <pc:sldMk cId="2073427201" sldId="2147377056"/>
        </pc:sldMkLst>
        <pc:spChg chg="mod">
          <ac:chgData name="Giulia Zaccaria" userId="47456e15-d1d9-4325-8f5a-2eb237858643" providerId="ADAL" clId="{B71CAEA6-2F02-46C4-B6CA-BD3DB915F68F}" dt="2023-12-01T11:11:55.671" v="2651" actId="1076"/>
          <ac:spMkLst>
            <pc:docMk/>
            <pc:sldMk cId="2073427201" sldId="2147377056"/>
            <ac:spMk id="2" creationId="{C5088C74-5F11-C2B0-DAA4-353F53346175}"/>
          </ac:spMkLst>
        </pc:spChg>
        <pc:spChg chg="mod">
          <ac:chgData name="Giulia Zaccaria" userId="47456e15-d1d9-4325-8f5a-2eb237858643" providerId="ADAL" clId="{B71CAEA6-2F02-46C4-B6CA-BD3DB915F68F}" dt="2023-12-01T11:11:58.823" v="2652" actId="1076"/>
          <ac:spMkLst>
            <pc:docMk/>
            <pc:sldMk cId="2073427201" sldId="2147377056"/>
            <ac:spMk id="16" creationId="{667438BF-0BA0-BEA9-B16F-7E960D1F649F}"/>
          </ac:spMkLst>
        </pc:spChg>
      </pc:sldChg>
      <pc:sldChg chg="modSp mod ord addCm delCm">
        <pc:chgData name="Giulia Zaccaria" userId="47456e15-d1d9-4325-8f5a-2eb237858643" providerId="ADAL" clId="{B71CAEA6-2F02-46C4-B6CA-BD3DB915F68F}" dt="2023-12-01T11:01:06.732" v="2325"/>
        <pc:sldMkLst>
          <pc:docMk/>
          <pc:sldMk cId="3254274008" sldId="2147377058"/>
        </pc:sldMkLst>
        <pc:spChg chg="mod">
          <ac:chgData name="Giulia Zaccaria" userId="47456e15-d1d9-4325-8f5a-2eb237858643" providerId="ADAL" clId="{B71CAEA6-2F02-46C4-B6CA-BD3DB915F68F}" dt="2023-12-01T10:15:18.078" v="1172" actId="20577"/>
          <ac:spMkLst>
            <pc:docMk/>
            <pc:sldMk cId="3254274008" sldId="2147377058"/>
            <ac:spMk id="8" creationId="{B5514F1C-3A6F-32BC-55AA-F9A9B2160458}"/>
          </ac:spMkLst>
        </pc:spChg>
        <pc:spChg chg="mod">
          <ac:chgData name="Giulia Zaccaria" userId="47456e15-d1d9-4325-8f5a-2eb237858643" providerId="ADAL" clId="{B71CAEA6-2F02-46C4-B6CA-BD3DB915F68F}" dt="2023-12-01T10:00:35.428" v="1045" actId="1076"/>
          <ac:spMkLst>
            <pc:docMk/>
            <pc:sldMk cId="3254274008" sldId="2147377058"/>
            <ac:spMk id="10" creationId="{02DA8631-B9E4-9C9D-2902-AB5B1BBB17C3}"/>
          </ac:spMkLst>
        </pc:spChg>
        <pc:spChg chg="mod">
          <ac:chgData name="Giulia Zaccaria" userId="47456e15-d1d9-4325-8f5a-2eb237858643" providerId="ADAL" clId="{B71CAEA6-2F02-46C4-B6CA-BD3DB915F68F}" dt="2023-12-01T10:00:35.428" v="1045" actId="1076"/>
          <ac:spMkLst>
            <pc:docMk/>
            <pc:sldMk cId="3254274008" sldId="2147377058"/>
            <ac:spMk id="16" creationId="{7886DB36-57CC-CB93-1F94-B25A4640737C}"/>
          </ac:spMkLst>
        </pc:spChg>
        <pc:spChg chg="mod">
          <ac:chgData name="Giulia Zaccaria" userId="47456e15-d1d9-4325-8f5a-2eb237858643" providerId="ADAL" clId="{B71CAEA6-2F02-46C4-B6CA-BD3DB915F68F}" dt="2023-12-01T10:00:35.428" v="1045" actId="1076"/>
          <ac:spMkLst>
            <pc:docMk/>
            <pc:sldMk cId="3254274008" sldId="2147377058"/>
            <ac:spMk id="17" creationId="{11CFF018-C341-855D-33F5-0CF9E232AB35}"/>
          </ac:spMkLst>
        </pc:spChg>
        <pc:spChg chg="mod">
          <ac:chgData name="Giulia Zaccaria" userId="47456e15-d1d9-4325-8f5a-2eb237858643" providerId="ADAL" clId="{B71CAEA6-2F02-46C4-B6CA-BD3DB915F68F}" dt="2023-12-01T10:01:00.062" v="1048" actId="6549"/>
          <ac:spMkLst>
            <pc:docMk/>
            <pc:sldMk cId="3254274008" sldId="2147377058"/>
            <ac:spMk id="66" creationId="{A4DD9CC9-EEA2-8DFC-6B03-7357317E56A5}"/>
          </ac:spMkLst>
        </pc:spChg>
        <pc:picChg chg="mod">
          <ac:chgData name="Giulia Zaccaria" userId="47456e15-d1d9-4325-8f5a-2eb237858643" providerId="ADAL" clId="{B71CAEA6-2F02-46C4-B6CA-BD3DB915F68F}" dt="2023-12-01T10:00:37.479" v="1046" actId="1076"/>
          <ac:picMkLst>
            <pc:docMk/>
            <pc:sldMk cId="3254274008" sldId="2147377058"/>
            <ac:picMk id="15" creationId="{40A16CC7-AE7D-FB40-F177-8EDFE1FE690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Giulia Zaccaria" userId="47456e15-d1d9-4325-8f5a-2eb237858643" providerId="ADAL" clId="{B71CAEA6-2F02-46C4-B6CA-BD3DB915F68F}" dt="2023-12-01T11:01:06.732" v="2325"/>
              <pc2:cmMkLst xmlns:pc2="http://schemas.microsoft.com/office/powerpoint/2019/9/main/command">
                <pc:docMk/>
                <pc:sldMk cId="3254274008" sldId="2147377058"/>
                <pc2:cmMk id="{D23793AE-B9E0-4B2F-A2D7-EFE178C717A9}"/>
              </pc2:cmMkLst>
            </pc226:cmChg>
          </p:ext>
        </pc:extLst>
      </pc:sldChg>
      <pc:sldChg chg="modSp mod">
        <pc:chgData name="Giulia Zaccaria" userId="47456e15-d1d9-4325-8f5a-2eb237858643" providerId="ADAL" clId="{B71CAEA6-2F02-46C4-B6CA-BD3DB915F68F}" dt="2023-12-01T11:18:07.075" v="2761" actId="1076"/>
        <pc:sldMkLst>
          <pc:docMk/>
          <pc:sldMk cId="693474878" sldId="2147377063"/>
        </pc:sldMkLst>
        <pc:spChg chg="mod">
          <ac:chgData name="Giulia Zaccaria" userId="47456e15-d1d9-4325-8f5a-2eb237858643" providerId="ADAL" clId="{B71CAEA6-2F02-46C4-B6CA-BD3DB915F68F}" dt="2023-12-01T11:18:07.075" v="2761" actId="1076"/>
          <ac:spMkLst>
            <pc:docMk/>
            <pc:sldMk cId="693474878" sldId="2147377063"/>
            <ac:spMk id="8" creationId="{97F89A83-8FB7-6211-765B-C384B5864190}"/>
          </ac:spMkLst>
        </pc:spChg>
        <pc:spChg chg="mod">
          <ac:chgData name="Giulia Zaccaria" userId="47456e15-d1d9-4325-8f5a-2eb237858643" providerId="ADAL" clId="{B71CAEA6-2F02-46C4-B6CA-BD3DB915F68F}" dt="2023-12-01T11:18:07.075" v="2761" actId="1076"/>
          <ac:spMkLst>
            <pc:docMk/>
            <pc:sldMk cId="693474878" sldId="2147377063"/>
            <ac:spMk id="10" creationId="{09C7C052-F99B-5727-2742-67118DBB7083}"/>
          </ac:spMkLst>
        </pc:spChg>
        <pc:spChg chg="mod">
          <ac:chgData name="Giulia Zaccaria" userId="47456e15-d1d9-4325-8f5a-2eb237858643" providerId="ADAL" clId="{B71CAEA6-2F02-46C4-B6CA-BD3DB915F68F}" dt="2023-12-01T11:18:07.075" v="2761" actId="1076"/>
          <ac:spMkLst>
            <pc:docMk/>
            <pc:sldMk cId="693474878" sldId="2147377063"/>
            <ac:spMk id="19" creationId="{80297B4E-95EE-125D-AE47-C6A5FDF005E5}"/>
          </ac:spMkLst>
        </pc:spChg>
        <pc:spChg chg="mod">
          <ac:chgData name="Giulia Zaccaria" userId="47456e15-d1d9-4325-8f5a-2eb237858643" providerId="ADAL" clId="{B71CAEA6-2F02-46C4-B6CA-BD3DB915F68F}" dt="2023-12-01T11:18:07.075" v="2761" actId="1076"/>
          <ac:spMkLst>
            <pc:docMk/>
            <pc:sldMk cId="693474878" sldId="2147377063"/>
            <ac:spMk id="23" creationId="{F3B53B1A-4E7F-FCA6-C8A3-50408A112D03}"/>
          </ac:spMkLst>
        </pc:spChg>
        <pc:spChg chg="mod">
          <ac:chgData name="Giulia Zaccaria" userId="47456e15-d1d9-4325-8f5a-2eb237858643" providerId="ADAL" clId="{B71CAEA6-2F02-46C4-B6CA-BD3DB915F68F}" dt="2023-12-01T11:18:07.075" v="2761" actId="1076"/>
          <ac:spMkLst>
            <pc:docMk/>
            <pc:sldMk cId="693474878" sldId="2147377063"/>
            <ac:spMk id="24" creationId="{D4D80792-A23F-9441-2BEB-8025C5B587D2}"/>
          </ac:spMkLst>
        </pc:spChg>
        <pc:spChg chg="mod">
          <ac:chgData name="Giulia Zaccaria" userId="47456e15-d1d9-4325-8f5a-2eb237858643" providerId="ADAL" clId="{B71CAEA6-2F02-46C4-B6CA-BD3DB915F68F}" dt="2023-12-01T11:18:07.075" v="2761" actId="1076"/>
          <ac:spMkLst>
            <pc:docMk/>
            <pc:sldMk cId="693474878" sldId="2147377063"/>
            <ac:spMk id="118" creationId="{00000000-0000-0000-0000-000000000000}"/>
          </ac:spMkLst>
        </pc:spChg>
        <pc:grpChg chg="mod">
          <ac:chgData name="Giulia Zaccaria" userId="47456e15-d1d9-4325-8f5a-2eb237858643" providerId="ADAL" clId="{B71CAEA6-2F02-46C4-B6CA-BD3DB915F68F}" dt="2023-12-01T11:18:07.075" v="2761" actId="1076"/>
          <ac:grpSpMkLst>
            <pc:docMk/>
            <pc:sldMk cId="693474878" sldId="2147377063"/>
            <ac:grpSpMk id="2" creationId="{978BDC2E-3BE3-4842-A524-6DEAD0CF501B}"/>
          </ac:grpSpMkLst>
        </pc:grpChg>
        <pc:grpChg chg="mod">
          <ac:chgData name="Giulia Zaccaria" userId="47456e15-d1d9-4325-8f5a-2eb237858643" providerId="ADAL" clId="{B71CAEA6-2F02-46C4-B6CA-BD3DB915F68F}" dt="2023-12-01T11:18:07.075" v="2761" actId="1076"/>
          <ac:grpSpMkLst>
            <pc:docMk/>
            <pc:sldMk cId="693474878" sldId="2147377063"/>
            <ac:grpSpMk id="12" creationId="{8ECFD24D-0939-646F-E8ED-95AE0EF32AE6}"/>
          </ac:grpSpMkLst>
        </pc:grpChg>
        <pc:grpChg chg="mod">
          <ac:chgData name="Giulia Zaccaria" userId="47456e15-d1d9-4325-8f5a-2eb237858643" providerId="ADAL" clId="{B71CAEA6-2F02-46C4-B6CA-BD3DB915F68F}" dt="2023-12-01T11:18:07.075" v="2761" actId="1076"/>
          <ac:grpSpMkLst>
            <pc:docMk/>
            <pc:sldMk cId="693474878" sldId="2147377063"/>
            <ac:grpSpMk id="14" creationId="{A3FA9499-FA31-622B-9581-755FD0FD3D4A}"/>
          </ac:grpSpMkLst>
        </pc:grpChg>
        <pc:picChg chg="mod">
          <ac:chgData name="Giulia Zaccaria" userId="47456e15-d1d9-4325-8f5a-2eb237858643" providerId="ADAL" clId="{B71CAEA6-2F02-46C4-B6CA-BD3DB915F68F}" dt="2023-12-01T11:18:07.075" v="2761" actId="1076"/>
          <ac:picMkLst>
            <pc:docMk/>
            <pc:sldMk cId="693474878" sldId="2147377063"/>
            <ac:picMk id="4" creationId="{55979B0F-8C4A-7786-AFFC-C92CB1A20F2F}"/>
          </ac:picMkLst>
        </pc:picChg>
        <pc:picChg chg="mod">
          <ac:chgData name="Giulia Zaccaria" userId="47456e15-d1d9-4325-8f5a-2eb237858643" providerId="ADAL" clId="{B71CAEA6-2F02-46C4-B6CA-BD3DB915F68F}" dt="2023-12-01T11:18:07.075" v="2761" actId="1076"/>
          <ac:picMkLst>
            <pc:docMk/>
            <pc:sldMk cId="693474878" sldId="2147377063"/>
            <ac:picMk id="26" creationId="{8A2A0957-7BAD-53CB-456D-6C36BBA82D2D}"/>
          </ac:picMkLst>
        </pc:picChg>
      </pc:sldChg>
      <pc:sldChg chg="delCm">
        <pc:chgData name="Giulia Zaccaria" userId="47456e15-d1d9-4325-8f5a-2eb237858643" providerId="ADAL" clId="{B71CAEA6-2F02-46C4-B6CA-BD3DB915F68F}" dt="2023-12-01T11:43:15.980" v="2840"/>
        <pc:sldMkLst>
          <pc:docMk/>
          <pc:sldMk cId="2289603127" sldId="21473770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Giulia Zaccaria" userId="47456e15-d1d9-4325-8f5a-2eb237858643" providerId="ADAL" clId="{B71CAEA6-2F02-46C4-B6CA-BD3DB915F68F}" dt="2023-12-01T11:43:15.980" v="2840"/>
              <pc2:cmMkLst xmlns:pc2="http://schemas.microsoft.com/office/powerpoint/2019/9/main/command">
                <pc:docMk/>
                <pc:sldMk cId="2289603127" sldId="2147377065"/>
                <pc2:cmMk id="{7D60CEDD-6378-4354-8F20-95E865C78C9D}"/>
              </pc2:cmMkLst>
            </pc226:cmChg>
          </p:ext>
        </pc:extLst>
      </pc:sldChg>
      <pc:sldChg chg="modSp mod delCm">
        <pc:chgData name="Giulia Zaccaria" userId="47456e15-d1d9-4325-8f5a-2eb237858643" providerId="ADAL" clId="{B71CAEA6-2F02-46C4-B6CA-BD3DB915F68F}" dt="2023-12-01T12:06:51.387" v="2968" actId="20577"/>
        <pc:sldMkLst>
          <pc:docMk/>
          <pc:sldMk cId="461806786" sldId="2147377067"/>
        </pc:sldMkLst>
        <pc:spChg chg="mod">
          <ac:chgData name="Giulia Zaccaria" userId="47456e15-d1d9-4325-8f5a-2eb237858643" providerId="ADAL" clId="{B71CAEA6-2F02-46C4-B6CA-BD3DB915F68F}" dt="2023-12-01T11:20:09.647" v="2763" actId="1076"/>
          <ac:spMkLst>
            <pc:docMk/>
            <pc:sldMk cId="461806786" sldId="2147377067"/>
            <ac:spMk id="13" creationId="{0B0D8C5D-7129-7938-A2B7-9FD988410957}"/>
          </ac:spMkLst>
        </pc:spChg>
        <pc:spChg chg="mod">
          <ac:chgData name="Giulia Zaccaria" userId="47456e15-d1d9-4325-8f5a-2eb237858643" providerId="ADAL" clId="{B71CAEA6-2F02-46C4-B6CA-BD3DB915F68F}" dt="2023-12-01T12:06:51.387" v="2968" actId="20577"/>
          <ac:spMkLst>
            <pc:docMk/>
            <pc:sldMk cId="461806786" sldId="2147377067"/>
            <ac:spMk id="25" creationId="{249647CC-1BC6-A230-13D2-122BC33085D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Giulia Zaccaria" userId="47456e15-d1d9-4325-8f5a-2eb237858643" providerId="ADAL" clId="{B71CAEA6-2F02-46C4-B6CA-BD3DB915F68F}" dt="2023-12-01T12:02:06.384" v="2963"/>
              <pc2:cmMkLst xmlns:pc2="http://schemas.microsoft.com/office/powerpoint/2019/9/main/command">
                <pc:docMk/>
                <pc:sldMk cId="461806786" sldId="2147377067"/>
                <pc2:cmMk id="{A384E94F-4728-4D8C-9576-1185F85ACD8C}"/>
              </pc2:cmMkLst>
            </pc226:cmChg>
          </p:ext>
        </pc:extLst>
      </pc:sldChg>
      <pc:sldChg chg="modSp del mod">
        <pc:chgData name="Giulia Zaccaria" userId="47456e15-d1d9-4325-8f5a-2eb237858643" providerId="ADAL" clId="{B71CAEA6-2F02-46C4-B6CA-BD3DB915F68F}" dt="2023-12-01T12:02:01.341" v="2962" actId="47"/>
        <pc:sldMkLst>
          <pc:docMk/>
          <pc:sldMk cId="1956459573" sldId="2147377068"/>
        </pc:sldMkLst>
        <pc:spChg chg="mod">
          <ac:chgData name="Giulia Zaccaria" userId="47456e15-d1d9-4325-8f5a-2eb237858643" providerId="ADAL" clId="{B71CAEA6-2F02-46C4-B6CA-BD3DB915F68F}" dt="2023-12-01T11:21:26.573" v="2774" actId="13926"/>
          <ac:spMkLst>
            <pc:docMk/>
            <pc:sldMk cId="1956459573" sldId="2147377068"/>
            <ac:spMk id="3" creationId="{A693721E-B2E3-A099-AD67-E5A5947A9BC4}"/>
          </ac:spMkLst>
        </pc:spChg>
      </pc:sldChg>
      <pc:sldChg chg="modSp mod delCm">
        <pc:chgData name="Giulia Zaccaria" userId="47456e15-d1d9-4325-8f5a-2eb237858643" providerId="ADAL" clId="{B71CAEA6-2F02-46C4-B6CA-BD3DB915F68F}" dt="2023-12-01T11:42:23.554" v="2839"/>
        <pc:sldMkLst>
          <pc:docMk/>
          <pc:sldMk cId="2590139697" sldId="2147377069"/>
        </pc:sldMkLst>
        <pc:spChg chg="mod">
          <ac:chgData name="Giulia Zaccaria" userId="47456e15-d1d9-4325-8f5a-2eb237858643" providerId="ADAL" clId="{B71CAEA6-2F02-46C4-B6CA-BD3DB915F68F}" dt="2023-12-01T10:15:00.876" v="1160" actId="20577"/>
          <ac:spMkLst>
            <pc:docMk/>
            <pc:sldMk cId="2590139697" sldId="2147377069"/>
            <ac:spMk id="44" creationId="{B1760131-8338-17FC-323A-3F487C3BF7A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Giulia Zaccaria" userId="47456e15-d1d9-4325-8f5a-2eb237858643" providerId="ADAL" clId="{B71CAEA6-2F02-46C4-B6CA-BD3DB915F68F}" dt="2023-12-01T11:42:23.554" v="2839"/>
              <pc2:cmMkLst xmlns:pc2="http://schemas.microsoft.com/office/powerpoint/2019/9/main/command">
                <pc:docMk/>
                <pc:sldMk cId="2590139697" sldId="2147377069"/>
                <pc2:cmMk id="{FDD69676-E111-4AEC-950E-C2D5E6692099}"/>
              </pc2:cmMkLst>
            </pc226:cmChg>
          </p:ext>
        </pc:extLst>
      </pc:sldChg>
      <pc:sldChg chg="addSp delSp modSp mod delCm modCm">
        <pc:chgData name="Giulia Zaccaria" userId="47456e15-d1d9-4325-8f5a-2eb237858643" providerId="ADAL" clId="{B71CAEA6-2F02-46C4-B6CA-BD3DB915F68F}" dt="2023-12-01T11:12:21.301" v="2657" actId="1076"/>
        <pc:sldMkLst>
          <pc:docMk/>
          <pc:sldMk cId="48464192" sldId="2147377070"/>
        </pc:sldMkLst>
        <pc:spChg chg="mod">
          <ac:chgData name="Giulia Zaccaria" userId="47456e15-d1d9-4325-8f5a-2eb237858643" providerId="ADAL" clId="{B71CAEA6-2F02-46C4-B6CA-BD3DB915F68F}" dt="2023-12-01T11:12:21.301" v="2657" actId="1076"/>
          <ac:spMkLst>
            <pc:docMk/>
            <pc:sldMk cId="48464192" sldId="2147377070"/>
            <ac:spMk id="2" creationId="{4E794886-B0F7-799B-1B26-262FA91D6FDE}"/>
          </ac:spMkLst>
        </pc:spChg>
        <pc:spChg chg="mod">
          <ac:chgData name="Giulia Zaccaria" userId="47456e15-d1d9-4325-8f5a-2eb237858643" providerId="ADAL" clId="{B71CAEA6-2F02-46C4-B6CA-BD3DB915F68F}" dt="2023-12-01T11:12:21.301" v="2657" actId="1076"/>
          <ac:spMkLst>
            <pc:docMk/>
            <pc:sldMk cId="48464192" sldId="2147377070"/>
            <ac:spMk id="4" creationId="{56F5C383-CB07-9E4D-CB92-79E7C9AC6FDB}"/>
          </ac:spMkLst>
        </pc:spChg>
        <pc:spChg chg="mod">
          <ac:chgData name="Giulia Zaccaria" userId="47456e15-d1d9-4325-8f5a-2eb237858643" providerId="ADAL" clId="{B71CAEA6-2F02-46C4-B6CA-BD3DB915F68F}" dt="2023-12-01T11:12:21.301" v="2657" actId="1076"/>
          <ac:spMkLst>
            <pc:docMk/>
            <pc:sldMk cId="48464192" sldId="2147377070"/>
            <ac:spMk id="7" creationId="{8B917EA1-6B1D-AA07-8503-C83B72F29937}"/>
          </ac:spMkLst>
        </pc:spChg>
        <pc:spChg chg="mod">
          <ac:chgData name="Giulia Zaccaria" userId="47456e15-d1d9-4325-8f5a-2eb237858643" providerId="ADAL" clId="{B71CAEA6-2F02-46C4-B6CA-BD3DB915F68F}" dt="2023-12-01T11:12:21.301" v="2657" actId="1076"/>
          <ac:spMkLst>
            <pc:docMk/>
            <pc:sldMk cId="48464192" sldId="2147377070"/>
            <ac:spMk id="8" creationId="{2CD9E6D2-2F2C-7B68-D86F-3B1A8F9DD28F}"/>
          </ac:spMkLst>
        </pc:spChg>
        <pc:spChg chg="mod">
          <ac:chgData name="Giulia Zaccaria" userId="47456e15-d1d9-4325-8f5a-2eb237858643" providerId="ADAL" clId="{B71CAEA6-2F02-46C4-B6CA-BD3DB915F68F}" dt="2023-12-01T11:12:21.301" v="2657" actId="1076"/>
          <ac:spMkLst>
            <pc:docMk/>
            <pc:sldMk cId="48464192" sldId="2147377070"/>
            <ac:spMk id="9" creationId="{96E1D486-5E8B-6AAB-B4C7-79BDC5E8754D}"/>
          </ac:spMkLst>
        </pc:spChg>
        <pc:spChg chg="mod">
          <ac:chgData name="Giulia Zaccaria" userId="47456e15-d1d9-4325-8f5a-2eb237858643" providerId="ADAL" clId="{B71CAEA6-2F02-46C4-B6CA-BD3DB915F68F}" dt="2023-12-01T11:12:21.301" v="2657" actId="1076"/>
          <ac:spMkLst>
            <pc:docMk/>
            <pc:sldMk cId="48464192" sldId="2147377070"/>
            <ac:spMk id="10" creationId="{11B4A40B-F900-D2F3-396E-A4BCA5A2AB08}"/>
          </ac:spMkLst>
        </pc:spChg>
        <pc:spChg chg="mod">
          <ac:chgData name="Giulia Zaccaria" userId="47456e15-d1d9-4325-8f5a-2eb237858643" providerId="ADAL" clId="{B71CAEA6-2F02-46C4-B6CA-BD3DB915F68F}" dt="2023-12-01T11:12:21.301" v="2657" actId="1076"/>
          <ac:spMkLst>
            <pc:docMk/>
            <pc:sldMk cId="48464192" sldId="2147377070"/>
            <ac:spMk id="11" creationId="{5743F047-CD16-8CCD-1865-280F8879F565}"/>
          </ac:spMkLst>
        </pc:spChg>
        <pc:spChg chg="mod">
          <ac:chgData name="Giulia Zaccaria" userId="47456e15-d1d9-4325-8f5a-2eb237858643" providerId="ADAL" clId="{B71CAEA6-2F02-46C4-B6CA-BD3DB915F68F}" dt="2023-12-01T11:12:21.301" v="2657" actId="1076"/>
          <ac:spMkLst>
            <pc:docMk/>
            <pc:sldMk cId="48464192" sldId="2147377070"/>
            <ac:spMk id="12" creationId="{C959AF1E-CFDD-1A70-AC3F-66A437D7AA62}"/>
          </ac:spMkLst>
        </pc:spChg>
        <pc:spChg chg="mod">
          <ac:chgData name="Giulia Zaccaria" userId="47456e15-d1d9-4325-8f5a-2eb237858643" providerId="ADAL" clId="{B71CAEA6-2F02-46C4-B6CA-BD3DB915F68F}" dt="2023-12-01T11:12:21.301" v="2657" actId="1076"/>
          <ac:spMkLst>
            <pc:docMk/>
            <pc:sldMk cId="48464192" sldId="2147377070"/>
            <ac:spMk id="20" creationId="{64C89A58-6FD9-A42A-7BA6-60CED893B3AF}"/>
          </ac:spMkLst>
        </pc:spChg>
        <pc:picChg chg="add del mod">
          <ac:chgData name="Giulia Zaccaria" userId="47456e15-d1d9-4325-8f5a-2eb237858643" providerId="ADAL" clId="{B71CAEA6-2F02-46C4-B6CA-BD3DB915F68F}" dt="2023-12-01T10:03:15.487" v="1092" actId="478"/>
          <ac:picMkLst>
            <pc:docMk/>
            <pc:sldMk cId="48464192" sldId="2147377070"/>
            <ac:picMk id="3" creationId="{94CD40E2-CC34-1A05-5D35-14F6C123D721}"/>
          </ac:picMkLst>
        </pc:picChg>
        <pc:picChg chg="add mod">
          <ac:chgData name="Giulia Zaccaria" userId="47456e15-d1d9-4325-8f5a-2eb237858643" providerId="ADAL" clId="{B71CAEA6-2F02-46C4-B6CA-BD3DB915F68F}" dt="2023-12-01T10:03:31.863" v="1098" actId="14100"/>
          <ac:picMkLst>
            <pc:docMk/>
            <pc:sldMk cId="48464192" sldId="2147377070"/>
            <ac:picMk id="6" creationId="{3B9DB4B1-32AD-4FAA-B2F1-343892BB4C93}"/>
          </ac:picMkLst>
        </pc:picChg>
        <pc:picChg chg="add mod">
          <ac:chgData name="Giulia Zaccaria" userId="47456e15-d1d9-4325-8f5a-2eb237858643" providerId="ADAL" clId="{B71CAEA6-2F02-46C4-B6CA-BD3DB915F68F}" dt="2023-12-01T10:03:44.594" v="1101" actId="1076"/>
          <ac:picMkLst>
            <pc:docMk/>
            <pc:sldMk cId="48464192" sldId="2147377070"/>
            <ac:picMk id="13" creationId="{F01A73EF-BEA1-CE29-E3BB-6FD5405E7E2A}"/>
          </ac:picMkLst>
        </pc:picChg>
        <pc:picChg chg="del mod">
          <ac:chgData name="Giulia Zaccaria" userId="47456e15-d1d9-4325-8f5a-2eb237858643" providerId="ADAL" clId="{B71CAEA6-2F02-46C4-B6CA-BD3DB915F68F}" dt="2023-12-01T10:03:16.580" v="1093" actId="478"/>
          <ac:picMkLst>
            <pc:docMk/>
            <pc:sldMk cId="48464192" sldId="2147377070"/>
            <ac:picMk id="15" creationId="{9E7D7AE4-D863-1DDD-80A8-2561160CFC8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Giulia Zaccaria" userId="47456e15-d1d9-4325-8f5a-2eb237858643" providerId="ADAL" clId="{B71CAEA6-2F02-46C4-B6CA-BD3DB915F68F}" dt="2023-12-01T10:03:21.850" v="1095"/>
              <pc2:cmMkLst xmlns:pc2="http://schemas.microsoft.com/office/powerpoint/2019/9/main/command">
                <pc:docMk/>
                <pc:sldMk cId="48464192" sldId="2147377070"/>
                <pc2:cmMk id="{C1DB0B34-4CFF-40D5-8306-F4B12436487E}"/>
              </pc2:cmMkLst>
            </pc226:cmChg>
          </p:ext>
        </pc:extLst>
      </pc:sldChg>
      <pc:sldChg chg="modSp mod">
        <pc:chgData name="Giulia Zaccaria" userId="47456e15-d1d9-4325-8f5a-2eb237858643" providerId="ADAL" clId="{B71CAEA6-2F02-46C4-B6CA-BD3DB915F68F}" dt="2023-12-01T10:14:53.540" v="1154" actId="20577"/>
        <pc:sldMkLst>
          <pc:docMk/>
          <pc:sldMk cId="4146634319" sldId="2147377072"/>
        </pc:sldMkLst>
        <pc:spChg chg="mod">
          <ac:chgData name="Giulia Zaccaria" userId="47456e15-d1d9-4325-8f5a-2eb237858643" providerId="ADAL" clId="{B71CAEA6-2F02-46C4-B6CA-BD3DB915F68F}" dt="2023-12-01T10:14:53.540" v="1154" actId="20577"/>
          <ac:spMkLst>
            <pc:docMk/>
            <pc:sldMk cId="4146634319" sldId="2147377072"/>
            <ac:spMk id="9" creationId="{4450BFEA-5074-3943-742B-3B746A63CB64}"/>
          </ac:spMkLst>
        </pc:spChg>
      </pc:sldChg>
      <pc:sldChg chg="del">
        <pc:chgData name="Giulia Zaccaria" userId="47456e15-d1d9-4325-8f5a-2eb237858643" providerId="ADAL" clId="{B71CAEA6-2F02-46C4-B6CA-BD3DB915F68F}" dt="2023-12-01T10:17:47.583" v="1248" actId="47"/>
        <pc:sldMkLst>
          <pc:docMk/>
          <pc:sldMk cId="583920966" sldId="2147377073"/>
        </pc:sldMkLst>
      </pc:sldChg>
      <pc:sldChg chg="add del">
        <pc:chgData name="Giulia Zaccaria" userId="47456e15-d1d9-4325-8f5a-2eb237858643" providerId="ADAL" clId="{B71CAEA6-2F02-46C4-B6CA-BD3DB915F68F}" dt="2023-12-01T09:58:28.627" v="998" actId="47"/>
        <pc:sldMkLst>
          <pc:docMk/>
          <pc:sldMk cId="1799268710" sldId="2147377074"/>
        </pc:sldMkLst>
      </pc:sldChg>
      <pc:sldChg chg="addSp delSp modSp add mod">
        <pc:chgData name="Giulia Zaccaria" userId="47456e15-d1d9-4325-8f5a-2eb237858643" providerId="ADAL" clId="{B71CAEA6-2F02-46C4-B6CA-BD3DB915F68F}" dt="2023-12-01T11:44:55.726" v="2846" actId="20577"/>
        <pc:sldMkLst>
          <pc:docMk/>
          <pc:sldMk cId="3358565515" sldId="2147377075"/>
        </pc:sldMkLst>
        <pc:spChg chg="mod">
          <ac:chgData name="Giulia Zaccaria" userId="47456e15-d1d9-4325-8f5a-2eb237858643" providerId="ADAL" clId="{B71CAEA6-2F02-46C4-B6CA-BD3DB915F68F}" dt="2023-12-01T11:11:43.094" v="2650" actId="13926"/>
          <ac:spMkLst>
            <pc:docMk/>
            <pc:sldMk cId="3358565515" sldId="2147377075"/>
            <ac:spMk id="2" creationId="{62C97F7B-D7EE-AB73-E606-EBF246D10108}"/>
          </ac:spMkLst>
        </pc:spChg>
        <pc:spChg chg="mod">
          <ac:chgData name="Giulia Zaccaria" userId="47456e15-d1d9-4325-8f5a-2eb237858643" providerId="ADAL" clId="{B71CAEA6-2F02-46C4-B6CA-BD3DB915F68F}" dt="2023-12-01T09:55:25.489" v="947" actId="14100"/>
          <ac:spMkLst>
            <pc:docMk/>
            <pc:sldMk cId="3358565515" sldId="2147377075"/>
            <ac:spMk id="10" creationId="{AC229FBC-0F0C-CC3D-7BE8-A68B998BB7DB}"/>
          </ac:spMkLst>
        </pc:spChg>
        <pc:spChg chg="add mod">
          <ac:chgData name="Giulia Zaccaria" userId="47456e15-d1d9-4325-8f5a-2eb237858643" providerId="ADAL" clId="{B71CAEA6-2F02-46C4-B6CA-BD3DB915F68F}" dt="2023-12-01T11:44:55.726" v="2846" actId="20577"/>
          <ac:spMkLst>
            <pc:docMk/>
            <pc:sldMk cId="3358565515" sldId="2147377075"/>
            <ac:spMk id="14" creationId="{2D08308D-A7A5-3E96-9675-51C448BF11BD}"/>
          </ac:spMkLst>
        </pc:spChg>
        <pc:spChg chg="mod">
          <ac:chgData name="Giulia Zaccaria" userId="47456e15-d1d9-4325-8f5a-2eb237858643" providerId="ADAL" clId="{B71CAEA6-2F02-46C4-B6CA-BD3DB915F68F}" dt="2023-12-01T09:55:30.143" v="949" actId="14100"/>
          <ac:spMkLst>
            <pc:docMk/>
            <pc:sldMk cId="3358565515" sldId="2147377075"/>
            <ac:spMk id="16" creationId="{C2BED474-73BA-57F2-D9A8-F85C8D0488DF}"/>
          </ac:spMkLst>
        </pc:spChg>
        <pc:spChg chg="mod">
          <ac:chgData name="Giulia Zaccaria" userId="47456e15-d1d9-4325-8f5a-2eb237858643" providerId="ADAL" clId="{B71CAEA6-2F02-46C4-B6CA-BD3DB915F68F}" dt="2023-12-01T09:55:18.803" v="945" actId="1076"/>
          <ac:spMkLst>
            <pc:docMk/>
            <pc:sldMk cId="3358565515" sldId="2147377075"/>
            <ac:spMk id="21" creationId="{2366C1CE-7B11-A3F1-C816-7F57E0B70D25}"/>
          </ac:spMkLst>
        </pc:spChg>
        <pc:picChg chg="del mod">
          <ac:chgData name="Giulia Zaccaria" userId="47456e15-d1d9-4325-8f5a-2eb237858643" providerId="ADAL" clId="{B71CAEA6-2F02-46C4-B6CA-BD3DB915F68F}" dt="2023-12-01T09:46:27.159" v="826" actId="478"/>
          <ac:picMkLst>
            <pc:docMk/>
            <pc:sldMk cId="3358565515" sldId="2147377075"/>
            <ac:picMk id="3" creationId="{623446CB-CDA1-BEAC-D4D8-BD387A01306E}"/>
          </ac:picMkLst>
        </pc:picChg>
        <pc:picChg chg="del">
          <ac:chgData name="Giulia Zaccaria" userId="47456e15-d1d9-4325-8f5a-2eb237858643" providerId="ADAL" clId="{B71CAEA6-2F02-46C4-B6CA-BD3DB915F68F}" dt="2023-12-01T09:46:29.224" v="827" actId="478"/>
          <ac:picMkLst>
            <pc:docMk/>
            <pc:sldMk cId="3358565515" sldId="2147377075"/>
            <ac:picMk id="4" creationId="{5249CF61-26DE-FEDB-085C-072663626080}"/>
          </ac:picMkLst>
        </pc:picChg>
        <pc:picChg chg="add mod">
          <ac:chgData name="Giulia Zaccaria" userId="47456e15-d1d9-4325-8f5a-2eb237858643" providerId="ADAL" clId="{B71CAEA6-2F02-46C4-B6CA-BD3DB915F68F}" dt="2023-12-01T09:48:20.997" v="861" actId="1076"/>
          <ac:picMkLst>
            <pc:docMk/>
            <pc:sldMk cId="3358565515" sldId="2147377075"/>
            <ac:picMk id="6" creationId="{CC292FF2-6236-459C-EABF-17A61C33645F}"/>
          </ac:picMkLst>
        </pc:picChg>
        <pc:picChg chg="add mod">
          <ac:chgData name="Giulia Zaccaria" userId="47456e15-d1d9-4325-8f5a-2eb237858643" providerId="ADAL" clId="{B71CAEA6-2F02-46C4-B6CA-BD3DB915F68F}" dt="2023-12-01T09:48:28.357" v="865" actId="14100"/>
          <ac:picMkLst>
            <pc:docMk/>
            <pc:sldMk cId="3358565515" sldId="2147377075"/>
            <ac:picMk id="7" creationId="{9E8C517E-9609-577F-4BC8-1AC0CE122C40}"/>
          </ac:picMkLst>
        </pc:picChg>
        <pc:picChg chg="add del mod">
          <ac:chgData name="Giulia Zaccaria" userId="47456e15-d1d9-4325-8f5a-2eb237858643" providerId="ADAL" clId="{B71CAEA6-2F02-46C4-B6CA-BD3DB915F68F}" dt="2023-12-01T09:47:18.359" v="840" actId="478"/>
          <ac:picMkLst>
            <pc:docMk/>
            <pc:sldMk cId="3358565515" sldId="2147377075"/>
            <ac:picMk id="9" creationId="{C4E1C043-3AE7-6CE7-7E6E-6B4A78482416}"/>
          </ac:picMkLst>
        </pc:picChg>
        <pc:picChg chg="add del mod">
          <ac:chgData name="Giulia Zaccaria" userId="47456e15-d1d9-4325-8f5a-2eb237858643" providerId="ADAL" clId="{B71CAEA6-2F02-46C4-B6CA-BD3DB915F68F}" dt="2023-12-01T09:48:07.242" v="856" actId="478"/>
          <ac:picMkLst>
            <pc:docMk/>
            <pc:sldMk cId="3358565515" sldId="2147377075"/>
            <ac:picMk id="11" creationId="{C4E272D0-5BF7-4741-A209-B1E473CB715F}"/>
          </ac:picMkLst>
        </pc:picChg>
        <pc:picChg chg="del">
          <ac:chgData name="Giulia Zaccaria" userId="47456e15-d1d9-4325-8f5a-2eb237858643" providerId="ADAL" clId="{B71CAEA6-2F02-46C4-B6CA-BD3DB915F68F}" dt="2023-12-01T09:46:26.630" v="824" actId="478"/>
          <ac:picMkLst>
            <pc:docMk/>
            <pc:sldMk cId="3358565515" sldId="2147377075"/>
            <ac:picMk id="12" creationId="{2819D77B-AACB-DBCB-C463-D44A4FA7EFB7}"/>
          </ac:picMkLst>
        </pc:picChg>
      </pc:sldChg>
      <pc:sldChg chg="addSp delSp modSp add mod">
        <pc:chgData name="Giulia Zaccaria" userId="47456e15-d1d9-4325-8f5a-2eb237858643" providerId="ADAL" clId="{B71CAEA6-2F02-46C4-B6CA-BD3DB915F68F}" dt="2023-12-01T11:50:22.778" v="2859" actId="14100"/>
        <pc:sldMkLst>
          <pc:docMk/>
          <pc:sldMk cId="3101083280" sldId="2147377076"/>
        </pc:sldMkLst>
        <pc:spChg chg="mod">
          <ac:chgData name="Giulia Zaccaria" userId="47456e15-d1d9-4325-8f5a-2eb237858643" providerId="ADAL" clId="{B71CAEA6-2F02-46C4-B6CA-BD3DB915F68F}" dt="2023-12-01T11:50:22.778" v="2859" actId="14100"/>
          <ac:spMkLst>
            <pc:docMk/>
            <pc:sldMk cId="3101083280" sldId="2147377076"/>
            <ac:spMk id="2" creationId="{62C97F7B-D7EE-AB73-E606-EBF246D10108}"/>
          </ac:spMkLst>
        </pc:spChg>
        <pc:spChg chg="add del mod">
          <ac:chgData name="Giulia Zaccaria" userId="47456e15-d1d9-4325-8f5a-2eb237858643" providerId="ADAL" clId="{B71CAEA6-2F02-46C4-B6CA-BD3DB915F68F}" dt="2023-12-01T10:33:33.934" v="1578"/>
          <ac:spMkLst>
            <pc:docMk/>
            <pc:sldMk cId="3101083280" sldId="2147377076"/>
            <ac:spMk id="9" creationId="{6E17FBA1-F44B-1C1B-EE10-202B8A4B7459}"/>
          </ac:spMkLst>
        </pc:spChg>
        <pc:spChg chg="mod">
          <ac:chgData name="Giulia Zaccaria" userId="47456e15-d1d9-4325-8f5a-2eb237858643" providerId="ADAL" clId="{B71CAEA6-2F02-46C4-B6CA-BD3DB915F68F}" dt="2023-12-01T11:49:23.314" v="2857" actId="14100"/>
          <ac:spMkLst>
            <pc:docMk/>
            <pc:sldMk cId="3101083280" sldId="2147377076"/>
            <ac:spMk id="10" creationId="{AC229FBC-0F0C-CC3D-7BE8-A68B998BB7DB}"/>
          </ac:spMkLst>
        </pc:spChg>
        <pc:spChg chg="add mod">
          <ac:chgData name="Giulia Zaccaria" userId="47456e15-d1d9-4325-8f5a-2eb237858643" providerId="ADAL" clId="{B71CAEA6-2F02-46C4-B6CA-BD3DB915F68F}" dt="2023-12-01T11:48:56.959" v="2853"/>
          <ac:spMkLst>
            <pc:docMk/>
            <pc:sldMk cId="3101083280" sldId="2147377076"/>
            <ac:spMk id="11" creationId="{AEA3D8E7-BE08-E9AA-A8F1-96A729E35A4E}"/>
          </ac:spMkLst>
        </pc:spChg>
        <pc:spChg chg="del">
          <ac:chgData name="Giulia Zaccaria" userId="47456e15-d1d9-4325-8f5a-2eb237858643" providerId="ADAL" clId="{B71CAEA6-2F02-46C4-B6CA-BD3DB915F68F}" dt="2023-12-01T11:48:55.350" v="2852" actId="478"/>
          <ac:spMkLst>
            <pc:docMk/>
            <pc:sldMk cId="3101083280" sldId="2147377076"/>
            <ac:spMk id="12" creationId="{37EB25DF-2955-9E7D-196A-861194A61A57}"/>
          </ac:spMkLst>
        </pc:spChg>
        <pc:spChg chg="mod">
          <ac:chgData name="Giulia Zaccaria" userId="47456e15-d1d9-4325-8f5a-2eb237858643" providerId="ADAL" clId="{B71CAEA6-2F02-46C4-B6CA-BD3DB915F68F}" dt="2023-12-01T11:49:07.078" v="2855" actId="14100"/>
          <ac:spMkLst>
            <pc:docMk/>
            <pc:sldMk cId="3101083280" sldId="2147377076"/>
            <ac:spMk id="16" creationId="{C2BED474-73BA-57F2-D9A8-F85C8D0488DF}"/>
          </ac:spMkLst>
        </pc:spChg>
        <pc:spChg chg="mod">
          <ac:chgData name="Giulia Zaccaria" userId="47456e15-d1d9-4325-8f5a-2eb237858643" providerId="ADAL" clId="{B71CAEA6-2F02-46C4-B6CA-BD3DB915F68F}" dt="2023-12-01T09:54:51.965" v="936"/>
          <ac:spMkLst>
            <pc:docMk/>
            <pc:sldMk cId="3101083280" sldId="2147377076"/>
            <ac:spMk id="21" creationId="{2366C1CE-7B11-A3F1-C816-7F57E0B70D25}"/>
          </ac:spMkLst>
        </pc:spChg>
        <pc:picChg chg="add mod">
          <ac:chgData name="Giulia Zaccaria" userId="47456e15-d1d9-4325-8f5a-2eb237858643" providerId="ADAL" clId="{B71CAEA6-2F02-46C4-B6CA-BD3DB915F68F}" dt="2023-12-01T09:56:24.700" v="964" actId="1076"/>
          <ac:picMkLst>
            <pc:docMk/>
            <pc:sldMk cId="3101083280" sldId="2147377076"/>
            <ac:picMk id="3" creationId="{27709460-D1BC-A8C4-BB88-344BA39E8E5B}"/>
          </ac:picMkLst>
        </pc:picChg>
        <pc:picChg chg="add mod">
          <ac:chgData name="Giulia Zaccaria" userId="47456e15-d1d9-4325-8f5a-2eb237858643" providerId="ADAL" clId="{B71CAEA6-2F02-46C4-B6CA-BD3DB915F68F}" dt="2023-12-01T09:56:27.031" v="965" actId="1076"/>
          <ac:picMkLst>
            <pc:docMk/>
            <pc:sldMk cId="3101083280" sldId="2147377076"/>
            <ac:picMk id="4" creationId="{525F15A1-B0B5-EF3D-B59A-DE10EC68FBED}"/>
          </ac:picMkLst>
        </pc:picChg>
        <pc:picChg chg="del">
          <ac:chgData name="Giulia Zaccaria" userId="47456e15-d1d9-4325-8f5a-2eb237858643" providerId="ADAL" clId="{B71CAEA6-2F02-46C4-B6CA-BD3DB915F68F}" dt="2023-12-01T09:55:42.772" v="952" actId="478"/>
          <ac:picMkLst>
            <pc:docMk/>
            <pc:sldMk cId="3101083280" sldId="2147377076"/>
            <ac:picMk id="6" creationId="{CC292FF2-6236-459C-EABF-17A61C33645F}"/>
          </ac:picMkLst>
        </pc:picChg>
        <pc:picChg chg="del">
          <ac:chgData name="Giulia Zaccaria" userId="47456e15-d1d9-4325-8f5a-2eb237858643" providerId="ADAL" clId="{B71CAEA6-2F02-46C4-B6CA-BD3DB915F68F}" dt="2023-12-01T09:55:43.899" v="953" actId="478"/>
          <ac:picMkLst>
            <pc:docMk/>
            <pc:sldMk cId="3101083280" sldId="2147377076"/>
            <ac:picMk id="7" creationId="{9E8C517E-9609-577F-4BC8-1AC0CE122C40}"/>
          </ac:picMkLst>
        </pc:picChg>
      </pc:sldChg>
      <pc:sldChg chg="addSp delSp modSp add mod">
        <pc:chgData name="Giulia Zaccaria" userId="47456e15-d1d9-4325-8f5a-2eb237858643" providerId="ADAL" clId="{B71CAEA6-2F02-46C4-B6CA-BD3DB915F68F}" dt="2023-12-01T10:50:47.184" v="2265" actId="113"/>
        <pc:sldMkLst>
          <pc:docMk/>
          <pc:sldMk cId="1948354664" sldId="2147377077"/>
        </pc:sldMkLst>
        <pc:spChg chg="add del mod">
          <ac:chgData name="Giulia Zaccaria" userId="47456e15-d1d9-4325-8f5a-2eb237858643" providerId="ADAL" clId="{B71CAEA6-2F02-46C4-B6CA-BD3DB915F68F}" dt="2023-12-01T10:41:29.767" v="1697" actId="478"/>
          <ac:spMkLst>
            <pc:docMk/>
            <pc:sldMk cId="1948354664" sldId="2147377077"/>
            <ac:spMk id="6" creationId="{2B7B21B0-EEAE-1175-CE77-D6AF7E1B6B8A}"/>
          </ac:spMkLst>
        </pc:spChg>
        <pc:spChg chg="mod">
          <ac:chgData name="Giulia Zaccaria" userId="47456e15-d1d9-4325-8f5a-2eb237858643" providerId="ADAL" clId="{B71CAEA6-2F02-46C4-B6CA-BD3DB915F68F}" dt="2023-12-01T10:49:09.789" v="2238" actId="1076"/>
          <ac:spMkLst>
            <pc:docMk/>
            <pc:sldMk cId="1948354664" sldId="2147377077"/>
            <ac:spMk id="8" creationId="{8A3818E7-3773-3E74-BCD4-B5FE3DF61812}"/>
          </ac:spMkLst>
        </pc:spChg>
        <pc:spChg chg="mod">
          <ac:chgData name="Giulia Zaccaria" userId="47456e15-d1d9-4325-8f5a-2eb237858643" providerId="ADAL" clId="{B71CAEA6-2F02-46C4-B6CA-BD3DB915F68F}" dt="2023-12-01T09:54:29.169" v="932" actId="1076"/>
          <ac:spMkLst>
            <pc:docMk/>
            <pc:sldMk cId="1948354664" sldId="2147377077"/>
            <ac:spMk id="11" creationId="{2950C320-5BFB-976A-F5FA-CF424BAC8295}"/>
          </ac:spMkLst>
        </pc:spChg>
        <pc:spChg chg="add del mod">
          <ac:chgData name="Giulia Zaccaria" userId="47456e15-d1d9-4325-8f5a-2eb237858643" providerId="ADAL" clId="{B71CAEA6-2F02-46C4-B6CA-BD3DB915F68F}" dt="2023-12-01T10:40:46.669" v="1691" actId="478"/>
          <ac:spMkLst>
            <pc:docMk/>
            <pc:sldMk cId="1948354664" sldId="2147377077"/>
            <ac:spMk id="12" creationId="{9F483E76-9BCE-312B-60D2-D5540C19E71F}"/>
          </ac:spMkLst>
        </pc:spChg>
        <pc:spChg chg="mod">
          <ac:chgData name="Giulia Zaccaria" userId="47456e15-d1d9-4325-8f5a-2eb237858643" providerId="ADAL" clId="{B71CAEA6-2F02-46C4-B6CA-BD3DB915F68F}" dt="2023-12-01T10:49:24.034" v="2241" actId="1076"/>
          <ac:spMkLst>
            <pc:docMk/>
            <pc:sldMk cId="1948354664" sldId="2147377077"/>
            <ac:spMk id="14" creationId="{DE38DC1A-3218-95B3-4A4E-CC5CCC496C06}"/>
          </ac:spMkLst>
        </pc:spChg>
        <pc:spChg chg="mod">
          <ac:chgData name="Giulia Zaccaria" userId="47456e15-d1d9-4325-8f5a-2eb237858643" providerId="ADAL" clId="{B71CAEA6-2F02-46C4-B6CA-BD3DB915F68F}" dt="2023-12-01T09:54:44.112" v="935"/>
          <ac:spMkLst>
            <pc:docMk/>
            <pc:sldMk cId="1948354664" sldId="2147377077"/>
            <ac:spMk id="15" creationId="{46A34317-E84C-C7C8-96A0-7F39418706C8}"/>
          </ac:spMkLst>
        </pc:spChg>
        <pc:spChg chg="add del mod">
          <ac:chgData name="Giulia Zaccaria" userId="47456e15-d1d9-4325-8f5a-2eb237858643" providerId="ADAL" clId="{B71CAEA6-2F02-46C4-B6CA-BD3DB915F68F}" dt="2023-12-01T10:46:40.446" v="1769" actId="478"/>
          <ac:spMkLst>
            <pc:docMk/>
            <pc:sldMk cId="1948354664" sldId="2147377077"/>
            <ac:spMk id="16" creationId="{AC5F851E-9757-3104-CE05-BA0C4BFDC78E}"/>
          </ac:spMkLst>
        </pc:spChg>
        <pc:spChg chg="add mod">
          <ac:chgData name="Giulia Zaccaria" userId="47456e15-d1d9-4325-8f5a-2eb237858643" providerId="ADAL" clId="{B71CAEA6-2F02-46C4-B6CA-BD3DB915F68F}" dt="2023-12-01T10:50:47.184" v="2265" actId="113"/>
          <ac:spMkLst>
            <pc:docMk/>
            <pc:sldMk cId="1948354664" sldId="2147377077"/>
            <ac:spMk id="17" creationId="{8E7588B4-83AA-FF90-3BA9-2B6D9608A795}"/>
          </ac:spMkLst>
        </pc:spChg>
        <pc:spChg chg="mod">
          <ac:chgData name="Giulia Zaccaria" userId="47456e15-d1d9-4325-8f5a-2eb237858643" providerId="ADAL" clId="{B71CAEA6-2F02-46C4-B6CA-BD3DB915F68F}" dt="2023-12-01T10:00:07.347" v="1041" actId="6549"/>
          <ac:spMkLst>
            <pc:docMk/>
            <pc:sldMk cId="1948354664" sldId="2147377077"/>
            <ac:spMk id="66" creationId="{A4DD9CC9-EEA2-8DFC-6B03-7357317E56A5}"/>
          </ac:spMkLst>
        </pc:spChg>
        <pc:picChg chg="add mod">
          <ac:chgData name="Giulia Zaccaria" userId="47456e15-d1d9-4325-8f5a-2eb237858643" providerId="ADAL" clId="{B71CAEA6-2F02-46C4-B6CA-BD3DB915F68F}" dt="2023-12-01T09:54:21.029" v="929" actId="1076"/>
          <ac:picMkLst>
            <pc:docMk/>
            <pc:sldMk cId="1948354664" sldId="2147377077"/>
            <ac:picMk id="3" creationId="{3BE71BB9-9C51-40B7-C257-98F978B8245E}"/>
          </ac:picMkLst>
        </pc:picChg>
        <pc:picChg chg="add mod">
          <ac:chgData name="Giulia Zaccaria" userId="47456e15-d1d9-4325-8f5a-2eb237858643" providerId="ADAL" clId="{B71CAEA6-2F02-46C4-B6CA-BD3DB915F68F}" dt="2023-12-01T09:54:25.394" v="931" actId="14100"/>
          <ac:picMkLst>
            <pc:docMk/>
            <pc:sldMk cId="1948354664" sldId="2147377077"/>
            <ac:picMk id="4" creationId="{69EFE557-E4B9-782B-9A39-820A4A3B0826}"/>
          </ac:picMkLst>
        </pc:picChg>
        <pc:picChg chg="del">
          <ac:chgData name="Giulia Zaccaria" userId="47456e15-d1d9-4325-8f5a-2eb237858643" providerId="ADAL" clId="{B71CAEA6-2F02-46C4-B6CA-BD3DB915F68F}" dt="2023-12-01T09:53:56.329" v="921" actId="478"/>
          <ac:picMkLst>
            <pc:docMk/>
            <pc:sldMk cId="1948354664" sldId="2147377077"/>
            <ac:picMk id="13" creationId="{BB911E7F-5FF8-1F0F-4617-ABE1B6003FB1}"/>
          </ac:picMkLst>
        </pc:picChg>
      </pc:sldChg>
      <pc:sldChg chg="addSp delSp modSp add mod ord">
        <pc:chgData name="Giulia Zaccaria" userId="47456e15-d1d9-4325-8f5a-2eb237858643" providerId="ADAL" clId="{B71CAEA6-2F02-46C4-B6CA-BD3DB915F68F}" dt="2023-12-01T10:59:45.019" v="2316"/>
        <pc:sldMkLst>
          <pc:docMk/>
          <pc:sldMk cId="19893979" sldId="2147377078"/>
        </pc:sldMkLst>
        <pc:spChg chg="mod">
          <ac:chgData name="Giulia Zaccaria" userId="47456e15-d1d9-4325-8f5a-2eb237858643" providerId="ADAL" clId="{B71CAEA6-2F02-46C4-B6CA-BD3DB915F68F}" dt="2023-12-01T09:58:17.837" v="996" actId="20577"/>
          <ac:spMkLst>
            <pc:docMk/>
            <pc:sldMk cId="19893979" sldId="2147377078"/>
            <ac:spMk id="8" creationId="{8A3818E7-3773-3E74-BCD4-B5FE3DF61812}"/>
          </ac:spMkLst>
        </pc:spChg>
        <pc:spChg chg="mod">
          <ac:chgData name="Giulia Zaccaria" userId="47456e15-d1d9-4325-8f5a-2eb237858643" providerId="ADAL" clId="{B71CAEA6-2F02-46C4-B6CA-BD3DB915F68F}" dt="2023-12-01T09:58:01.717" v="989" actId="1076"/>
          <ac:spMkLst>
            <pc:docMk/>
            <pc:sldMk cId="19893979" sldId="2147377078"/>
            <ac:spMk id="11" creationId="{2950C320-5BFB-976A-F5FA-CF424BAC8295}"/>
          </ac:spMkLst>
        </pc:spChg>
        <pc:spChg chg="add mod">
          <ac:chgData name="Giulia Zaccaria" userId="47456e15-d1d9-4325-8f5a-2eb237858643" providerId="ADAL" clId="{B71CAEA6-2F02-46C4-B6CA-BD3DB915F68F}" dt="2023-12-01T10:43:52.580" v="1767" actId="113"/>
          <ac:spMkLst>
            <pc:docMk/>
            <pc:sldMk cId="19893979" sldId="2147377078"/>
            <ac:spMk id="12" creationId="{F4CCA542-4D99-B46C-7B60-3DE458B9ECE7}"/>
          </ac:spMkLst>
        </pc:spChg>
        <pc:spChg chg="mod">
          <ac:chgData name="Giulia Zaccaria" userId="47456e15-d1d9-4325-8f5a-2eb237858643" providerId="ADAL" clId="{B71CAEA6-2F02-46C4-B6CA-BD3DB915F68F}" dt="2023-12-01T09:58:01.717" v="989" actId="1076"/>
          <ac:spMkLst>
            <pc:docMk/>
            <pc:sldMk cId="19893979" sldId="2147377078"/>
            <ac:spMk id="14" creationId="{DE38DC1A-3218-95B3-4A4E-CC5CCC496C06}"/>
          </ac:spMkLst>
        </pc:spChg>
        <pc:spChg chg="mod">
          <ac:chgData name="Giulia Zaccaria" userId="47456e15-d1d9-4325-8f5a-2eb237858643" providerId="ADAL" clId="{B71CAEA6-2F02-46C4-B6CA-BD3DB915F68F}" dt="2023-12-01T09:58:01.717" v="989" actId="1076"/>
          <ac:spMkLst>
            <pc:docMk/>
            <pc:sldMk cId="19893979" sldId="2147377078"/>
            <ac:spMk id="15" creationId="{46A34317-E84C-C7C8-96A0-7F39418706C8}"/>
          </ac:spMkLst>
        </pc:spChg>
        <pc:spChg chg="mod">
          <ac:chgData name="Giulia Zaccaria" userId="47456e15-d1d9-4325-8f5a-2eb237858643" providerId="ADAL" clId="{B71CAEA6-2F02-46C4-B6CA-BD3DB915F68F}" dt="2023-12-01T10:00:18.958" v="1043" actId="6549"/>
          <ac:spMkLst>
            <pc:docMk/>
            <pc:sldMk cId="19893979" sldId="2147377078"/>
            <ac:spMk id="66" creationId="{A4DD9CC9-EEA2-8DFC-6B03-7357317E56A5}"/>
          </ac:spMkLst>
        </pc:spChg>
        <pc:picChg chg="del">
          <ac:chgData name="Giulia Zaccaria" userId="47456e15-d1d9-4325-8f5a-2eb237858643" providerId="ADAL" clId="{B71CAEA6-2F02-46C4-B6CA-BD3DB915F68F}" dt="2023-12-01T09:56:32.334" v="966" actId="478"/>
          <ac:picMkLst>
            <pc:docMk/>
            <pc:sldMk cId="19893979" sldId="2147377078"/>
            <ac:picMk id="3" creationId="{3BE71BB9-9C51-40B7-C257-98F978B8245E}"/>
          </ac:picMkLst>
        </pc:picChg>
        <pc:picChg chg="del">
          <ac:chgData name="Giulia Zaccaria" userId="47456e15-d1d9-4325-8f5a-2eb237858643" providerId="ADAL" clId="{B71CAEA6-2F02-46C4-B6CA-BD3DB915F68F}" dt="2023-12-01T09:56:33.368" v="967" actId="478"/>
          <ac:picMkLst>
            <pc:docMk/>
            <pc:sldMk cId="19893979" sldId="2147377078"/>
            <ac:picMk id="4" creationId="{69EFE557-E4B9-782B-9A39-820A4A3B0826}"/>
          </ac:picMkLst>
        </pc:picChg>
        <pc:picChg chg="add mod">
          <ac:chgData name="Giulia Zaccaria" userId="47456e15-d1d9-4325-8f5a-2eb237858643" providerId="ADAL" clId="{B71CAEA6-2F02-46C4-B6CA-BD3DB915F68F}" dt="2023-12-01T09:58:04.065" v="990" actId="1076"/>
          <ac:picMkLst>
            <pc:docMk/>
            <pc:sldMk cId="19893979" sldId="2147377078"/>
            <ac:picMk id="6" creationId="{39D65BB3-76FA-EC9E-9706-315294C85ED4}"/>
          </ac:picMkLst>
        </pc:picChg>
      </pc:sldChg>
      <pc:sldChg chg="addSp delSp modSp add mod ord">
        <pc:chgData name="Giulia Zaccaria" userId="47456e15-d1d9-4325-8f5a-2eb237858643" providerId="ADAL" clId="{B71CAEA6-2F02-46C4-B6CA-BD3DB915F68F}" dt="2023-12-01T11:52:04.848" v="2869" actId="1076"/>
        <pc:sldMkLst>
          <pc:docMk/>
          <pc:sldMk cId="3500863668" sldId="2147377079"/>
        </pc:sldMkLst>
        <pc:spChg chg="mod">
          <ac:chgData name="Giulia Zaccaria" userId="47456e15-d1d9-4325-8f5a-2eb237858643" providerId="ADAL" clId="{B71CAEA6-2F02-46C4-B6CA-BD3DB915F68F}" dt="2023-12-01T11:52:04.848" v="2869" actId="1076"/>
          <ac:spMkLst>
            <pc:docMk/>
            <pc:sldMk cId="3500863668" sldId="2147377079"/>
            <ac:spMk id="2" creationId="{62C97F7B-D7EE-AB73-E606-EBF246D10108}"/>
          </ac:spMkLst>
        </pc:spChg>
        <pc:spChg chg="add mod">
          <ac:chgData name="Giulia Zaccaria" userId="47456e15-d1d9-4325-8f5a-2eb237858643" providerId="ADAL" clId="{B71CAEA6-2F02-46C4-B6CA-BD3DB915F68F}" dt="2023-12-01T11:51:41.085" v="2868" actId="123"/>
          <ac:spMkLst>
            <pc:docMk/>
            <pc:sldMk cId="3500863668" sldId="2147377079"/>
            <ac:spMk id="6" creationId="{F65471AA-2DF2-CE0C-C6E0-C66C30740C4B}"/>
          </ac:spMkLst>
        </pc:spChg>
        <pc:spChg chg="del">
          <ac:chgData name="Giulia Zaccaria" userId="47456e15-d1d9-4325-8f5a-2eb237858643" providerId="ADAL" clId="{B71CAEA6-2F02-46C4-B6CA-BD3DB915F68F}" dt="2023-12-01T11:51:03.865" v="2860" actId="478"/>
          <ac:spMkLst>
            <pc:docMk/>
            <pc:sldMk cId="3500863668" sldId="2147377079"/>
            <ac:spMk id="7" creationId="{C520D0F4-7534-E830-3F53-34836D3DDB55}"/>
          </ac:spMkLst>
        </pc:spChg>
        <pc:spChg chg="mod">
          <ac:chgData name="Giulia Zaccaria" userId="47456e15-d1d9-4325-8f5a-2eb237858643" providerId="ADAL" clId="{B71CAEA6-2F02-46C4-B6CA-BD3DB915F68F}" dt="2023-12-01T11:51:16.939" v="2863" actId="14100"/>
          <ac:spMkLst>
            <pc:docMk/>
            <pc:sldMk cId="3500863668" sldId="2147377079"/>
            <ac:spMk id="16" creationId="{C2BED474-73BA-57F2-D9A8-F85C8D0488DF}"/>
          </ac:spMkLst>
        </pc:spChg>
        <pc:spChg chg="mod">
          <ac:chgData name="Giulia Zaccaria" userId="47456e15-d1d9-4325-8f5a-2eb237858643" providerId="ADAL" clId="{B71CAEA6-2F02-46C4-B6CA-BD3DB915F68F}" dt="2023-12-01T09:58:54.216" v="1033" actId="20577"/>
          <ac:spMkLst>
            <pc:docMk/>
            <pc:sldMk cId="3500863668" sldId="2147377079"/>
            <ac:spMk id="21" creationId="{2366C1CE-7B11-A3F1-C816-7F57E0B70D25}"/>
          </ac:spMkLst>
        </pc:spChg>
        <pc:spChg chg="mod">
          <ac:chgData name="Giulia Zaccaria" userId="47456e15-d1d9-4325-8f5a-2eb237858643" providerId="ADAL" clId="{B71CAEA6-2F02-46C4-B6CA-BD3DB915F68F}" dt="2023-12-01T10:00:46.974" v="1047"/>
          <ac:spMkLst>
            <pc:docMk/>
            <pc:sldMk cId="3500863668" sldId="2147377079"/>
            <ac:spMk id="66" creationId="{A4DD9CC9-EEA2-8DFC-6B03-7357317E56A5}"/>
          </ac:spMkLst>
        </pc:spChg>
      </pc:sldChg>
      <pc:sldChg chg="addSp delSp modSp add mod ord">
        <pc:chgData name="Giulia Zaccaria" userId="47456e15-d1d9-4325-8f5a-2eb237858643" providerId="ADAL" clId="{B71CAEA6-2F02-46C4-B6CA-BD3DB915F68F}" dt="2023-12-01T12:17:45.151" v="2971" actId="20577"/>
        <pc:sldMkLst>
          <pc:docMk/>
          <pc:sldMk cId="2567511194" sldId="2147377080"/>
        </pc:sldMkLst>
        <pc:spChg chg="mod">
          <ac:chgData name="Giulia Zaccaria" userId="47456e15-d1d9-4325-8f5a-2eb237858643" providerId="ADAL" clId="{B71CAEA6-2F02-46C4-B6CA-BD3DB915F68F}" dt="2023-12-01T10:53:30.135" v="2301" actId="20577"/>
          <ac:spMkLst>
            <pc:docMk/>
            <pc:sldMk cId="2567511194" sldId="2147377080"/>
            <ac:spMk id="2" creationId="{62C97F7B-D7EE-AB73-E606-EBF246D10108}"/>
          </ac:spMkLst>
        </pc:spChg>
        <pc:spChg chg="add del mod">
          <ac:chgData name="Giulia Zaccaria" userId="47456e15-d1d9-4325-8f5a-2eb237858643" providerId="ADAL" clId="{B71CAEA6-2F02-46C4-B6CA-BD3DB915F68F}" dt="2023-12-01T10:56:45.069" v="2307"/>
          <ac:spMkLst>
            <pc:docMk/>
            <pc:sldMk cId="2567511194" sldId="2147377080"/>
            <ac:spMk id="9" creationId="{11079943-36FF-8A62-D27A-CC94DDD95AA0}"/>
          </ac:spMkLst>
        </pc:spChg>
        <pc:spChg chg="mod">
          <ac:chgData name="Giulia Zaccaria" userId="47456e15-d1d9-4325-8f5a-2eb237858643" providerId="ADAL" clId="{B71CAEA6-2F02-46C4-B6CA-BD3DB915F68F}" dt="2023-12-01T10:02:55.430" v="1086" actId="1076"/>
          <ac:spMkLst>
            <pc:docMk/>
            <pc:sldMk cId="2567511194" sldId="2147377080"/>
            <ac:spMk id="10" creationId="{AC229FBC-0F0C-CC3D-7BE8-A68B998BB7DB}"/>
          </ac:spMkLst>
        </pc:spChg>
        <pc:spChg chg="add mod">
          <ac:chgData name="Giulia Zaccaria" userId="47456e15-d1d9-4325-8f5a-2eb237858643" providerId="ADAL" clId="{B71CAEA6-2F02-46C4-B6CA-BD3DB915F68F}" dt="2023-12-01T12:17:45.151" v="2971" actId="20577"/>
          <ac:spMkLst>
            <pc:docMk/>
            <pc:sldMk cId="2567511194" sldId="2147377080"/>
            <ac:spMk id="11" creationId="{596FEC85-0213-69F9-121B-B3E218B8C485}"/>
          </ac:spMkLst>
        </pc:spChg>
        <pc:spChg chg="mod">
          <ac:chgData name="Giulia Zaccaria" userId="47456e15-d1d9-4325-8f5a-2eb237858643" providerId="ADAL" clId="{B71CAEA6-2F02-46C4-B6CA-BD3DB915F68F}" dt="2023-12-01T10:02:55.430" v="1086" actId="1076"/>
          <ac:spMkLst>
            <pc:docMk/>
            <pc:sldMk cId="2567511194" sldId="2147377080"/>
            <ac:spMk id="16" creationId="{C2BED474-73BA-57F2-D9A8-F85C8D0488DF}"/>
          </ac:spMkLst>
        </pc:spChg>
        <pc:spChg chg="mod">
          <ac:chgData name="Giulia Zaccaria" userId="47456e15-d1d9-4325-8f5a-2eb237858643" providerId="ADAL" clId="{B71CAEA6-2F02-46C4-B6CA-BD3DB915F68F}" dt="2023-12-01T10:53:21.148" v="2295" actId="20577"/>
          <ac:spMkLst>
            <pc:docMk/>
            <pc:sldMk cId="2567511194" sldId="2147377080"/>
            <ac:spMk id="21" creationId="{2366C1CE-7B11-A3F1-C816-7F57E0B70D25}"/>
          </ac:spMkLst>
        </pc:spChg>
        <pc:picChg chg="del">
          <ac:chgData name="Giulia Zaccaria" userId="47456e15-d1d9-4325-8f5a-2eb237858643" providerId="ADAL" clId="{B71CAEA6-2F02-46C4-B6CA-BD3DB915F68F}" dt="2023-12-01T10:01:26.059" v="1074" actId="478"/>
          <ac:picMkLst>
            <pc:docMk/>
            <pc:sldMk cId="2567511194" sldId="2147377080"/>
            <ac:picMk id="3" creationId="{27709460-D1BC-A8C4-BB88-344BA39E8E5B}"/>
          </ac:picMkLst>
        </pc:picChg>
        <pc:picChg chg="del">
          <ac:chgData name="Giulia Zaccaria" userId="47456e15-d1d9-4325-8f5a-2eb237858643" providerId="ADAL" clId="{B71CAEA6-2F02-46C4-B6CA-BD3DB915F68F}" dt="2023-12-01T10:01:27.684" v="1075" actId="478"/>
          <ac:picMkLst>
            <pc:docMk/>
            <pc:sldMk cId="2567511194" sldId="2147377080"/>
            <ac:picMk id="4" creationId="{525F15A1-B0B5-EF3D-B59A-DE10EC68FBED}"/>
          </ac:picMkLst>
        </pc:picChg>
        <pc:picChg chg="add mod">
          <ac:chgData name="Giulia Zaccaria" userId="47456e15-d1d9-4325-8f5a-2eb237858643" providerId="ADAL" clId="{B71CAEA6-2F02-46C4-B6CA-BD3DB915F68F}" dt="2023-12-01T10:02:44.396" v="1083" actId="14100"/>
          <ac:picMkLst>
            <pc:docMk/>
            <pc:sldMk cId="2567511194" sldId="2147377080"/>
            <ac:picMk id="6" creationId="{2C4B2CF2-A5FC-063A-3942-F9019FE6B206}"/>
          </ac:picMkLst>
        </pc:picChg>
        <pc:picChg chg="add mod">
          <ac:chgData name="Giulia Zaccaria" userId="47456e15-d1d9-4325-8f5a-2eb237858643" providerId="ADAL" clId="{B71CAEA6-2F02-46C4-B6CA-BD3DB915F68F}" dt="2023-12-01T10:02:49.938" v="1085" actId="14100"/>
          <ac:picMkLst>
            <pc:docMk/>
            <pc:sldMk cId="2567511194" sldId="2147377080"/>
            <ac:picMk id="7" creationId="{12D97B35-B64D-4F8F-9856-95323E4AD3B5}"/>
          </ac:picMkLst>
        </pc:picChg>
      </pc:sldChg>
      <pc:sldChg chg="addSp delSp modSp add mod">
        <pc:chgData name="Giulia Zaccaria" userId="47456e15-d1d9-4325-8f5a-2eb237858643" providerId="ADAL" clId="{B71CAEA6-2F02-46C4-B6CA-BD3DB915F68F}" dt="2023-12-01T12:27:59.272" v="2991" actId="20577"/>
        <pc:sldMkLst>
          <pc:docMk/>
          <pc:sldMk cId="4249195371" sldId="2147377081"/>
        </pc:sldMkLst>
        <pc:spChg chg="mod">
          <ac:chgData name="Giulia Zaccaria" userId="47456e15-d1d9-4325-8f5a-2eb237858643" providerId="ADAL" clId="{B71CAEA6-2F02-46C4-B6CA-BD3DB915F68F}" dt="2023-12-01T11:05:11.388" v="2397" actId="1076"/>
          <ac:spMkLst>
            <pc:docMk/>
            <pc:sldMk cId="4249195371" sldId="2147377081"/>
            <ac:spMk id="2" creationId="{4E794886-B0F7-799B-1B26-262FA91D6FDE}"/>
          </ac:spMkLst>
        </pc:spChg>
        <pc:spChg chg="mod">
          <ac:chgData name="Giulia Zaccaria" userId="47456e15-d1d9-4325-8f5a-2eb237858643" providerId="ADAL" clId="{B71CAEA6-2F02-46C4-B6CA-BD3DB915F68F}" dt="2023-12-01T10:57:51.143" v="2313" actId="14100"/>
          <ac:spMkLst>
            <pc:docMk/>
            <pc:sldMk cId="4249195371" sldId="2147377081"/>
            <ac:spMk id="4" creationId="{56F5C383-CB07-9E4D-CB92-79E7C9AC6FDB}"/>
          </ac:spMkLst>
        </pc:spChg>
        <pc:spChg chg="mod">
          <ac:chgData name="Giulia Zaccaria" userId="47456e15-d1d9-4325-8f5a-2eb237858643" providerId="ADAL" clId="{B71CAEA6-2F02-46C4-B6CA-BD3DB915F68F}" dt="2023-12-01T10:05:20.145" v="1121" actId="1076"/>
          <ac:spMkLst>
            <pc:docMk/>
            <pc:sldMk cId="4249195371" sldId="2147377081"/>
            <ac:spMk id="7" creationId="{8B917EA1-6B1D-AA07-8503-C83B72F29937}"/>
          </ac:spMkLst>
        </pc:spChg>
        <pc:spChg chg="mod">
          <ac:chgData name="Giulia Zaccaria" userId="47456e15-d1d9-4325-8f5a-2eb237858643" providerId="ADAL" clId="{B71CAEA6-2F02-46C4-B6CA-BD3DB915F68F}" dt="2023-12-01T11:04:59.005" v="2396" actId="14100"/>
          <ac:spMkLst>
            <pc:docMk/>
            <pc:sldMk cId="4249195371" sldId="2147377081"/>
            <ac:spMk id="8" creationId="{2CD9E6D2-2F2C-7B68-D86F-3B1A8F9DD28F}"/>
          </ac:spMkLst>
        </pc:spChg>
        <pc:spChg chg="mod">
          <ac:chgData name="Giulia Zaccaria" userId="47456e15-d1d9-4325-8f5a-2eb237858643" providerId="ADAL" clId="{B71CAEA6-2F02-46C4-B6CA-BD3DB915F68F}" dt="2023-12-01T10:05:20.145" v="1121" actId="1076"/>
          <ac:spMkLst>
            <pc:docMk/>
            <pc:sldMk cId="4249195371" sldId="2147377081"/>
            <ac:spMk id="9" creationId="{96E1D486-5E8B-6AAB-B4C7-79BDC5E8754D}"/>
          </ac:spMkLst>
        </pc:spChg>
        <pc:spChg chg="mod">
          <ac:chgData name="Giulia Zaccaria" userId="47456e15-d1d9-4325-8f5a-2eb237858643" providerId="ADAL" clId="{B71CAEA6-2F02-46C4-B6CA-BD3DB915F68F}" dt="2023-12-01T10:05:15.859" v="1120" actId="1076"/>
          <ac:spMkLst>
            <pc:docMk/>
            <pc:sldMk cId="4249195371" sldId="2147377081"/>
            <ac:spMk id="10" creationId="{11B4A40B-F900-D2F3-396E-A4BCA5A2AB08}"/>
          </ac:spMkLst>
        </pc:spChg>
        <pc:spChg chg="mod">
          <ac:chgData name="Giulia Zaccaria" userId="47456e15-d1d9-4325-8f5a-2eb237858643" providerId="ADAL" clId="{B71CAEA6-2F02-46C4-B6CA-BD3DB915F68F}" dt="2023-12-01T10:05:20.145" v="1121" actId="1076"/>
          <ac:spMkLst>
            <pc:docMk/>
            <pc:sldMk cId="4249195371" sldId="2147377081"/>
            <ac:spMk id="11" creationId="{5743F047-CD16-8CCD-1865-280F8879F565}"/>
          </ac:spMkLst>
        </pc:spChg>
        <pc:spChg chg="mod">
          <ac:chgData name="Giulia Zaccaria" userId="47456e15-d1d9-4325-8f5a-2eb237858643" providerId="ADAL" clId="{B71CAEA6-2F02-46C4-B6CA-BD3DB915F68F}" dt="2023-12-01T10:05:15.859" v="1120" actId="1076"/>
          <ac:spMkLst>
            <pc:docMk/>
            <pc:sldMk cId="4249195371" sldId="2147377081"/>
            <ac:spMk id="12" creationId="{C959AF1E-CFDD-1A70-AC3F-66A437D7AA62}"/>
          </ac:spMkLst>
        </pc:spChg>
        <pc:spChg chg="add del mod">
          <ac:chgData name="Giulia Zaccaria" userId="47456e15-d1d9-4325-8f5a-2eb237858643" providerId="ADAL" clId="{B71CAEA6-2F02-46C4-B6CA-BD3DB915F68F}" dt="2023-12-01T12:19:38.041" v="2990" actId="20577"/>
          <ac:spMkLst>
            <pc:docMk/>
            <pc:sldMk cId="4249195371" sldId="2147377081"/>
            <ac:spMk id="16" creationId="{8F90FCBB-814F-D3D2-93FD-3267060EF836}"/>
          </ac:spMkLst>
        </pc:spChg>
        <pc:spChg chg="mod">
          <ac:chgData name="Giulia Zaccaria" userId="47456e15-d1d9-4325-8f5a-2eb237858643" providerId="ADAL" clId="{B71CAEA6-2F02-46C4-B6CA-BD3DB915F68F}" dt="2023-12-01T10:05:20.145" v="1121" actId="1076"/>
          <ac:spMkLst>
            <pc:docMk/>
            <pc:sldMk cId="4249195371" sldId="2147377081"/>
            <ac:spMk id="20" creationId="{64C89A58-6FD9-A42A-7BA6-60CED893B3AF}"/>
          </ac:spMkLst>
        </pc:spChg>
        <pc:spChg chg="mod">
          <ac:chgData name="Giulia Zaccaria" userId="47456e15-d1d9-4325-8f5a-2eb237858643" providerId="ADAL" clId="{B71CAEA6-2F02-46C4-B6CA-BD3DB915F68F}" dt="2023-12-01T12:27:59.272" v="2991" actId="20577"/>
          <ac:spMkLst>
            <pc:docMk/>
            <pc:sldMk cId="4249195371" sldId="2147377081"/>
            <ac:spMk id="66" creationId="{A4DD9CC9-EEA2-8DFC-6B03-7357317E56A5}"/>
          </ac:spMkLst>
        </pc:spChg>
        <pc:picChg chg="add mod">
          <ac:chgData name="Giulia Zaccaria" userId="47456e15-d1d9-4325-8f5a-2eb237858643" providerId="ADAL" clId="{B71CAEA6-2F02-46C4-B6CA-BD3DB915F68F}" dt="2023-12-01T10:08:09.321" v="1141" actId="1076"/>
          <ac:picMkLst>
            <pc:docMk/>
            <pc:sldMk cId="4249195371" sldId="2147377081"/>
            <ac:picMk id="3" creationId="{95468F1D-1692-9E35-3AC0-CAC1381AF707}"/>
          </ac:picMkLst>
        </pc:picChg>
        <pc:picChg chg="del">
          <ac:chgData name="Giulia Zaccaria" userId="47456e15-d1d9-4325-8f5a-2eb237858643" providerId="ADAL" clId="{B71CAEA6-2F02-46C4-B6CA-BD3DB915F68F}" dt="2023-12-01T10:07:57.613" v="1136" actId="478"/>
          <ac:picMkLst>
            <pc:docMk/>
            <pc:sldMk cId="4249195371" sldId="2147377081"/>
            <ac:picMk id="6" creationId="{3B9DB4B1-32AD-4FAA-B2F1-343892BB4C93}"/>
          </ac:picMkLst>
        </pc:picChg>
        <pc:picChg chg="del">
          <ac:chgData name="Giulia Zaccaria" userId="47456e15-d1d9-4325-8f5a-2eb237858643" providerId="ADAL" clId="{B71CAEA6-2F02-46C4-B6CA-BD3DB915F68F}" dt="2023-12-01T10:07:58.646" v="1137" actId="478"/>
          <ac:picMkLst>
            <pc:docMk/>
            <pc:sldMk cId="4249195371" sldId="2147377081"/>
            <ac:picMk id="13" creationId="{F01A73EF-BEA1-CE29-E3BB-6FD5405E7E2A}"/>
          </ac:picMkLst>
        </pc:picChg>
        <pc:picChg chg="add mod">
          <ac:chgData name="Giulia Zaccaria" userId="47456e15-d1d9-4325-8f5a-2eb237858643" providerId="ADAL" clId="{B71CAEA6-2F02-46C4-B6CA-BD3DB915F68F}" dt="2023-12-01T10:08:19.367" v="1144" actId="14100"/>
          <ac:picMkLst>
            <pc:docMk/>
            <pc:sldMk cId="4249195371" sldId="2147377081"/>
            <ac:picMk id="15" creationId="{8EEFE8B2-5DA6-7DF8-D2A6-7C88BF442001}"/>
          </ac:picMkLst>
        </pc:picChg>
      </pc:sldChg>
      <pc:sldChg chg="addSp modSp mod">
        <pc:chgData name="Giulia Zaccaria" userId="47456e15-d1d9-4325-8f5a-2eb237858643" providerId="ADAL" clId="{B71CAEA6-2F02-46C4-B6CA-BD3DB915F68F}" dt="2023-12-01T12:07:01.731" v="2969" actId="20577"/>
        <pc:sldMkLst>
          <pc:docMk/>
          <pc:sldMk cId="1737006188" sldId="2147377082"/>
        </pc:sldMkLst>
        <pc:spChg chg="mod">
          <ac:chgData name="Giulia Zaccaria" userId="47456e15-d1d9-4325-8f5a-2eb237858643" providerId="ADAL" clId="{B71CAEA6-2F02-46C4-B6CA-BD3DB915F68F}" dt="2023-12-01T12:04:06.217" v="2966" actId="20577"/>
          <ac:spMkLst>
            <pc:docMk/>
            <pc:sldMk cId="1737006188" sldId="2147377082"/>
            <ac:spMk id="3" creationId="{A693721E-B2E3-A099-AD67-E5A5947A9BC4}"/>
          </ac:spMkLst>
        </pc:spChg>
        <pc:spChg chg="mod">
          <ac:chgData name="Giulia Zaccaria" userId="47456e15-d1d9-4325-8f5a-2eb237858643" providerId="ADAL" clId="{B71CAEA6-2F02-46C4-B6CA-BD3DB915F68F}" dt="2023-12-01T12:07:01.731" v="2969" actId="20577"/>
          <ac:spMkLst>
            <pc:docMk/>
            <pc:sldMk cId="1737006188" sldId="2147377082"/>
            <ac:spMk id="5" creationId="{639DE69C-9239-5325-921E-5380648C9100}"/>
          </ac:spMkLst>
        </pc:spChg>
        <pc:spChg chg="add mod">
          <ac:chgData name="Giulia Zaccaria" userId="47456e15-d1d9-4325-8f5a-2eb237858643" providerId="ADAL" clId="{B71CAEA6-2F02-46C4-B6CA-BD3DB915F68F}" dt="2023-12-01T11:57:13.063" v="2906" actId="1076"/>
          <ac:spMkLst>
            <pc:docMk/>
            <pc:sldMk cId="1737006188" sldId="2147377082"/>
            <ac:spMk id="56" creationId="{545A4EEF-901A-64B1-B258-E1C4B3D4ADAB}"/>
          </ac:spMkLst>
        </pc:spChg>
        <pc:spChg chg="add mod">
          <ac:chgData name="Giulia Zaccaria" userId="47456e15-d1d9-4325-8f5a-2eb237858643" providerId="ADAL" clId="{B71CAEA6-2F02-46C4-B6CA-BD3DB915F68F}" dt="2023-12-01T11:58:42.780" v="2933" actId="20577"/>
          <ac:spMkLst>
            <pc:docMk/>
            <pc:sldMk cId="1737006188" sldId="2147377082"/>
            <ac:spMk id="57" creationId="{73180128-C03E-FCFF-181D-8FE541EA490E}"/>
          </ac:spMkLst>
        </pc:spChg>
        <pc:spChg chg="add mod">
          <ac:chgData name="Giulia Zaccaria" userId="47456e15-d1d9-4325-8f5a-2eb237858643" providerId="ADAL" clId="{B71CAEA6-2F02-46C4-B6CA-BD3DB915F68F}" dt="2023-12-01T11:57:36.220" v="2914" actId="20577"/>
          <ac:spMkLst>
            <pc:docMk/>
            <pc:sldMk cId="1737006188" sldId="2147377082"/>
            <ac:spMk id="58" creationId="{77A39593-4255-5242-46F3-4C7546D560D2}"/>
          </ac:spMkLst>
        </pc:spChg>
        <pc:spChg chg="add mod">
          <ac:chgData name="Giulia Zaccaria" userId="47456e15-d1d9-4325-8f5a-2eb237858643" providerId="ADAL" clId="{B71CAEA6-2F02-46C4-B6CA-BD3DB915F68F}" dt="2023-12-01T12:00:08.548" v="2960" actId="1076"/>
          <ac:spMkLst>
            <pc:docMk/>
            <pc:sldMk cId="1737006188" sldId="2147377082"/>
            <ac:spMk id="59" creationId="{B3A5A2BF-1DC1-B737-6127-646E3DAB4350}"/>
          </ac:spMkLst>
        </pc:spChg>
        <pc:spChg chg="add mod">
          <ac:chgData name="Giulia Zaccaria" userId="47456e15-d1d9-4325-8f5a-2eb237858643" providerId="ADAL" clId="{B71CAEA6-2F02-46C4-B6CA-BD3DB915F68F}" dt="2023-12-01T12:00:39.001" v="2961" actId="1076"/>
          <ac:spMkLst>
            <pc:docMk/>
            <pc:sldMk cId="1737006188" sldId="2147377082"/>
            <ac:spMk id="60" creationId="{C53E16F4-8416-47C1-FA16-EF6A04157A6A}"/>
          </ac:spMkLst>
        </pc:spChg>
        <pc:spChg chg="add mod">
          <ac:chgData name="Giulia Zaccaria" userId="47456e15-d1d9-4325-8f5a-2eb237858643" providerId="ADAL" clId="{B71CAEA6-2F02-46C4-B6CA-BD3DB915F68F}" dt="2023-12-01T11:59:16.738" v="2946" actId="1076"/>
          <ac:spMkLst>
            <pc:docMk/>
            <pc:sldMk cId="1737006188" sldId="2147377082"/>
            <ac:spMk id="61" creationId="{6DAA07BF-665A-1BC9-C9D5-C9DB32455DD4}"/>
          </ac:spMkLst>
        </pc:spChg>
        <pc:spChg chg="add mod">
          <ac:chgData name="Giulia Zaccaria" userId="47456e15-d1d9-4325-8f5a-2eb237858643" providerId="ADAL" clId="{B71CAEA6-2F02-46C4-B6CA-BD3DB915F68F}" dt="2023-12-01T11:59:33.254" v="2953" actId="20577"/>
          <ac:spMkLst>
            <pc:docMk/>
            <pc:sldMk cId="1737006188" sldId="2147377082"/>
            <ac:spMk id="62" creationId="{159224AE-9125-3908-8BFE-404F5CC920A6}"/>
          </ac:spMkLst>
        </pc:spChg>
        <pc:spChg chg="add mod">
          <ac:chgData name="Giulia Zaccaria" userId="47456e15-d1d9-4325-8f5a-2eb237858643" providerId="ADAL" clId="{B71CAEA6-2F02-46C4-B6CA-BD3DB915F68F}" dt="2023-12-01T11:59:56.390" v="2959" actId="20577"/>
          <ac:spMkLst>
            <pc:docMk/>
            <pc:sldMk cId="1737006188" sldId="2147377082"/>
            <ac:spMk id="63" creationId="{3448ADE2-4636-522B-0B30-E4B7D1D501AA}"/>
          </ac:spMkLst>
        </pc:spChg>
      </pc:sldChg>
      <pc:sldMasterChg chg="addSldLayout delSldLayout">
        <pc:chgData name="Giulia Zaccaria" userId="47456e15-d1d9-4325-8f5a-2eb237858643" providerId="ADAL" clId="{B71CAEA6-2F02-46C4-B6CA-BD3DB915F68F}" dt="2023-12-01T10:13:43.604" v="1146" actId="47"/>
        <pc:sldMasterMkLst>
          <pc:docMk/>
          <pc:sldMasterMk cId="573522710" sldId="2147483660"/>
        </pc:sldMasterMkLst>
        <pc:sldLayoutChg chg="add del">
          <pc:chgData name="Giulia Zaccaria" userId="47456e15-d1d9-4325-8f5a-2eb237858643" providerId="ADAL" clId="{B71CAEA6-2F02-46C4-B6CA-BD3DB915F68F}" dt="2023-12-01T10:13:43.604" v="1146" actId="47"/>
          <pc:sldLayoutMkLst>
            <pc:docMk/>
            <pc:sldMasterMk cId="573522710" sldId="2147483660"/>
            <pc:sldLayoutMk cId="3558150797" sldId="21474837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C4AE9-9886-4B0E-81B1-7650E9920E46}" type="datetimeFigureOut">
              <a:rPr lang="it-IT" smtClean="0"/>
              <a:t>05/12/2023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BD197-EF56-4F4F-BF47-3019E925D2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3021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1347788"/>
            <a:ext cx="6459538" cy="3633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BD197-EF56-4F4F-BF47-3019E925D2DF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124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BD197-EF56-4F4F-BF47-3019E925D2DF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402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BD197-EF56-4F4F-BF47-3019E925D2DF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404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1347788"/>
            <a:ext cx="6459538" cy="3633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617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BD197-EF56-4F4F-BF47-3019E925D2DF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5849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08" name="Google Shape;10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5596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1347788"/>
            <a:ext cx="6459538" cy="3633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0575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BD197-EF56-4F4F-BF47-3019E925D2DF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5787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08" name="Google Shape;10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6468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1347788"/>
            <a:ext cx="6459538" cy="3633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7700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BD197-EF56-4F4F-BF47-3019E925D2DF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33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1347788"/>
            <a:ext cx="6459538" cy="3633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8397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BD197-EF56-4F4F-BF47-3019E925D2DF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5919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06FF33-9BEC-1C4F-1182-FBCCED47DD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EF22CDD-2A47-53A3-688E-0EF93AE56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4FA8A5-3D03-7ED7-C63F-79981DE4E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DF03-A3AB-4B2F-B890-6E4B80126FF2}" type="datetimeFigureOut">
              <a:rPr lang="it-IT" smtClean="0"/>
              <a:t>05/12/2023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D977D7-E964-9730-4A73-2AF43B3FD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33D357-D90F-7310-73E6-50A4B874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DB83-84F8-4FB8-861E-37CAEABF36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3014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DFCE5E-CDD5-387F-0A38-94F9DD979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706F218-9D0E-789E-A0E2-77664DAB1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4E6946-8F72-5214-9C53-69241763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DF03-A3AB-4B2F-B890-6E4B80126FF2}" type="datetimeFigureOut">
              <a:rPr lang="it-IT" smtClean="0"/>
              <a:t>05/12/2023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52F85F-0E22-92E2-B257-9B7F8230B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9370E3-E1E5-D0DA-A56F-8A6A6DC79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DB83-84F8-4FB8-861E-37CAEABF36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756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1E296A1-7ECA-0661-3D8B-10856D6A2F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A5221BE-A32F-C4F3-DEE2-A69395EF6D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3E48A7-B5E1-75D4-BF66-1B9CD4B9B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DF03-A3AB-4B2F-B890-6E4B80126FF2}" type="datetimeFigureOut">
              <a:rPr lang="it-IT" smtClean="0"/>
              <a:t>05/12/2023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D2166C-E2E5-5E07-CC27-0D94393E3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81BA14-52E6-4519-66C3-F815AD9D8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DB83-84F8-4FB8-861E-37CAEABF36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0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rup Blank Slide">
  <p:cSld name="Arup Blank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013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49" y="1413503"/>
            <a:ext cx="11235297" cy="454705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488CF2-E389-8A4C-9F32-EBF4EC5DF9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1603972-EAFB-CD4A-A8A1-24B55FDF2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One column text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7206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1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49" y="1413503"/>
            <a:ext cx="11235297" cy="4547051"/>
          </a:xfrm>
        </p:spPr>
        <p:txBody>
          <a:bodyPr numCol="2" spcCol="25200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/>
            </a:lvl1pPr>
            <a:lvl2pPr>
              <a:lnSpc>
                <a:spcPts val="1467"/>
              </a:lnSpc>
              <a:defRPr/>
            </a:lvl2pPr>
            <a:lvl3pPr>
              <a:lnSpc>
                <a:spcPts val="1467"/>
              </a:lnSpc>
              <a:defRPr/>
            </a:lvl3pPr>
            <a:lvl4pPr>
              <a:lnSpc>
                <a:spcPts val="1467"/>
              </a:lnSpc>
              <a:defRPr/>
            </a:lvl4pPr>
            <a:lvl5pPr>
              <a:lnSpc>
                <a:spcPts val="1467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CEA2DC6A-120D-DA4A-88E7-1651C6AACD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Two columns text (1)</a:t>
            </a:r>
            <a:endParaRPr lang="it-IT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92ECE7-CA88-A542-BF42-969E011F17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173564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 (1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413504"/>
            <a:ext cx="5617645" cy="1280536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BD14DAF-35AA-AA47-99C3-5289B7ABE9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780189"/>
            <a:ext cx="5617645" cy="3234991"/>
          </a:xfrm>
        </p:spPr>
        <p:txBody>
          <a:bodyPr numCol="1" spcCol="0">
            <a:noAutofit/>
          </a:bodyPr>
          <a:lstStyle>
            <a:lvl1pPr marL="228594" indent="-228594">
              <a:lnSpc>
                <a:spcPts val="1467"/>
              </a:lnSpc>
              <a:spcBef>
                <a:spcPts val="0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1pPr>
            <a:lvl2pPr marL="749911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2pPr>
            <a:lvl3pPr marL="1271228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3pPr>
            <a:lvl4pPr marL="1792545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4pPr>
            <a:lvl5pPr marL="2313862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5pPr>
          </a:lstStyle>
          <a:p>
            <a:pPr lvl="0"/>
            <a:r>
              <a:rPr lang="en-GB"/>
              <a:t>Click to edit Master text styles </a:t>
            </a:r>
            <a:r>
              <a:rPr lang="en-GB" err="1"/>
              <a:t>fhgohfohg</a:t>
            </a:r>
            <a:r>
              <a:rPr lang="en-GB"/>
              <a:t> </a:t>
            </a:r>
            <a:r>
              <a:rPr lang="en-GB" err="1"/>
              <a:t>ofg</a:t>
            </a:r>
            <a:r>
              <a:rPr lang="en-GB"/>
              <a:t> </a:t>
            </a:r>
            <a:r>
              <a:rPr lang="en-GB" err="1"/>
              <a:t>hfhgohfogfo</a:t>
            </a:r>
            <a:r>
              <a:rPr lang="en-GB"/>
              <a:t> </a:t>
            </a:r>
            <a:r>
              <a:rPr lang="en-GB" err="1"/>
              <a:t>hghfogho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351" y="1413504"/>
            <a:ext cx="5470165" cy="4601675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0D837255-ECD7-9343-86F1-6B2F5D711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+ text (1)</a:t>
            </a:r>
            <a:endParaRPr lang="it-IT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994DFAE-F08D-4249-838C-5B6DECB8A9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140134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4"/>
            <a:ext cx="5617645" cy="1280536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BD14DAF-35AA-AA47-99C3-5289B7ABE9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355" y="2780189"/>
            <a:ext cx="5617645" cy="3234991"/>
          </a:xfrm>
        </p:spPr>
        <p:txBody>
          <a:bodyPr numCol="1" spcCol="0">
            <a:noAutofit/>
          </a:bodyPr>
          <a:lstStyle>
            <a:lvl1pPr marL="228594" indent="-228594">
              <a:lnSpc>
                <a:spcPts val="1467"/>
              </a:lnSpc>
              <a:spcBef>
                <a:spcPts val="0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1pPr>
            <a:lvl2pPr marL="749911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2pPr>
            <a:lvl3pPr marL="1271228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3pPr>
            <a:lvl4pPr marL="1792545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4pPr>
            <a:lvl5pPr marL="2313862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5pPr>
          </a:lstStyle>
          <a:p>
            <a:pPr lvl="0"/>
            <a:r>
              <a:rPr lang="en-GB"/>
              <a:t>Click to edit Master text styles </a:t>
            </a:r>
            <a:r>
              <a:rPr lang="en-GB" err="1"/>
              <a:t>fhgohfohg</a:t>
            </a:r>
            <a:r>
              <a:rPr lang="en-GB"/>
              <a:t> </a:t>
            </a:r>
            <a:r>
              <a:rPr lang="en-GB" err="1"/>
              <a:t>ofg</a:t>
            </a:r>
            <a:r>
              <a:rPr lang="en-GB"/>
              <a:t> </a:t>
            </a:r>
            <a:r>
              <a:rPr lang="en-GB" err="1"/>
              <a:t>hfhgohfogfo</a:t>
            </a:r>
            <a:r>
              <a:rPr lang="en-GB"/>
              <a:t> </a:t>
            </a:r>
            <a:r>
              <a:rPr lang="en-GB" err="1"/>
              <a:t>hghfogho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3480" y="1413505"/>
            <a:ext cx="5470165" cy="460167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EC0A940C-0182-DA45-B952-AD72B9796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+ text (2)</a:t>
            </a:r>
            <a:endParaRPr lang="it-IT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B8F10C0-082E-BC43-8BC3-6E24151EA2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0174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3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4"/>
            <a:ext cx="5617645" cy="1280536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BD14DAF-35AA-AA47-99C3-5289B7ABE9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355" y="2780189"/>
            <a:ext cx="5617645" cy="3234991"/>
          </a:xfrm>
        </p:spPr>
        <p:txBody>
          <a:bodyPr numCol="1" spcCol="0">
            <a:noAutofit/>
          </a:bodyPr>
          <a:lstStyle>
            <a:lvl1pPr marL="228594" indent="-228594">
              <a:lnSpc>
                <a:spcPts val="1467"/>
              </a:lnSpc>
              <a:spcBef>
                <a:spcPts val="0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1pPr>
            <a:lvl2pPr marL="749911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2pPr>
            <a:lvl3pPr marL="1271228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3pPr>
            <a:lvl4pPr marL="1792545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4pPr>
            <a:lvl5pPr marL="2313862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5pPr>
          </a:lstStyle>
          <a:p>
            <a:pPr lvl="0"/>
            <a:r>
              <a:rPr lang="en-GB"/>
              <a:t>Click to edit Master text styles </a:t>
            </a:r>
            <a:r>
              <a:rPr lang="en-GB" err="1"/>
              <a:t>fhgohfohg</a:t>
            </a:r>
            <a:r>
              <a:rPr lang="en-GB"/>
              <a:t> </a:t>
            </a:r>
            <a:r>
              <a:rPr lang="en-GB" err="1"/>
              <a:t>ofg</a:t>
            </a:r>
            <a:r>
              <a:rPr lang="en-GB"/>
              <a:t> </a:t>
            </a:r>
            <a:r>
              <a:rPr lang="en-GB" err="1"/>
              <a:t>hfhgohfogfo</a:t>
            </a:r>
            <a:r>
              <a:rPr lang="en-GB"/>
              <a:t> </a:t>
            </a:r>
            <a:r>
              <a:rPr lang="en-GB" err="1"/>
              <a:t>hghfogho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3480" y="1413506"/>
            <a:ext cx="5470165" cy="226375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CEBF4CB-ED72-8442-A9CE-D09EED6D4FE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243481" y="3844413"/>
            <a:ext cx="2644881" cy="216309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52F8F2F-F583-A94C-9429-989609FD42C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068765" y="3844413"/>
            <a:ext cx="2644881" cy="216309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674A8ED6-F104-4B4F-9289-53A193CAA8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+ text (3)</a:t>
            </a:r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71ADE7-8377-9642-91CA-7EB4FD7BBFE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1E4F2-AD49-CB41-B932-C6EABC168C5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9CAE5FC-86E1-1448-8EC3-A22E1B31C8C0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B1A17AB-4689-F44F-B2D4-F14F5BB2E8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47305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4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4"/>
            <a:ext cx="2638471" cy="4594005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32173" y="1413506"/>
            <a:ext cx="8381473" cy="4594004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105D189-A5D9-9E4D-8725-9C3AEE34D3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+ text (4)</a:t>
            </a:r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8EB906-37EE-5745-99FD-103D5B4F4C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A97DA-2D34-B041-86B4-AC77E08042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CAE5FC-86E1-1448-8EC3-A22E1B31C8C0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402F7B7-A64C-1840-A09E-694BF405A5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922571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5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4"/>
            <a:ext cx="2638471" cy="4594005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32174" y="1413506"/>
            <a:ext cx="5546357" cy="4594004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BD3A29C-59A5-7A41-BDA3-4D0AF2C6A03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016181" y="1413507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C40464E-C4F6-B542-936C-2748CD05EBA1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016181" y="3842074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66700626-A137-1E4D-A640-4768EF193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+ text (5)</a:t>
            </a:r>
            <a:endParaRPr lang="it-IT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B12DD6F-C2DF-2847-872C-CCED25E399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18208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8F8A4E-C1F5-8538-E656-2CB645B4D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9EDE1F-F12F-DF0B-2919-E364E070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0C32FC-5F30-7BB3-753F-607493AEE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DF03-A3AB-4B2F-B890-6E4B80126FF2}" type="datetimeFigureOut">
              <a:rPr lang="it-IT" smtClean="0"/>
              <a:t>05/12/2023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B84D5B-EF4B-0AD6-916A-F1D24B2B2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295102-9FE0-EC4E-6739-0BEEDD7FA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DB83-84F8-4FB8-861E-37CAEABF36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809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(1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351" y="1413506"/>
            <a:ext cx="5546357" cy="4594004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BD3A29C-59A5-7A41-BDA3-4D0AF2C6A03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016181" y="1413507"/>
            <a:ext cx="2697465" cy="459400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E7E4B69-15FE-0A46-B3F5-910E635218BB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174658" y="1413507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127793F-B095-B242-8B6E-5C2B87B2B5B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174658" y="3842074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929033C0-1DD6-2D4A-A337-408FAF1F6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Gallery (1)</a:t>
            </a:r>
            <a:endParaRPr lang="it-IT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88CABBA-DBA3-CB47-96BC-901443082E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08187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(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351" y="1413506"/>
            <a:ext cx="8331352" cy="4594004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BD3A29C-59A5-7A41-BDA3-4D0AF2C6A03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016181" y="1413507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C40464E-C4F6-B542-936C-2748CD05EBA1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016181" y="3842074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BCCFFC86-C73F-CA4D-943D-33E266B2A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Gallery (2)</a:t>
            </a:r>
            <a:endParaRPr lang="it-IT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79A7751-9425-9748-A8E7-3A822CF5C9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292361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aphic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351" y="2104103"/>
            <a:ext cx="5520709" cy="390340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D795DFF-D208-3B4C-AF52-E37785DDFD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6489" y="1758131"/>
            <a:ext cx="5522571" cy="15370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B937BB8-9C87-EF48-A4D2-BFB133E69C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350" y="1556819"/>
            <a:ext cx="5528869" cy="15370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kern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685538-E16D-8646-937E-DAC507D3E821}"/>
              </a:ext>
            </a:extLst>
          </p:cNvPr>
          <p:cNvCxnSpPr>
            <a:cxnSpLocks/>
          </p:cNvCxnSpPr>
          <p:nvPr userDrawn="1"/>
        </p:nvCxnSpPr>
        <p:spPr>
          <a:xfrm>
            <a:off x="458293" y="1437564"/>
            <a:ext cx="55489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AB2F8C7-034D-C64D-A3B8-FB3CA3EA1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59904" y="1758131"/>
            <a:ext cx="5522571" cy="15370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29DBBE0-1126-1241-A0EF-B2CB75E6A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61764" y="1556819"/>
            <a:ext cx="5528869" cy="15370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576AC9-0186-1947-823C-2EFCADD87A09}"/>
              </a:ext>
            </a:extLst>
          </p:cNvPr>
          <p:cNvCxnSpPr>
            <a:cxnSpLocks/>
          </p:cNvCxnSpPr>
          <p:nvPr userDrawn="1"/>
        </p:nvCxnSpPr>
        <p:spPr>
          <a:xfrm>
            <a:off x="6141707" y="1437564"/>
            <a:ext cx="55489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E9A0147-4AE4-0042-9C63-B02BD05FEBA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192943" y="2104103"/>
            <a:ext cx="5520709" cy="390340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6E895979-A5BD-734B-92F9-3E4444E91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Two columns graphic</a:t>
            </a:r>
            <a:endParaRPr lang="it-IT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9C7643-6385-D044-8FAD-517603217A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00699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ic (1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AB2F8C7-034D-C64D-A3B8-FB3CA3EA1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59904" y="1758131"/>
            <a:ext cx="5522571" cy="15370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29DBBE0-1126-1241-A0EF-B2CB75E6A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61764" y="1556819"/>
            <a:ext cx="5528869" cy="15370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576AC9-0186-1947-823C-2EFCADD87A09}"/>
              </a:ext>
            </a:extLst>
          </p:cNvPr>
          <p:cNvCxnSpPr>
            <a:cxnSpLocks/>
          </p:cNvCxnSpPr>
          <p:nvPr userDrawn="1"/>
        </p:nvCxnSpPr>
        <p:spPr>
          <a:xfrm>
            <a:off x="6141707" y="1437564"/>
            <a:ext cx="55489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E9A0147-4AE4-0042-9C63-B02BD05FEBA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192943" y="2104103"/>
            <a:ext cx="5520709" cy="390340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DE1A4D4-79B1-F14A-A171-B55610DBED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4"/>
            <a:ext cx="5617645" cy="1280536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3C705AA-26A6-DD46-A9A2-16E91C4C35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355" y="2780189"/>
            <a:ext cx="5617645" cy="3234991"/>
          </a:xfrm>
        </p:spPr>
        <p:txBody>
          <a:bodyPr numCol="1" spcCol="0">
            <a:noAutofit/>
          </a:bodyPr>
          <a:lstStyle>
            <a:lvl1pPr marL="228594" indent="-228594">
              <a:lnSpc>
                <a:spcPts val="1467"/>
              </a:lnSpc>
              <a:spcBef>
                <a:spcPts val="0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1pPr>
            <a:lvl2pPr marL="749911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2pPr>
            <a:lvl3pPr marL="1271228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3pPr>
            <a:lvl4pPr marL="1792545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4pPr>
            <a:lvl5pPr marL="2313862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5pPr>
          </a:lstStyle>
          <a:p>
            <a:pPr lvl="0"/>
            <a:r>
              <a:rPr lang="en-GB"/>
              <a:t>Click to edit Master text styles </a:t>
            </a:r>
            <a:r>
              <a:rPr lang="en-GB" err="1"/>
              <a:t>fhgohfohg</a:t>
            </a:r>
            <a:r>
              <a:rPr lang="en-GB"/>
              <a:t> </a:t>
            </a:r>
            <a:r>
              <a:rPr lang="en-GB" err="1"/>
              <a:t>ofg</a:t>
            </a:r>
            <a:r>
              <a:rPr lang="en-GB"/>
              <a:t> </a:t>
            </a:r>
            <a:r>
              <a:rPr lang="en-GB" err="1"/>
              <a:t>hfhgohfogfo</a:t>
            </a:r>
            <a:r>
              <a:rPr lang="en-GB"/>
              <a:t> </a:t>
            </a:r>
            <a:r>
              <a:rPr lang="en-GB" err="1"/>
              <a:t>hghfogho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8D69A05A-C14A-C743-A054-B5E83DE654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Text + graphic (1)</a:t>
            </a:r>
            <a:endParaRPr lang="it-IT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98E57845-D5EE-2B47-B6B0-F04FFD8C73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567274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ic (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AB2F8C7-034D-C64D-A3B8-FB3CA3EA1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39733" y="1758131"/>
            <a:ext cx="8372052" cy="15355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29DBBE0-1126-1241-A0EF-B2CB75E6A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41593" y="1556819"/>
            <a:ext cx="8372052" cy="153696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576AC9-0186-1947-823C-2EFCADD87A09}"/>
              </a:ext>
            </a:extLst>
          </p:cNvPr>
          <p:cNvCxnSpPr>
            <a:cxnSpLocks/>
          </p:cNvCxnSpPr>
          <p:nvPr userDrawn="1"/>
        </p:nvCxnSpPr>
        <p:spPr>
          <a:xfrm>
            <a:off x="3321537" y="1437564"/>
            <a:ext cx="839211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E9A0147-4AE4-0042-9C63-B02BD05FEBA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332172" y="2104103"/>
            <a:ext cx="8381480" cy="390340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DE1A4D4-79B1-F14A-A171-B55610DBED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3"/>
            <a:ext cx="2677800" cy="4593959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F2E2C7D7-B3AB-ED4F-99CA-5AF7470AA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Text + graphic (2)</a:t>
            </a:r>
            <a:endParaRPr lang="it-IT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DEEE4FD-277B-4249-9A3C-3574B71998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70118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graphic + Text/graph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351" y="3897630"/>
            <a:ext cx="5520709" cy="211754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D795DFF-D208-3B4C-AF52-E37785DDFD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6489" y="3551656"/>
            <a:ext cx="5522571" cy="15370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B937BB8-9C87-EF48-A4D2-BFB133E69C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350" y="3350344"/>
            <a:ext cx="5528869" cy="15370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kern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685538-E16D-8646-937E-DAC507D3E821}"/>
              </a:ext>
            </a:extLst>
          </p:cNvPr>
          <p:cNvCxnSpPr>
            <a:cxnSpLocks/>
          </p:cNvCxnSpPr>
          <p:nvPr userDrawn="1"/>
        </p:nvCxnSpPr>
        <p:spPr>
          <a:xfrm>
            <a:off x="458293" y="3231089"/>
            <a:ext cx="55489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AB2F8C7-034D-C64D-A3B8-FB3CA3EA1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59904" y="3551656"/>
            <a:ext cx="5522571" cy="15370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29DBBE0-1126-1241-A0EF-B2CB75E6A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61764" y="3350344"/>
            <a:ext cx="5528869" cy="15370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576AC9-0186-1947-823C-2EFCADD87A09}"/>
              </a:ext>
            </a:extLst>
          </p:cNvPr>
          <p:cNvCxnSpPr>
            <a:cxnSpLocks/>
          </p:cNvCxnSpPr>
          <p:nvPr userDrawn="1"/>
        </p:nvCxnSpPr>
        <p:spPr>
          <a:xfrm>
            <a:off x="6141707" y="3231089"/>
            <a:ext cx="55489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E9A0147-4AE4-0042-9C63-B02BD05FEBA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192943" y="3897630"/>
            <a:ext cx="5520709" cy="211754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FEAA84C-A051-A645-9501-FFBE15C543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6" y="1413504"/>
            <a:ext cx="5520705" cy="1559529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FC3C956-792D-3A46-A557-40879750E0F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41708" y="1413504"/>
            <a:ext cx="5520705" cy="1559529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01B8303D-2450-DE4C-832A-3B065D723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Text/graphic + Text/graphic</a:t>
            </a:r>
            <a:endParaRPr lang="it-IT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9C85D63D-0A88-E14B-A06E-A28128BCE6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687496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Graph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AB2F8C7-034D-C64D-A3B8-FB3CA3EA1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5911" y="1758131"/>
            <a:ext cx="8372052" cy="15355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29DBBE0-1126-1241-A0EF-B2CB75E6A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7771" y="1556819"/>
            <a:ext cx="8372052" cy="153696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576AC9-0186-1947-823C-2EFCADD87A09}"/>
              </a:ext>
            </a:extLst>
          </p:cNvPr>
          <p:cNvCxnSpPr>
            <a:cxnSpLocks/>
          </p:cNvCxnSpPr>
          <p:nvPr userDrawn="1"/>
        </p:nvCxnSpPr>
        <p:spPr>
          <a:xfrm>
            <a:off x="467715" y="1437564"/>
            <a:ext cx="11245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E9A0147-4AE4-0042-9C63-B02BD05FEBA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478351" y="2104103"/>
            <a:ext cx="11235299" cy="390340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A3D4BDE2-1925-7A45-8814-AC6A42815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One column graphic</a:t>
            </a:r>
            <a:endParaRPr lang="it-IT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22D1D1A-2333-9E4A-B010-6DE7931783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356335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3774BF6-19A7-5843-830F-D9F95C38A8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quarter" idx="10" hasCustomPrompt="1"/>
          </p:nvPr>
        </p:nvSpPr>
        <p:spPr>
          <a:xfrm>
            <a:off x="478351" y="1366685"/>
            <a:ext cx="2215688" cy="1573161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>
              <a:lnSpc>
                <a:spcPts val="10266"/>
              </a:lnSpc>
              <a:spcBef>
                <a:spcPts val="0"/>
              </a:spcBef>
              <a:buFontTx/>
              <a:buNone/>
              <a:defRPr sz="10266" b="0" i="0" kern="1200" cap="none" spc="115" baseline="0">
                <a:solidFill>
                  <a:schemeClr val="accent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01.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fld id="{29CAE5FC-86E1-1448-8EC3-A22E1B31C8C0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D0D0ACF-8567-7144-854B-B14909F906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2172" y="1383892"/>
            <a:ext cx="5126619" cy="1573161"/>
          </a:xfrm>
        </p:spPr>
        <p:txBody>
          <a:bodyPr/>
          <a:lstStyle>
            <a:lvl1pPr>
              <a:lnSpc>
                <a:spcPts val="2667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Divider title goes here.</a:t>
            </a:r>
            <a:br>
              <a:rPr lang="en-GB"/>
            </a:b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consecteur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isquam</a:t>
            </a:r>
            <a:r>
              <a:rPr lang="en-GB"/>
              <a:t>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1475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Diapositiva titolo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4"/>
          <p:cNvSpPr txBox="1">
            <a:spLocks noGrp="1"/>
          </p:cNvSpPr>
          <p:nvPr>
            <p:ph type="ctrTitle"/>
          </p:nvPr>
        </p:nvSpPr>
        <p:spPr>
          <a:xfrm>
            <a:off x="96252" y="85457"/>
            <a:ext cx="12192000" cy="75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7239"/>
              </a:buClr>
              <a:buSzPts val="4800"/>
              <a:buFont typeface="Titillium Web"/>
              <a:buNone/>
              <a:defRPr sz="4800"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subTitle" idx="1"/>
          </p:nvPr>
        </p:nvSpPr>
        <p:spPr>
          <a:xfrm>
            <a:off x="914401" y="1089758"/>
            <a:ext cx="10299940" cy="3764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5600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tro capitolo _ no occhi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FBB054F-FBC8-DB4C-AD58-09BCB4C74042}"/>
              </a:ext>
            </a:extLst>
          </p:cNvPr>
          <p:cNvSpPr txBox="1"/>
          <p:nvPr userDrawn="1"/>
        </p:nvSpPr>
        <p:spPr>
          <a:xfrm>
            <a:off x="2406316" y="648502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D02897-A971-3A48-831D-4CAC90AEFC09}"/>
              </a:ext>
            </a:extLst>
          </p:cNvPr>
          <p:cNvSpPr txBox="1"/>
          <p:nvPr userDrawn="1"/>
        </p:nvSpPr>
        <p:spPr>
          <a:xfrm>
            <a:off x="2060294" y="643552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it-IT"/>
          </a:p>
        </p:txBody>
      </p:sp>
      <p:sp>
        <p:nvSpPr>
          <p:cNvPr id="9" name="Segnaposto testo 4">
            <a:extLst>
              <a:ext uri="{FF2B5EF4-FFF2-40B4-BE49-F238E27FC236}">
                <a16:creationId xmlns:a16="http://schemas.microsoft.com/office/drawing/2014/main" id="{33CB08AF-5696-7A4B-800E-8B6A7D77D9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188640"/>
            <a:ext cx="11485563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it-IT" sz="3500" b="1" i="0" kern="1200" cap="none" baseline="0" dirty="0" smtClean="0">
                <a:solidFill>
                  <a:srgbClr val="010B28"/>
                </a:solidFill>
                <a:latin typeface="Titillium Web" pitchFamily="2" charset="77"/>
                <a:ea typeface="+mj-ea"/>
                <a:cs typeface="Arial" panose="020B0604020202020204" pitchFamily="34" charset="0"/>
              </a:defRPr>
            </a:lvl1pPr>
            <a:lvl2pPr>
              <a:defRPr lang="it-IT" sz="4000" b="1" i="0" kern="1200" cap="none" baseline="0" dirty="0" smtClean="0">
                <a:solidFill>
                  <a:srgbClr val="010B28"/>
                </a:solidFill>
                <a:latin typeface="Montserrat" panose="00000500000000000000" pitchFamily="2" charset="0"/>
                <a:ea typeface="+mj-ea"/>
                <a:cs typeface="+mj-cs"/>
              </a:defRPr>
            </a:lvl2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63C69F1-5CE6-5A4D-BA3A-780C4C8E501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407CB2F4-B1B5-2C46-8A77-D8A209F180B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13838" y="6486797"/>
            <a:ext cx="2743200" cy="365125"/>
          </a:xfrm>
        </p:spPr>
        <p:txBody>
          <a:bodyPr/>
          <a:lstStyle>
            <a:lvl1pPr>
              <a:defRPr sz="1100">
                <a:latin typeface="Titillium Web" pitchFamily="2" charset="77"/>
              </a:defRPr>
            </a:lvl1pPr>
          </a:lstStyle>
          <a:p>
            <a:fld id="{9DE64E33-F4D1-9045-8634-9E2D4E4CE3B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3100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D7721D-622A-12C5-563D-688A45FF5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363A5F-2DDB-1ACD-1F31-FFB2B5EDF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55CEF4-DBF1-3E67-7083-9419E173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DF03-A3AB-4B2F-B890-6E4B80126FF2}" type="datetimeFigureOut">
              <a:rPr lang="it-IT" smtClean="0"/>
              <a:t>05/12/2023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C647FA-CAFA-D75A-5BE2-C917CA707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6C5B53-7A6A-5F30-BC01-3B553FB32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DB83-84F8-4FB8-861E-37CAEABF36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0333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rup Blank Slide">
  <p:cSld name="Arup Blank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0640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17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138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30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19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1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1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748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14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173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1"/>
            </a:lvl1pPr>
            <a:lvl2pPr marL="457155" indent="0">
              <a:buNone/>
              <a:defRPr sz="1200"/>
            </a:lvl2pPr>
            <a:lvl3pPr marL="914309" indent="0">
              <a:buNone/>
              <a:defRPr sz="1001"/>
            </a:lvl3pPr>
            <a:lvl4pPr marL="1371464" indent="0">
              <a:buNone/>
              <a:defRPr sz="900"/>
            </a:lvl4pPr>
            <a:lvl5pPr marL="1828618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257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1"/>
            </a:lvl1pPr>
            <a:lvl2pPr marL="457155" indent="0">
              <a:buNone/>
              <a:defRPr sz="1200"/>
            </a:lvl2pPr>
            <a:lvl3pPr marL="914309" indent="0">
              <a:buNone/>
              <a:defRPr sz="1001"/>
            </a:lvl3pPr>
            <a:lvl4pPr marL="1371464" indent="0">
              <a:buNone/>
              <a:defRPr sz="900"/>
            </a:lvl4pPr>
            <a:lvl5pPr marL="1828618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8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9B9340-DAD0-CE0D-B1D5-AAF2C7F04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779AFF-C56D-747C-1328-CA9451AF84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02D0E32-549D-7DC2-046F-B50AD026D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442A3CF-B4C4-D4A7-BACE-874A49363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DF03-A3AB-4B2F-B890-6E4B80126FF2}" type="datetimeFigureOut">
              <a:rPr lang="it-IT" smtClean="0"/>
              <a:t>05/12/2023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0F14911-2668-17F8-0518-0F97ADD1D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E508D36-3D4E-7E9D-A4E1-4185A1FFE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DB83-84F8-4FB8-861E-37CAEABF36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84267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585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233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rup Blank Slide">
  <p:cSld name="Arup Blank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9453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843F6EDA-C372-6747-8EB0-AB6800F25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847" y="493808"/>
            <a:ext cx="11532865" cy="461665"/>
          </a:xfrm>
          <a:noFill/>
        </p:spPr>
        <p:txBody>
          <a:bodyPr wrap="square" lIns="0" rtlCol="0">
            <a:spAutoFit/>
          </a:bodyPr>
          <a:lstStyle>
            <a:lvl1pPr>
              <a:defRPr lang="it-IT" sz="2400" b="1" dirty="0">
                <a:solidFill>
                  <a:srgbClr val="0A264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algn="just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8416CD-683D-1B41-85C7-43BB3E681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849" y="254522"/>
            <a:ext cx="8494999" cy="254044"/>
          </a:xfrm>
          <a:noFill/>
        </p:spPr>
        <p:txBody>
          <a:bodyPr wrap="square" lIns="0" rtlCol="0">
            <a:spAutoFit/>
          </a:bodyPr>
          <a:lstStyle>
            <a:lvl1pPr marL="0" indent="0">
              <a:buFont typeface="+mj-lt"/>
              <a:buNone/>
              <a:defRPr lang="it-IT" sz="105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just"/>
            <a:r>
              <a:rPr lang="it-IT"/>
              <a:t>FARE CLIC PER MODIFICARE GLI STILI DEL TESTO DELLO SCHEMA</a:t>
            </a:r>
          </a:p>
        </p:txBody>
      </p:sp>
      <p:sp>
        <p:nvSpPr>
          <p:cNvPr id="13" name="Footer Placeholder 83">
            <a:extLst>
              <a:ext uri="{FF2B5EF4-FFF2-40B4-BE49-F238E27FC236}">
                <a16:creationId xmlns:a16="http://schemas.microsoft.com/office/drawing/2014/main" id="{04D5A9D0-7D27-6043-94AF-A609E50211B4}"/>
              </a:ext>
            </a:extLst>
          </p:cNvPr>
          <p:cNvSpPr txBox="1"/>
          <p:nvPr userDrawn="1"/>
        </p:nvSpPr>
        <p:spPr>
          <a:xfrm>
            <a:off x="451476" y="6464982"/>
            <a:ext cx="4114801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 marL="0" marR="0" lvl="0" indent="0" algn="l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raphik"/>
              </a:rPr>
              <a:t>Copyright © 2021 </a:t>
            </a: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raphik"/>
              </a:rPr>
              <a:t>Italia domani</a:t>
            </a: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raphik"/>
              </a:rPr>
              <a:t>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947380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ntro capitolo _ no occhiello">
  <p:cSld name="4_Intro capitolo _ no occhiello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68"/>
          <p:cNvSpPr txBox="1"/>
          <p:nvPr/>
        </p:nvSpPr>
        <p:spPr>
          <a:xfrm>
            <a:off x="2406316" y="648502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25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68"/>
          <p:cNvSpPr txBox="1"/>
          <p:nvPr/>
        </p:nvSpPr>
        <p:spPr>
          <a:xfrm>
            <a:off x="2060295" y="643552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25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68"/>
          <p:cNvSpPr txBox="1">
            <a:spLocks noGrp="1"/>
          </p:cNvSpPr>
          <p:nvPr>
            <p:ph type="body" idx="1"/>
          </p:nvPr>
        </p:nvSpPr>
        <p:spPr>
          <a:xfrm>
            <a:off x="371476" y="188640"/>
            <a:ext cx="11485563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0639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3500" b="1" i="0" cap="none">
                <a:solidFill>
                  <a:srgbClr val="010B2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377" lvl="1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4000" b="1" i="0" cap="none">
                <a:solidFill>
                  <a:srgbClr val="010B2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566" lvl="2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8" name="Google Shape;28;p16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68"/>
          <p:cNvSpPr txBox="1">
            <a:spLocks noGrp="1"/>
          </p:cNvSpPr>
          <p:nvPr>
            <p:ph type="sldNum" idx="12"/>
          </p:nvPr>
        </p:nvSpPr>
        <p:spPr>
          <a:xfrm>
            <a:off x="9113440" y="64533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 b="0" i="0" u="none" strike="noStrike" cap="none">
                <a:solidFill>
                  <a:srgbClr val="88888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 b="0" i="0" u="none" strike="noStrike" cap="none">
                <a:solidFill>
                  <a:srgbClr val="88888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 b="0" i="0" u="none" strike="noStrike" cap="none">
                <a:solidFill>
                  <a:srgbClr val="88888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 b="0" i="0" u="none" strike="noStrike" cap="none">
                <a:solidFill>
                  <a:srgbClr val="88888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 b="0" i="0" u="none" strike="noStrike" cap="none">
                <a:solidFill>
                  <a:srgbClr val="88888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 b="0" i="0" u="none" strike="noStrike" cap="none">
                <a:solidFill>
                  <a:srgbClr val="88888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 b="0" i="0" u="none" strike="noStrike" cap="none">
                <a:solidFill>
                  <a:srgbClr val="88888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 b="0" i="0" u="none" strike="noStrike" cap="none">
                <a:solidFill>
                  <a:srgbClr val="88888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 b="0" i="0" u="none" strike="noStrike" cap="none">
                <a:solidFill>
                  <a:srgbClr val="88888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1896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ntro capitolo _ no occhiello">
  <p:cSld name="1_Intro capitolo _ no occhiello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2"/>
          <p:cNvSpPr txBox="1"/>
          <p:nvPr/>
        </p:nvSpPr>
        <p:spPr>
          <a:xfrm>
            <a:off x="2406316" y="648502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25000" lnSpcReduction="20000"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5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2"/>
          <p:cNvSpPr txBox="1"/>
          <p:nvPr/>
        </p:nvSpPr>
        <p:spPr>
          <a:xfrm>
            <a:off x="2060295" y="643552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25000" lnSpcReduction="20000"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5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sldNum" idx="12"/>
          </p:nvPr>
        </p:nvSpPr>
        <p:spPr>
          <a:xfrm>
            <a:off x="9113440" y="64533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88888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68520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tro capitolo _ no occhi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FBB054F-FBC8-DB4C-AD58-09BCB4C74042}"/>
              </a:ext>
            </a:extLst>
          </p:cNvPr>
          <p:cNvSpPr txBox="1"/>
          <p:nvPr userDrawn="1"/>
        </p:nvSpPr>
        <p:spPr>
          <a:xfrm>
            <a:off x="2406316" y="648502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D02897-A971-3A48-831D-4CAC90AEFC09}"/>
              </a:ext>
            </a:extLst>
          </p:cNvPr>
          <p:cNvSpPr txBox="1"/>
          <p:nvPr userDrawn="1"/>
        </p:nvSpPr>
        <p:spPr>
          <a:xfrm>
            <a:off x="2060294" y="643552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it-IT"/>
          </a:p>
        </p:txBody>
      </p:sp>
      <p:sp>
        <p:nvSpPr>
          <p:cNvPr id="9" name="Segnaposto testo 4">
            <a:extLst>
              <a:ext uri="{FF2B5EF4-FFF2-40B4-BE49-F238E27FC236}">
                <a16:creationId xmlns:a16="http://schemas.microsoft.com/office/drawing/2014/main" id="{33CB08AF-5696-7A4B-800E-8B6A7D77D9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188640"/>
            <a:ext cx="11485563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it-IT" sz="3500" b="1" i="0" kern="1200" cap="none" baseline="0" dirty="0" smtClean="0">
                <a:solidFill>
                  <a:srgbClr val="010B28"/>
                </a:solidFill>
                <a:latin typeface="Titillium Web" pitchFamily="2" charset="77"/>
                <a:ea typeface="+mj-ea"/>
                <a:cs typeface="Arial" panose="020B0604020202020204" pitchFamily="34" charset="0"/>
              </a:defRPr>
            </a:lvl1pPr>
            <a:lvl2pPr>
              <a:defRPr lang="it-IT" sz="4000" b="1" i="0" kern="1200" cap="none" baseline="0" dirty="0" smtClean="0">
                <a:solidFill>
                  <a:srgbClr val="010B28"/>
                </a:solidFill>
                <a:latin typeface="Montserrat" panose="00000500000000000000" pitchFamily="2" charset="0"/>
                <a:ea typeface="+mj-ea"/>
                <a:cs typeface="+mj-cs"/>
              </a:defRPr>
            </a:lvl2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63C69F1-5CE6-5A4D-BA3A-780C4C8E501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D84FBD5-C639-794E-A6D5-C91D31DD556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407CB2F4-B1B5-2C46-8A77-D8A209F180B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13440" y="6453336"/>
            <a:ext cx="2743200" cy="365125"/>
          </a:xfrm>
        </p:spPr>
        <p:txBody>
          <a:bodyPr/>
          <a:lstStyle>
            <a:lvl1pPr>
              <a:defRPr sz="1100">
                <a:latin typeface="Titillium Web" pitchFamily="2" charset="77"/>
              </a:defRPr>
            </a:lvl1pPr>
          </a:lstStyle>
          <a:p>
            <a:fld id="{9DE64E33-F4D1-9045-8634-9E2D4E4CE3B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84999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46FBCE-96FB-1448-9BA2-DB22E3636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121461"/>
            <a:ext cx="7315200" cy="4855269"/>
          </a:xfrm>
        </p:spPr>
        <p:txBody>
          <a:bodyPr>
            <a:normAutofit/>
          </a:bodyPr>
          <a:lstStyle>
            <a:lvl1pPr marL="0" indent="0">
              <a:lnSpc>
                <a:spcPts val="3080"/>
              </a:lnSpc>
              <a:buNone/>
              <a:defRPr sz="2400">
                <a:solidFill>
                  <a:srgbClr val="004C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080"/>
              </a:lnSpc>
              <a:buNone/>
              <a:defRPr sz="2400">
                <a:solidFill>
                  <a:srgbClr val="004C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3080"/>
              </a:lnSpc>
              <a:buNone/>
              <a:defRPr sz="2400">
                <a:solidFill>
                  <a:srgbClr val="004C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080"/>
              </a:lnSpc>
              <a:buNone/>
              <a:defRPr sz="2400">
                <a:solidFill>
                  <a:srgbClr val="004C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3080"/>
              </a:lnSpc>
              <a:buNone/>
              <a:defRPr sz="2400">
                <a:solidFill>
                  <a:srgbClr val="004C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5981FA-BE1C-0849-8D9A-AE6990546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12EB3F-5181-434E-9A12-76711DC8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7309F-0C96-1048-98F7-B11865856A68}" type="slidenum">
              <a:rPr lang="it-IT" smtClean="0"/>
              <a:t>‹N›</a:t>
            </a:fld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F4296B7E-95E7-0640-B603-775C640BB1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1461"/>
            <a:ext cx="2743200" cy="52449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>
                <a:solidFill>
                  <a:srgbClr val="004C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5059158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ull Conten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42913" y="430514"/>
            <a:ext cx="11306175" cy="50292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[Slide title]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6D22B17-E9E9-3842-A116-5C0D59C56C8F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442912" y="933433"/>
            <a:ext cx="11306176" cy="885842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marL="0" indent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it-IT"/>
              <a:t>[Optional slide subtitle]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3" y="2103438"/>
            <a:ext cx="11306175" cy="40687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  <a:p>
            <a:pPr lvl="5"/>
            <a:r>
              <a:rPr lang="it-IT"/>
              <a:t>Sixth level</a:t>
            </a:r>
          </a:p>
          <a:p>
            <a:pPr lvl="6"/>
            <a:r>
              <a:rPr lang="it-IT"/>
              <a:t>Seventh level</a:t>
            </a:r>
          </a:p>
          <a:p>
            <a:pPr lvl="7"/>
            <a:r>
              <a:rPr lang="it-IT"/>
              <a:t>Eighth level</a:t>
            </a:r>
          </a:p>
          <a:p>
            <a:pPr lvl="8"/>
            <a:r>
              <a:rPr lang="it-IT"/>
              <a:t>Ninth level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E362C54E-6F95-4E35-B11E-0FA6890BB9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984296" y="6492240"/>
            <a:ext cx="1764792" cy="137160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</a:lstStyle>
          <a:p>
            <a:fld id="{7870704B-CE94-48CC-AF30-84932A1262A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5023315"/>
      </p:ext>
    </p:extLst>
  </p:cSld>
  <p:clrMapOvr>
    <a:masterClrMapping/>
  </p:clrMapOvr>
  <p:hf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/>
              <a:t>Presentation title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49" y="1413503"/>
            <a:ext cx="11235297" cy="454705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488CF2-E389-8A4C-9F32-EBF4EC5DF9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1603972-EAFB-CD4A-A8A1-24B55FDF2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One column text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474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24F785-86D6-03CE-5359-12FC1D3E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EAF765-7DC9-8C94-CFFD-A70916DE2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A38226D-F72B-81E1-1EE0-779239A18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0C65F8E-5C72-2888-9B62-BA24BD92E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94A2069-11B7-D6B9-E580-F6F4007BE2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6E7E961-1396-4583-C246-D32ECD05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DF03-A3AB-4B2F-B890-6E4B80126FF2}" type="datetimeFigureOut">
              <a:rPr lang="it-IT" smtClean="0"/>
              <a:t>05/12/2023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5236A6F-B649-94B3-A9E5-9089ADB7D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8AD9EEE-C752-15D5-3598-229A3656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DB83-84F8-4FB8-861E-37CAEABF36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41683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ina interna">
  <p:cSld name="Pagina interna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5"/>
          <p:cNvSpPr txBox="1">
            <a:spLocks noGrp="1"/>
          </p:cNvSpPr>
          <p:nvPr>
            <p:ph type="body" idx="1"/>
          </p:nvPr>
        </p:nvSpPr>
        <p:spPr>
          <a:xfrm>
            <a:off x="371475" y="188640"/>
            <a:ext cx="11485563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0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10B28"/>
              </a:buClr>
              <a:buSzPts val="3500"/>
              <a:buChar char="•"/>
              <a:defRPr sz="3500" b="1" i="0" cap="none">
                <a:solidFill>
                  <a:srgbClr val="010B28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0B28"/>
              </a:buClr>
              <a:buSzPts val="4000"/>
              <a:buChar char="•"/>
              <a:defRPr sz="4000" b="1" i="0" cap="none">
                <a:solidFill>
                  <a:srgbClr val="010B2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166513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49" y="1413503"/>
            <a:ext cx="11235297" cy="454705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488CF2-E389-8A4C-9F32-EBF4EC5DF9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1603972-EAFB-CD4A-A8A1-24B55FDF2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One column text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0399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1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49" y="1413503"/>
            <a:ext cx="11235297" cy="4547051"/>
          </a:xfrm>
        </p:spPr>
        <p:txBody>
          <a:bodyPr numCol="2" spcCol="25200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/>
            </a:lvl1pPr>
            <a:lvl2pPr>
              <a:lnSpc>
                <a:spcPts val="1467"/>
              </a:lnSpc>
              <a:defRPr/>
            </a:lvl2pPr>
            <a:lvl3pPr>
              <a:lnSpc>
                <a:spcPts val="1467"/>
              </a:lnSpc>
              <a:defRPr/>
            </a:lvl3pPr>
            <a:lvl4pPr>
              <a:lnSpc>
                <a:spcPts val="1467"/>
              </a:lnSpc>
              <a:defRPr/>
            </a:lvl4pPr>
            <a:lvl5pPr>
              <a:lnSpc>
                <a:spcPts val="1467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CEA2DC6A-120D-DA4A-88E7-1651C6AACD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Two columns text (1)</a:t>
            </a:r>
            <a:endParaRPr lang="it-IT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92ECE7-CA88-A542-BF42-969E011F17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13358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 (1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413504"/>
            <a:ext cx="5617645" cy="1280536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BD14DAF-35AA-AA47-99C3-5289B7ABE9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780189"/>
            <a:ext cx="5617645" cy="3234991"/>
          </a:xfrm>
        </p:spPr>
        <p:txBody>
          <a:bodyPr numCol="1" spcCol="0">
            <a:noAutofit/>
          </a:bodyPr>
          <a:lstStyle>
            <a:lvl1pPr marL="228594" indent="-228594">
              <a:lnSpc>
                <a:spcPts val="1467"/>
              </a:lnSpc>
              <a:spcBef>
                <a:spcPts val="0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1pPr>
            <a:lvl2pPr marL="749911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2pPr>
            <a:lvl3pPr marL="1271228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3pPr>
            <a:lvl4pPr marL="1792545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4pPr>
            <a:lvl5pPr marL="2313862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5pPr>
          </a:lstStyle>
          <a:p>
            <a:pPr lvl="0"/>
            <a:r>
              <a:rPr lang="en-GB"/>
              <a:t>Click to edit Master text styles </a:t>
            </a:r>
            <a:r>
              <a:rPr lang="en-GB" err="1"/>
              <a:t>fhgohfohg</a:t>
            </a:r>
            <a:r>
              <a:rPr lang="en-GB"/>
              <a:t> </a:t>
            </a:r>
            <a:r>
              <a:rPr lang="en-GB" err="1"/>
              <a:t>ofg</a:t>
            </a:r>
            <a:r>
              <a:rPr lang="en-GB"/>
              <a:t> </a:t>
            </a:r>
            <a:r>
              <a:rPr lang="en-GB" err="1"/>
              <a:t>hfhgohfogfo</a:t>
            </a:r>
            <a:r>
              <a:rPr lang="en-GB"/>
              <a:t> </a:t>
            </a:r>
            <a:r>
              <a:rPr lang="en-GB" err="1"/>
              <a:t>hghfogho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351" y="1413504"/>
            <a:ext cx="5470165" cy="4601675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0D837255-ECD7-9343-86F1-6B2F5D711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+ text (1)</a:t>
            </a:r>
            <a:endParaRPr lang="it-IT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994DFAE-F08D-4249-838C-5B6DECB8A9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4040911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4"/>
            <a:ext cx="5617645" cy="1280536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BD14DAF-35AA-AA47-99C3-5289B7ABE9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355" y="2780189"/>
            <a:ext cx="5617645" cy="3234991"/>
          </a:xfrm>
        </p:spPr>
        <p:txBody>
          <a:bodyPr numCol="1" spcCol="0">
            <a:noAutofit/>
          </a:bodyPr>
          <a:lstStyle>
            <a:lvl1pPr marL="228594" indent="-228594">
              <a:lnSpc>
                <a:spcPts val="1467"/>
              </a:lnSpc>
              <a:spcBef>
                <a:spcPts val="0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1pPr>
            <a:lvl2pPr marL="749911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2pPr>
            <a:lvl3pPr marL="1271228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3pPr>
            <a:lvl4pPr marL="1792545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4pPr>
            <a:lvl5pPr marL="2313862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5pPr>
          </a:lstStyle>
          <a:p>
            <a:pPr lvl="0"/>
            <a:r>
              <a:rPr lang="en-GB"/>
              <a:t>Click to edit Master text styles </a:t>
            </a:r>
            <a:r>
              <a:rPr lang="en-GB" err="1"/>
              <a:t>fhgohfohg</a:t>
            </a:r>
            <a:r>
              <a:rPr lang="en-GB"/>
              <a:t> </a:t>
            </a:r>
            <a:r>
              <a:rPr lang="en-GB" err="1"/>
              <a:t>ofg</a:t>
            </a:r>
            <a:r>
              <a:rPr lang="en-GB"/>
              <a:t> </a:t>
            </a:r>
            <a:r>
              <a:rPr lang="en-GB" err="1"/>
              <a:t>hfhgohfogfo</a:t>
            </a:r>
            <a:r>
              <a:rPr lang="en-GB"/>
              <a:t> </a:t>
            </a:r>
            <a:r>
              <a:rPr lang="en-GB" err="1"/>
              <a:t>hghfogho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3480" y="1413505"/>
            <a:ext cx="5470165" cy="460167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EC0A940C-0182-DA45-B952-AD72B9796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+ text (2)</a:t>
            </a:r>
            <a:endParaRPr lang="it-IT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B8F10C0-082E-BC43-8BC3-6E24151EA2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101391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3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4"/>
            <a:ext cx="5617645" cy="1280536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BD14DAF-35AA-AA47-99C3-5289B7ABE9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355" y="2780189"/>
            <a:ext cx="5617645" cy="3234991"/>
          </a:xfrm>
        </p:spPr>
        <p:txBody>
          <a:bodyPr numCol="1" spcCol="0">
            <a:noAutofit/>
          </a:bodyPr>
          <a:lstStyle>
            <a:lvl1pPr marL="228594" indent="-228594">
              <a:lnSpc>
                <a:spcPts val="1467"/>
              </a:lnSpc>
              <a:spcBef>
                <a:spcPts val="0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1pPr>
            <a:lvl2pPr marL="749911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2pPr>
            <a:lvl3pPr marL="1271228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3pPr>
            <a:lvl4pPr marL="1792545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4pPr>
            <a:lvl5pPr marL="2313862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5pPr>
          </a:lstStyle>
          <a:p>
            <a:pPr lvl="0"/>
            <a:r>
              <a:rPr lang="en-GB"/>
              <a:t>Click to edit Master text styles </a:t>
            </a:r>
            <a:r>
              <a:rPr lang="en-GB" err="1"/>
              <a:t>fhgohfohg</a:t>
            </a:r>
            <a:r>
              <a:rPr lang="en-GB"/>
              <a:t> </a:t>
            </a:r>
            <a:r>
              <a:rPr lang="en-GB" err="1"/>
              <a:t>ofg</a:t>
            </a:r>
            <a:r>
              <a:rPr lang="en-GB"/>
              <a:t> </a:t>
            </a:r>
            <a:r>
              <a:rPr lang="en-GB" err="1"/>
              <a:t>hfhgohfogfo</a:t>
            </a:r>
            <a:r>
              <a:rPr lang="en-GB"/>
              <a:t> </a:t>
            </a:r>
            <a:r>
              <a:rPr lang="en-GB" err="1"/>
              <a:t>hghfogho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3480" y="1413506"/>
            <a:ext cx="5470165" cy="226375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CEBF4CB-ED72-8442-A9CE-D09EED6D4FE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243481" y="3844413"/>
            <a:ext cx="2644881" cy="216309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52F8F2F-F583-A94C-9429-989609FD42C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068765" y="3844413"/>
            <a:ext cx="2644881" cy="216309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674A8ED6-F104-4B4F-9289-53A193CAA8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+ text (3)</a:t>
            </a:r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71ADE7-8377-9642-91CA-7EB4FD7BBFE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1E4F2-AD49-CB41-B932-C6EABC168C5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9CAE5FC-86E1-1448-8EC3-A22E1B31C8C0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B1A17AB-4689-F44F-B2D4-F14F5BB2E8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8491588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4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4"/>
            <a:ext cx="2638471" cy="4594005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32173" y="1413506"/>
            <a:ext cx="8381473" cy="4594004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105D189-A5D9-9E4D-8725-9C3AEE34D3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+ text (4)</a:t>
            </a:r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8EB906-37EE-5745-99FD-103D5B4F4C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A97DA-2D34-B041-86B4-AC77E08042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CAE5FC-86E1-1448-8EC3-A22E1B31C8C0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402F7B7-A64C-1840-A09E-694BF405A5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836818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5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4"/>
            <a:ext cx="2638471" cy="4594005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32174" y="1413506"/>
            <a:ext cx="5546357" cy="4594004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BD3A29C-59A5-7A41-BDA3-4D0AF2C6A03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016181" y="1413507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C40464E-C4F6-B542-936C-2748CD05EBA1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016181" y="3842074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66700626-A137-1E4D-A640-4768EF193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+ text (5)</a:t>
            </a:r>
            <a:endParaRPr lang="it-IT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B12DD6F-C2DF-2847-872C-CCED25E399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374685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(1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351" y="1413506"/>
            <a:ext cx="5546357" cy="4594004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BD3A29C-59A5-7A41-BDA3-4D0AF2C6A03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016181" y="1413507"/>
            <a:ext cx="2697465" cy="459400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E7E4B69-15FE-0A46-B3F5-910E635218BB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174658" y="1413507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127793F-B095-B242-8B6E-5C2B87B2B5B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174658" y="3842074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929033C0-1DD6-2D4A-A337-408FAF1F6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Gallery (1)</a:t>
            </a:r>
            <a:endParaRPr lang="it-IT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88CABBA-DBA3-CB47-96BC-901443082E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015593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(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351" y="1413506"/>
            <a:ext cx="8331352" cy="4594004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BD3A29C-59A5-7A41-BDA3-4D0AF2C6A03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016181" y="1413507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C40464E-C4F6-B542-936C-2748CD05EBA1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016181" y="3842074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BCCFFC86-C73F-CA4D-943D-33E266B2A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Gallery (2)</a:t>
            </a:r>
            <a:endParaRPr lang="it-IT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79A7751-9425-9748-A8E7-3A822CF5C9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643242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EBEE9-CAC2-D380-D3F1-B9DD41F48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45E326A-2BFD-0E1C-73DF-5CE1BEE27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DF03-A3AB-4B2F-B890-6E4B80126FF2}" type="datetimeFigureOut">
              <a:rPr lang="it-IT" smtClean="0"/>
              <a:t>05/12/2023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DC97A41-1F90-0118-60CC-538817B54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C4E9F89-C3BE-C06D-E9F0-2D93A555F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DB83-84F8-4FB8-861E-37CAEABF36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2051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aphic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351" y="2104103"/>
            <a:ext cx="5520709" cy="390340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D795DFF-D208-3B4C-AF52-E37785DDFD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6489" y="1758131"/>
            <a:ext cx="5522571" cy="15370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B937BB8-9C87-EF48-A4D2-BFB133E69C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350" y="1556819"/>
            <a:ext cx="5528869" cy="15370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kern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685538-E16D-8646-937E-DAC507D3E821}"/>
              </a:ext>
            </a:extLst>
          </p:cNvPr>
          <p:cNvCxnSpPr>
            <a:cxnSpLocks/>
          </p:cNvCxnSpPr>
          <p:nvPr userDrawn="1"/>
        </p:nvCxnSpPr>
        <p:spPr>
          <a:xfrm>
            <a:off x="458293" y="1437564"/>
            <a:ext cx="55489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AB2F8C7-034D-C64D-A3B8-FB3CA3EA1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59904" y="1758131"/>
            <a:ext cx="5522571" cy="15370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29DBBE0-1126-1241-A0EF-B2CB75E6A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61764" y="1556819"/>
            <a:ext cx="5528869" cy="15370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576AC9-0186-1947-823C-2EFCADD87A09}"/>
              </a:ext>
            </a:extLst>
          </p:cNvPr>
          <p:cNvCxnSpPr>
            <a:cxnSpLocks/>
          </p:cNvCxnSpPr>
          <p:nvPr userDrawn="1"/>
        </p:nvCxnSpPr>
        <p:spPr>
          <a:xfrm>
            <a:off x="6141707" y="1437564"/>
            <a:ext cx="55489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E9A0147-4AE4-0042-9C63-B02BD05FEBA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192943" y="2104103"/>
            <a:ext cx="5520709" cy="390340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6E895979-A5BD-734B-92F9-3E4444E91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Two columns graphic</a:t>
            </a:r>
            <a:endParaRPr lang="it-IT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9C7643-6385-D044-8FAD-517603217A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8774275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ic (1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AB2F8C7-034D-C64D-A3B8-FB3CA3EA1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59904" y="1758131"/>
            <a:ext cx="5522571" cy="15370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29DBBE0-1126-1241-A0EF-B2CB75E6A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61764" y="1556819"/>
            <a:ext cx="5528869" cy="15370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576AC9-0186-1947-823C-2EFCADD87A09}"/>
              </a:ext>
            </a:extLst>
          </p:cNvPr>
          <p:cNvCxnSpPr>
            <a:cxnSpLocks/>
          </p:cNvCxnSpPr>
          <p:nvPr userDrawn="1"/>
        </p:nvCxnSpPr>
        <p:spPr>
          <a:xfrm>
            <a:off x="6141707" y="1437564"/>
            <a:ext cx="55489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E9A0147-4AE4-0042-9C63-B02BD05FEBA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192943" y="2104103"/>
            <a:ext cx="5520709" cy="390340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DE1A4D4-79B1-F14A-A171-B55610DBED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4"/>
            <a:ext cx="5617645" cy="1280536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3C705AA-26A6-DD46-A9A2-16E91C4C35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355" y="2780189"/>
            <a:ext cx="5617645" cy="3234991"/>
          </a:xfrm>
        </p:spPr>
        <p:txBody>
          <a:bodyPr numCol="1" spcCol="0">
            <a:noAutofit/>
          </a:bodyPr>
          <a:lstStyle>
            <a:lvl1pPr marL="228594" indent="-228594">
              <a:lnSpc>
                <a:spcPts val="1467"/>
              </a:lnSpc>
              <a:spcBef>
                <a:spcPts val="0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1pPr>
            <a:lvl2pPr marL="749911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2pPr>
            <a:lvl3pPr marL="1271228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3pPr>
            <a:lvl4pPr marL="1792545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4pPr>
            <a:lvl5pPr marL="2313862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5pPr>
          </a:lstStyle>
          <a:p>
            <a:pPr lvl="0"/>
            <a:r>
              <a:rPr lang="en-GB"/>
              <a:t>Click to edit Master text styles </a:t>
            </a:r>
            <a:r>
              <a:rPr lang="en-GB" err="1"/>
              <a:t>fhgohfohg</a:t>
            </a:r>
            <a:r>
              <a:rPr lang="en-GB"/>
              <a:t> </a:t>
            </a:r>
            <a:r>
              <a:rPr lang="en-GB" err="1"/>
              <a:t>ofg</a:t>
            </a:r>
            <a:r>
              <a:rPr lang="en-GB"/>
              <a:t> </a:t>
            </a:r>
            <a:r>
              <a:rPr lang="en-GB" err="1"/>
              <a:t>hfhgohfogfo</a:t>
            </a:r>
            <a:r>
              <a:rPr lang="en-GB"/>
              <a:t> </a:t>
            </a:r>
            <a:r>
              <a:rPr lang="en-GB" err="1"/>
              <a:t>hghfogho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8D69A05A-C14A-C743-A054-B5E83DE654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Text + graphic (1)</a:t>
            </a:r>
            <a:endParaRPr lang="it-IT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98E57845-D5EE-2B47-B6B0-F04FFD8C73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192003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ic (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AB2F8C7-034D-C64D-A3B8-FB3CA3EA1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39733" y="1758131"/>
            <a:ext cx="8372052" cy="15355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29DBBE0-1126-1241-A0EF-B2CB75E6A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41593" y="1556819"/>
            <a:ext cx="8372052" cy="153696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576AC9-0186-1947-823C-2EFCADD87A09}"/>
              </a:ext>
            </a:extLst>
          </p:cNvPr>
          <p:cNvCxnSpPr>
            <a:cxnSpLocks/>
          </p:cNvCxnSpPr>
          <p:nvPr userDrawn="1"/>
        </p:nvCxnSpPr>
        <p:spPr>
          <a:xfrm>
            <a:off x="3321537" y="1437564"/>
            <a:ext cx="839211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E9A0147-4AE4-0042-9C63-B02BD05FEBA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332172" y="2104103"/>
            <a:ext cx="8381480" cy="390340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DE1A4D4-79B1-F14A-A171-B55610DBED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3"/>
            <a:ext cx="2677800" cy="4593959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F2E2C7D7-B3AB-ED4F-99CA-5AF7470AA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Text + graphic (2)</a:t>
            </a:r>
            <a:endParaRPr lang="it-IT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DEEE4FD-277B-4249-9A3C-3574B71998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0625400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graphic + Text/graph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351" y="3897630"/>
            <a:ext cx="5520709" cy="211754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D795DFF-D208-3B4C-AF52-E37785DDFD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6489" y="3551656"/>
            <a:ext cx="5522571" cy="15370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B937BB8-9C87-EF48-A4D2-BFB133E69C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350" y="3350344"/>
            <a:ext cx="5528869" cy="15370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kern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685538-E16D-8646-937E-DAC507D3E821}"/>
              </a:ext>
            </a:extLst>
          </p:cNvPr>
          <p:cNvCxnSpPr>
            <a:cxnSpLocks/>
          </p:cNvCxnSpPr>
          <p:nvPr userDrawn="1"/>
        </p:nvCxnSpPr>
        <p:spPr>
          <a:xfrm>
            <a:off x="458293" y="3231089"/>
            <a:ext cx="55489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AB2F8C7-034D-C64D-A3B8-FB3CA3EA1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59904" y="3551656"/>
            <a:ext cx="5522571" cy="15370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29DBBE0-1126-1241-A0EF-B2CB75E6A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61764" y="3350344"/>
            <a:ext cx="5528869" cy="15370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576AC9-0186-1947-823C-2EFCADD87A09}"/>
              </a:ext>
            </a:extLst>
          </p:cNvPr>
          <p:cNvCxnSpPr>
            <a:cxnSpLocks/>
          </p:cNvCxnSpPr>
          <p:nvPr userDrawn="1"/>
        </p:nvCxnSpPr>
        <p:spPr>
          <a:xfrm>
            <a:off x="6141707" y="3231089"/>
            <a:ext cx="55489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E9A0147-4AE4-0042-9C63-B02BD05FEBA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192943" y="3897630"/>
            <a:ext cx="5520709" cy="211754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FEAA84C-A051-A645-9501-FFBE15C543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6" y="1413504"/>
            <a:ext cx="5520705" cy="1559529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FC3C956-792D-3A46-A557-40879750E0F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41708" y="1413504"/>
            <a:ext cx="5520705" cy="1559529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01B8303D-2450-DE4C-832A-3B065D723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Text/graphic + Text/graphic</a:t>
            </a:r>
            <a:endParaRPr lang="it-IT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9C85D63D-0A88-E14B-A06E-A28128BCE6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752171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Graph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AB2F8C7-034D-C64D-A3B8-FB3CA3EA1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5911" y="1758131"/>
            <a:ext cx="8372052" cy="15355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29DBBE0-1126-1241-A0EF-B2CB75E6A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7771" y="1556819"/>
            <a:ext cx="8372052" cy="153696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576AC9-0186-1947-823C-2EFCADD87A09}"/>
              </a:ext>
            </a:extLst>
          </p:cNvPr>
          <p:cNvCxnSpPr>
            <a:cxnSpLocks/>
          </p:cNvCxnSpPr>
          <p:nvPr userDrawn="1"/>
        </p:nvCxnSpPr>
        <p:spPr>
          <a:xfrm>
            <a:off x="467715" y="1437564"/>
            <a:ext cx="11245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E9A0147-4AE4-0042-9C63-B02BD05FEBA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478351" y="2104103"/>
            <a:ext cx="11235299" cy="390340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A3D4BDE2-1925-7A45-8814-AC6A42815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One column graphic</a:t>
            </a:r>
            <a:endParaRPr lang="it-IT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22D1D1A-2333-9E4A-B010-6DE7931783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6656194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3774BF6-19A7-5843-830F-D9F95C38A8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egnaposto testo 4"/>
          <p:cNvSpPr>
            <a:spLocks noGrp="1"/>
          </p:cNvSpPr>
          <p:nvPr>
            <p:ph type="body" sz="quarter" idx="10" hasCustomPrompt="1"/>
          </p:nvPr>
        </p:nvSpPr>
        <p:spPr>
          <a:xfrm>
            <a:off x="478351" y="1366685"/>
            <a:ext cx="2215688" cy="1573161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>
              <a:lnSpc>
                <a:spcPts val="10266"/>
              </a:lnSpc>
              <a:spcBef>
                <a:spcPts val="0"/>
              </a:spcBef>
              <a:buFontTx/>
              <a:buNone/>
              <a:defRPr sz="10266" b="0" i="0" kern="1200" cap="none" spc="115" baseline="0">
                <a:solidFill>
                  <a:schemeClr val="accent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2508" b="1" i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01.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fld id="{29CAE5FC-86E1-1448-8EC3-A22E1B31C8C0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D0D0ACF-8567-7144-854B-B14909F906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2172" y="1383892"/>
            <a:ext cx="5126619" cy="1573161"/>
          </a:xfrm>
        </p:spPr>
        <p:txBody>
          <a:bodyPr/>
          <a:lstStyle>
            <a:lvl1pPr>
              <a:lnSpc>
                <a:spcPts val="2667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/>
              <a:t>Divider title goes here.</a:t>
            </a:r>
            <a:br>
              <a:rPr lang="en-GB"/>
            </a:b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br>
              <a:rPr lang="en-GB"/>
            </a:br>
            <a:r>
              <a:rPr lang="en-GB" err="1"/>
              <a:t>consecteur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isquam</a:t>
            </a:r>
            <a:r>
              <a:rPr lang="en-GB"/>
              <a:t>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4726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AB8169B-BC3B-D447-871D-3AAF0676ED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0533" y="2962822"/>
            <a:ext cx="5028688" cy="62536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467" b="1" i="0" kern="0" spc="53" baseline="0">
                <a:solidFill>
                  <a:schemeClr val="accent1"/>
                </a:solidFill>
                <a:latin typeface="+mn-lt"/>
              </a:defRPr>
            </a:lvl1pPr>
            <a:lvl2pPr marL="521316" indent="0">
              <a:lnSpc>
                <a:spcPts val="1368"/>
              </a:lnSpc>
              <a:buNone/>
              <a:defRPr sz="1368">
                <a:solidFill>
                  <a:schemeClr val="accent2"/>
                </a:solidFill>
                <a:latin typeface="Nunito Sans" pitchFamily="2" charset="77"/>
              </a:defRPr>
            </a:lvl2pPr>
            <a:lvl3pPr marL="1042634" indent="0">
              <a:lnSpc>
                <a:spcPts val="1368"/>
              </a:lnSpc>
              <a:buNone/>
              <a:defRPr sz="1368">
                <a:solidFill>
                  <a:schemeClr val="accent2"/>
                </a:solidFill>
                <a:latin typeface="Nunito Sans" pitchFamily="2" charset="77"/>
              </a:defRPr>
            </a:lvl3pPr>
            <a:lvl4pPr marL="1563950" indent="0">
              <a:lnSpc>
                <a:spcPts val="1368"/>
              </a:lnSpc>
              <a:buNone/>
              <a:defRPr sz="1368">
                <a:solidFill>
                  <a:schemeClr val="accent2"/>
                </a:solidFill>
                <a:latin typeface="Nunito Sans" pitchFamily="2" charset="77"/>
              </a:defRPr>
            </a:lvl4pPr>
            <a:lvl5pPr marL="2085268" indent="0">
              <a:lnSpc>
                <a:spcPts val="1368"/>
              </a:lnSpc>
              <a:buNone/>
              <a:defRPr sz="1368">
                <a:solidFill>
                  <a:schemeClr val="accent2"/>
                </a:solidFill>
                <a:latin typeface="Nunito Sans" pitchFamily="2" charset="77"/>
              </a:defRPr>
            </a:lvl5pPr>
          </a:lstStyle>
          <a:p>
            <a:pPr lvl="0"/>
            <a:r>
              <a:rPr lang="it-IT" noProof="0" err="1"/>
              <a:t>Subtitle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AFD853-5CC3-AF4B-B00A-FBCD5AA1CB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33" y="1889366"/>
            <a:ext cx="5874656" cy="934365"/>
          </a:xfrm>
        </p:spPr>
        <p:txBody>
          <a:bodyPr/>
          <a:lstStyle>
            <a:lvl1pPr>
              <a:defRPr spc="67" baseline="0">
                <a:solidFill>
                  <a:schemeClr val="accent1"/>
                </a:solidFill>
              </a:defRPr>
            </a:lvl1pPr>
          </a:lstStyle>
          <a:p>
            <a:r>
              <a:rPr lang="en-GB"/>
              <a:t>Presentation title goes here.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44A04A-95E2-3B45-A3B9-EBD92AF8E8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0534" y="497025"/>
            <a:ext cx="3723217" cy="7075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67"/>
              </a:lnSpc>
              <a:spcBef>
                <a:spcPts val="0"/>
              </a:spcBef>
              <a:buNone/>
              <a:defRPr sz="1333" b="0" kern="0" spc="53" baseline="0">
                <a:solidFill>
                  <a:schemeClr val="accent1"/>
                </a:solidFill>
                <a:latin typeface="+mn-lt"/>
              </a:defRPr>
            </a:lvl1pPr>
            <a:lvl2pPr marL="521318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2pPr>
            <a:lvl3pPr marL="1042634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3pPr>
            <a:lvl4pPr marL="1563950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4pPr>
            <a:lvl5pPr marL="2085267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GB"/>
              <a:t>Office or department name</a:t>
            </a:r>
          </a:p>
          <a:p>
            <a:pPr lvl="0"/>
            <a:r>
              <a:rPr lang="en-GB"/>
              <a:t>City, 00 Month 0000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599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rup Blank Slide">
  <p:cSld name="Arup Blank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2930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tro capitolo _ no occhi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FBB054F-FBC8-DB4C-AD58-09BCB4C74042}"/>
              </a:ext>
            </a:extLst>
          </p:cNvPr>
          <p:cNvSpPr txBox="1"/>
          <p:nvPr userDrawn="1"/>
        </p:nvSpPr>
        <p:spPr>
          <a:xfrm>
            <a:off x="2406316" y="648502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D02897-A971-3A48-831D-4CAC90AEFC09}"/>
              </a:ext>
            </a:extLst>
          </p:cNvPr>
          <p:cNvSpPr txBox="1"/>
          <p:nvPr userDrawn="1"/>
        </p:nvSpPr>
        <p:spPr>
          <a:xfrm>
            <a:off x="2060294" y="643552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it-IT"/>
          </a:p>
        </p:txBody>
      </p:sp>
      <p:sp>
        <p:nvSpPr>
          <p:cNvPr id="9" name="Segnaposto testo 4">
            <a:extLst>
              <a:ext uri="{FF2B5EF4-FFF2-40B4-BE49-F238E27FC236}">
                <a16:creationId xmlns:a16="http://schemas.microsoft.com/office/drawing/2014/main" id="{33CB08AF-5696-7A4B-800E-8B6A7D77D9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188640"/>
            <a:ext cx="11485563" cy="792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it-IT" sz="3500" b="1" i="0" kern="1200" cap="none" baseline="0" dirty="0" smtClean="0">
                <a:solidFill>
                  <a:srgbClr val="010B28"/>
                </a:solidFill>
                <a:latin typeface="Titillium Web" pitchFamily="2" charset="77"/>
                <a:ea typeface="+mj-ea"/>
                <a:cs typeface="Arial" panose="020B0604020202020204" pitchFamily="34" charset="0"/>
              </a:defRPr>
            </a:lvl1pPr>
            <a:lvl2pPr>
              <a:defRPr lang="it-IT" sz="4000" b="1" i="0" kern="1200" cap="none" baseline="0" dirty="0" smtClean="0">
                <a:solidFill>
                  <a:srgbClr val="010B28"/>
                </a:solidFill>
                <a:latin typeface="Montserrat" panose="00000500000000000000" pitchFamily="2" charset="0"/>
                <a:ea typeface="+mj-ea"/>
                <a:cs typeface="+mj-cs"/>
              </a:defRPr>
            </a:lvl2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63C69F1-5CE6-5A4D-BA3A-780C4C8E50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7756" y="8878"/>
            <a:ext cx="0" cy="0"/>
          </a:xfrm>
        </p:spPr>
        <p:txBody>
          <a:bodyPr/>
          <a:lstStyle/>
          <a:p>
            <a:endParaRPr lang="it-IT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407CB2F4-B1B5-2C46-8A77-D8A209F180B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13440" y="6453336"/>
            <a:ext cx="2743200" cy="365125"/>
          </a:xfrm>
        </p:spPr>
        <p:txBody>
          <a:bodyPr/>
          <a:lstStyle>
            <a:lvl1pPr>
              <a:defRPr sz="1100">
                <a:latin typeface="Titillium Web" pitchFamily="2" charset="77"/>
              </a:defRPr>
            </a:lvl1pPr>
          </a:lstStyle>
          <a:p>
            <a:fld id="{9DE64E33-F4D1-9045-8634-9E2D4E4CE3B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42631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 userDrawn="1"/>
        </p:nvSpPr>
        <p:spPr bwMode="auto">
          <a:xfrm>
            <a:off x="960969" y="75723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it-IT" altLang="it-IT" sz="1800"/>
          </a:p>
        </p:txBody>
      </p:sp>
      <p:sp>
        <p:nvSpPr>
          <p:cNvPr id="3" name="Rectangle 14"/>
          <p:cNvSpPr>
            <a:spLocks noChangeArrowheads="1"/>
          </p:cNvSpPr>
          <p:nvPr userDrawn="1"/>
        </p:nvSpPr>
        <p:spPr bwMode="auto">
          <a:xfrm>
            <a:off x="5759453" y="76834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it-IT" altLang="it-IT" sz="1800"/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3" y="-27352"/>
            <a:ext cx="12243395" cy="688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56460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D291D-0B7C-2FD1-1E04-FBB281BA6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DF03-A3AB-4B2F-B890-6E4B80126FF2}" type="datetimeFigureOut">
              <a:rPr lang="it-IT" smtClean="0"/>
              <a:t>05/12/2023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6EC2A6D-7E86-5103-F1BC-56F46F688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44BD1F2-642B-DD94-6DC1-175660C83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DB83-84F8-4FB8-861E-37CAEABF36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38925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508787"/>
            <a:ext cx="10972800" cy="444599"/>
          </a:xfrm>
        </p:spPr>
        <p:txBody>
          <a:bodyPr/>
          <a:lstStyle>
            <a:lvl1pPr algn="r">
              <a:defRPr sz="4267" b="1" i="0">
                <a:solidFill>
                  <a:srgbClr val="E20019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2024825"/>
            <a:ext cx="10972800" cy="3857625"/>
          </a:xfrm>
        </p:spPr>
        <p:txBody>
          <a:bodyPr/>
          <a:lstStyle>
            <a:lvl1pPr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 sz="2667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" name="CasellaDiTesto 8"/>
          <p:cNvSpPr txBox="1"/>
          <p:nvPr userDrawn="1"/>
        </p:nvSpPr>
        <p:spPr>
          <a:xfrm>
            <a:off x="1928039" y="652839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1400"/>
          </a:p>
        </p:txBody>
      </p:sp>
    </p:spTree>
    <p:extLst>
      <p:ext uri="{BB962C8B-B14F-4D97-AF65-F5344CB8AC3E}">
        <p14:creationId xmlns:p14="http://schemas.microsoft.com/office/powerpoint/2010/main" val="21429676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/>
              <a:t>Presentation 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49" y="1413503"/>
            <a:ext cx="11235297" cy="454705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488CF2-E389-8A4C-9F32-EBF4EC5DF9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1603972-EAFB-CD4A-A8A1-24B55FDF2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One column text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98912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1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/>
              <a:t>Presentation 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49" y="1413503"/>
            <a:ext cx="11235297" cy="4547051"/>
          </a:xfrm>
        </p:spPr>
        <p:txBody>
          <a:bodyPr numCol="2" spcCol="25200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/>
            </a:lvl1pPr>
            <a:lvl2pPr>
              <a:lnSpc>
                <a:spcPts val="1467"/>
              </a:lnSpc>
              <a:defRPr/>
            </a:lvl2pPr>
            <a:lvl3pPr>
              <a:lnSpc>
                <a:spcPts val="1467"/>
              </a:lnSpc>
              <a:defRPr/>
            </a:lvl3pPr>
            <a:lvl4pPr>
              <a:lnSpc>
                <a:spcPts val="1467"/>
              </a:lnSpc>
              <a:defRPr/>
            </a:lvl4pPr>
            <a:lvl5pPr>
              <a:lnSpc>
                <a:spcPts val="1467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CEA2DC6A-120D-DA4A-88E7-1651C6AACD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Two columns text (1)</a:t>
            </a:r>
            <a:endParaRPr lang="it-IT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92ECE7-CA88-A542-BF42-969E011F17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71834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 (1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/>
              <a:t>Presentation title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413504"/>
            <a:ext cx="5617645" cy="1280536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BD14DAF-35AA-AA47-99C3-5289B7ABE9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780189"/>
            <a:ext cx="5617645" cy="3234991"/>
          </a:xfrm>
        </p:spPr>
        <p:txBody>
          <a:bodyPr numCol="1" spcCol="0">
            <a:noAutofit/>
          </a:bodyPr>
          <a:lstStyle>
            <a:lvl1pPr marL="228594" indent="-228594">
              <a:lnSpc>
                <a:spcPts val="1467"/>
              </a:lnSpc>
              <a:spcBef>
                <a:spcPts val="0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1pPr>
            <a:lvl2pPr marL="749911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2pPr>
            <a:lvl3pPr marL="1271228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3pPr>
            <a:lvl4pPr marL="1792545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4pPr>
            <a:lvl5pPr marL="2313862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5pPr>
          </a:lstStyle>
          <a:p>
            <a:pPr lvl="0"/>
            <a:r>
              <a:rPr lang="en-GB"/>
              <a:t>Click to edit Master text styles </a:t>
            </a:r>
            <a:r>
              <a:rPr lang="en-GB" err="1"/>
              <a:t>fhgohfohg</a:t>
            </a:r>
            <a:r>
              <a:rPr lang="en-GB"/>
              <a:t> </a:t>
            </a:r>
            <a:r>
              <a:rPr lang="en-GB" err="1"/>
              <a:t>ofg</a:t>
            </a:r>
            <a:r>
              <a:rPr lang="en-GB"/>
              <a:t> </a:t>
            </a:r>
            <a:r>
              <a:rPr lang="en-GB" err="1"/>
              <a:t>hfhgohfogfo</a:t>
            </a:r>
            <a:r>
              <a:rPr lang="en-GB"/>
              <a:t> </a:t>
            </a:r>
            <a:r>
              <a:rPr lang="en-GB" err="1"/>
              <a:t>hghfogho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351" y="1413504"/>
            <a:ext cx="5470165" cy="4601675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0D837255-ECD7-9343-86F1-6B2F5D711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+ text (1)</a:t>
            </a:r>
            <a:endParaRPr lang="it-IT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994DFAE-F08D-4249-838C-5B6DECB8A9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0142138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/>
              <a:t>Presentation title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4"/>
            <a:ext cx="5617645" cy="1280536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BD14DAF-35AA-AA47-99C3-5289B7ABE9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355" y="2780189"/>
            <a:ext cx="5617645" cy="3234991"/>
          </a:xfrm>
        </p:spPr>
        <p:txBody>
          <a:bodyPr numCol="1" spcCol="0">
            <a:noAutofit/>
          </a:bodyPr>
          <a:lstStyle>
            <a:lvl1pPr marL="228594" indent="-228594">
              <a:lnSpc>
                <a:spcPts val="1467"/>
              </a:lnSpc>
              <a:spcBef>
                <a:spcPts val="0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1pPr>
            <a:lvl2pPr marL="749911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2pPr>
            <a:lvl3pPr marL="1271228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3pPr>
            <a:lvl4pPr marL="1792545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4pPr>
            <a:lvl5pPr marL="2313862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5pPr>
          </a:lstStyle>
          <a:p>
            <a:pPr lvl="0"/>
            <a:r>
              <a:rPr lang="en-GB"/>
              <a:t>Click to edit Master text styles </a:t>
            </a:r>
            <a:r>
              <a:rPr lang="en-GB" err="1"/>
              <a:t>fhgohfohg</a:t>
            </a:r>
            <a:r>
              <a:rPr lang="en-GB"/>
              <a:t> </a:t>
            </a:r>
            <a:r>
              <a:rPr lang="en-GB" err="1"/>
              <a:t>ofg</a:t>
            </a:r>
            <a:r>
              <a:rPr lang="en-GB"/>
              <a:t> </a:t>
            </a:r>
            <a:r>
              <a:rPr lang="en-GB" err="1"/>
              <a:t>hfhgohfogfo</a:t>
            </a:r>
            <a:r>
              <a:rPr lang="en-GB"/>
              <a:t> </a:t>
            </a:r>
            <a:r>
              <a:rPr lang="en-GB" err="1"/>
              <a:t>hghfogho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3480" y="1413505"/>
            <a:ext cx="5470165" cy="460167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EC0A940C-0182-DA45-B952-AD72B9796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+ text (2)</a:t>
            </a:r>
            <a:endParaRPr lang="it-IT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B8F10C0-082E-BC43-8BC3-6E24151EA2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1256569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3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4"/>
            <a:ext cx="5617645" cy="1280536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BD14DAF-35AA-AA47-99C3-5289B7ABE9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355" y="2780189"/>
            <a:ext cx="5617645" cy="3234991"/>
          </a:xfrm>
        </p:spPr>
        <p:txBody>
          <a:bodyPr numCol="1" spcCol="0">
            <a:noAutofit/>
          </a:bodyPr>
          <a:lstStyle>
            <a:lvl1pPr marL="228594" indent="-228594">
              <a:lnSpc>
                <a:spcPts val="1467"/>
              </a:lnSpc>
              <a:spcBef>
                <a:spcPts val="0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1pPr>
            <a:lvl2pPr marL="749911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2pPr>
            <a:lvl3pPr marL="1271228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3pPr>
            <a:lvl4pPr marL="1792545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4pPr>
            <a:lvl5pPr marL="2313862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5pPr>
          </a:lstStyle>
          <a:p>
            <a:pPr lvl="0"/>
            <a:r>
              <a:rPr lang="en-GB"/>
              <a:t>Click to edit Master text styles </a:t>
            </a:r>
            <a:r>
              <a:rPr lang="en-GB" err="1"/>
              <a:t>fhgohfohg</a:t>
            </a:r>
            <a:r>
              <a:rPr lang="en-GB"/>
              <a:t> </a:t>
            </a:r>
            <a:r>
              <a:rPr lang="en-GB" err="1"/>
              <a:t>ofg</a:t>
            </a:r>
            <a:r>
              <a:rPr lang="en-GB"/>
              <a:t> </a:t>
            </a:r>
            <a:r>
              <a:rPr lang="en-GB" err="1"/>
              <a:t>hfhgohfogfo</a:t>
            </a:r>
            <a:r>
              <a:rPr lang="en-GB"/>
              <a:t> </a:t>
            </a:r>
            <a:r>
              <a:rPr lang="en-GB" err="1"/>
              <a:t>hghfogho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3480" y="1413506"/>
            <a:ext cx="5470165" cy="226375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CEBF4CB-ED72-8442-A9CE-D09EED6D4FE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243481" y="3844413"/>
            <a:ext cx="2644881" cy="216309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52F8F2F-F583-A94C-9429-989609FD42C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068765" y="3844413"/>
            <a:ext cx="2644881" cy="216309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674A8ED6-F104-4B4F-9289-53A193CAA8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+ text (3)</a:t>
            </a:r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71ADE7-8377-9642-91CA-7EB4FD7BBFE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Presentation title goes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1E4F2-AD49-CB41-B932-C6EABC168C5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9CAE5FC-86E1-1448-8EC3-A22E1B31C8C0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B1A17AB-4689-F44F-B2D4-F14F5BB2E8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3058018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4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4"/>
            <a:ext cx="2638471" cy="4594005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32173" y="1413506"/>
            <a:ext cx="8381473" cy="4594004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105D189-A5D9-9E4D-8725-9C3AEE34D3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+ text (4)</a:t>
            </a:r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8EB906-37EE-5745-99FD-103D5B4F4C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goes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A97DA-2D34-B041-86B4-AC77E08042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CAE5FC-86E1-1448-8EC3-A22E1B31C8C0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402F7B7-A64C-1840-A09E-694BF405A5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0514134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 (5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/>
              <a:t>Presentation title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82021-66CB-6844-B266-2B35472BE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4"/>
            <a:ext cx="2638471" cy="4594005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32174" y="1413506"/>
            <a:ext cx="5546357" cy="4594004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BD3A29C-59A5-7A41-BDA3-4D0AF2C6A03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016181" y="1413507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C40464E-C4F6-B542-936C-2748CD05EBA1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016181" y="3842074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66700626-A137-1E4D-A640-4768EF193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+ text (5)</a:t>
            </a:r>
            <a:endParaRPr lang="it-IT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B12DD6F-C2DF-2847-872C-CCED25E399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8730355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(1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/>
              <a:t>Presentation title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351" y="1413506"/>
            <a:ext cx="5546357" cy="4594004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BD3A29C-59A5-7A41-BDA3-4D0AF2C6A03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016181" y="1413507"/>
            <a:ext cx="2697465" cy="459400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E7E4B69-15FE-0A46-B3F5-910E635218BB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174658" y="1413507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127793F-B095-B242-8B6E-5C2B87B2B5B8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174658" y="3842074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929033C0-1DD6-2D4A-A337-408FAF1F60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Gallery (1)</a:t>
            </a:r>
            <a:endParaRPr lang="it-IT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88CABBA-DBA3-CB47-96BC-901443082E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439672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(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/>
              <a:t>Presentation title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351" y="1413506"/>
            <a:ext cx="8331352" cy="4594004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BD3A29C-59A5-7A41-BDA3-4D0AF2C6A03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016181" y="1413507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C40464E-C4F6-B542-936C-2748CD05EBA1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016181" y="3842074"/>
            <a:ext cx="2697465" cy="217526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rm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BCCFFC86-C73F-CA4D-943D-33E266B2A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Photo Gallery (2)</a:t>
            </a:r>
            <a:endParaRPr lang="it-IT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79A7751-9425-9748-A8E7-3A822CF5C9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466625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4FD9AC-4B38-2028-3D32-D245DABA4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469EBB-7C0F-406A-C2A6-3D06902F9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406A04C-F872-4E07-0185-DCB5A1F37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C4AA8F-EB0C-6058-F845-A143CF913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DF03-A3AB-4B2F-B890-6E4B80126FF2}" type="datetimeFigureOut">
              <a:rPr lang="it-IT" smtClean="0"/>
              <a:t>05/12/2023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F7B151B-6E90-AD39-2DA1-69C344BF8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4820AC-491A-D854-7936-AF7936E94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DB83-84F8-4FB8-861E-37CAEABF36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02832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aphic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/>
              <a:t>Presentation title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351" y="2104103"/>
            <a:ext cx="5520709" cy="390340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D795DFF-D208-3B4C-AF52-E37785DDFD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6489" y="1758131"/>
            <a:ext cx="5522571" cy="15370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B937BB8-9C87-EF48-A4D2-BFB133E69C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350" y="1556819"/>
            <a:ext cx="5528869" cy="15370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kern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685538-E16D-8646-937E-DAC507D3E821}"/>
              </a:ext>
            </a:extLst>
          </p:cNvPr>
          <p:cNvCxnSpPr>
            <a:cxnSpLocks/>
          </p:cNvCxnSpPr>
          <p:nvPr userDrawn="1"/>
        </p:nvCxnSpPr>
        <p:spPr>
          <a:xfrm>
            <a:off x="458293" y="1437564"/>
            <a:ext cx="55489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AB2F8C7-034D-C64D-A3B8-FB3CA3EA1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59904" y="1758131"/>
            <a:ext cx="5522571" cy="15370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29DBBE0-1126-1241-A0EF-B2CB75E6A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61764" y="1556819"/>
            <a:ext cx="5528869" cy="15370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576AC9-0186-1947-823C-2EFCADD87A09}"/>
              </a:ext>
            </a:extLst>
          </p:cNvPr>
          <p:cNvCxnSpPr>
            <a:cxnSpLocks/>
          </p:cNvCxnSpPr>
          <p:nvPr userDrawn="1"/>
        </p:nvCxnSpPr>
        <p:spPr>
          <a:xfrm>
            <a:off x="6141707" y="1437564"/>
            <a:ext cx="55489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E9A0147-4AE4-0042-9C63-B02BD05FEBA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192943" y="2104103"/>
            <a:ext cx="5520709" cy="390340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6E895979-A5BD-734B-92F9-3E4444E915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Two columns graphic</a:t>
            </a:r>
            <a:endParaRPr lang="it-IT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9C7643-6385-D044-8FAD-517603217A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1307257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ic (1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/>
              <a:t>Presentation title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AB2F8C7-034D-C64D-A3B8-FB3CA3EA1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59904" y="1758131"/>
            <a:ext cx="5522571" cy="15370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29DBBE0-1126-1241-A0EF-B2CB75E6A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61764" y="1556819"/>
            <a:ext cx="5528869" cy="15370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576AC9-0186-1947-823C-2EFCADD87A09}"/>
              </a:ext>
            </a:extLst>
          </p:cNvPr>
          <p:cNvCxnSpPr>
            <a:cxnSpLocks/>
          </p:cNvCxnSpPr>
          <p:nvPr userDrawn="1"/>
        </p:nvCxnSpPr>
        <p:spPr>
          <a:xfrm>
            <a:off x="6141707" y="1437564"/>
            <a:ext cx="55489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E9A0147-4AE4-0042-9C63-B02BD05FEBA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192943" y="2104103"/>
            <a:ext cx="5520709" cy="390340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DE1A4D4-79B1-F14A-A171-B55610DBED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4"/>
            <a:ext cx="5617645" cy="1280536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3C705AA-26A6-DD46-A9A2-16E91C4C35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355" y="2780189"/>
            <a:ext cx="5617645" cy="3234991"/>
          </a:xfrm>
        </p:spPr>
        <p:txBody>
          <a:bodyPr numCol="1" spcCol="0">
            <a:noAutofit/>
          </a:bodyPr>
          <a:lstStyle>
            <a:lvl1pPr marL="228594" indent="-228594">
              <a:lnSpc>
                <a:spcPts val="1467"/>
              </a:lnSpc>
              <a:spcBef>
                <a:spcPts val="0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1pPr>
            <a:lvl2pPr marL="749911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2pPr>
            <a:lvl3pPr marL="1271228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3pPr>
            <a:lvl4pPr marL="1792545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4pPr>
            <a:lvl5pPr marL="2313862" indent="-228594">
              <a:lnSpc>
                <a:spcPts val="1467"/>
              </a:lnSpc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1133"/>
            </a:lvl5pPr>
          </a:lstStyle>
          <a:p>
            <a:pPr lvl="0"/>
            <a:r>
              <a:rPr lang="en-GB"/>
              <a:t>Click to edit Master text styles </a:t>
            </a:r>
            <a:r>
              <a:rPr lang="en-GB" err="1"/>
              <a:t>fhgohfohg</a:t>
            </a:r>
            <a:r>
              <a:rPr lang="en-GB"/>
              <a:t> </a:t>
            </a:r>
            <a:r>
              <a:rPr lang="en-GB" err="1"/>
              <a:t>ofg</a:t>
            </a:r>
            <a:r>
              <a:rPr lang="en-GB"/>
              <a:t> </a:t>
            </a:r>
            <a:r>
              <a:rPr lang="en-GB" err="1"/>
              <a:t>hfhgohfogfo</a:t>
            </a:r>
            <a:r>
              <a:rPr lang="en-GB"/>
              <a:t> </a:t>
            </a:r>
            <a:r>
              <a:rPr lang="en-GB" err="1"/>
              <a:t>hghfogho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8D69A05A-C14A-C743-A054-B5E83DE654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Text + graphic (1)</a:t>
            </a:r>
            <a:endParaRPr lang="it-IT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98E57845-D5EE-2B47-B6B0-F04FFD8C73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0654464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ic (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/>
              <a:t>Presentation title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AB2F8C7-034D-C64D-A3B8-FB3CA3EA1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39733" y="1758131"/>
            <a:ext cx="8372052" cy="15355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29DBBE0-1126-1241-A0EF-B2CB75E6A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41593" y="1556819"/>
            <a:ext cx="8372052" cy="153696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576AC9-0186-1947-823C-2EFCADD87A09}"/>
              </a:ext>
            </a:extLst>
          </p:cNvPr>
          <p:cNvCxnSpPr>
            <a:cxnSpLocks/>
          </p:cNvCxnSpPr>
          <p:nvPr userDrawn="1"/>
        </p:nvCxnSpPr>
        <p:spPr>
          <a:xfrm>
            <a:off x="3321537" y="1437564"/>
            <a:ext cx="839211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E9A0147-4AE4-0042-9C63-B02BD05FEBA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332172" y="2104103"/>
            <a:ext cx="8381480" cy="390340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DE1A4D4-79B1-F14A-A171-B55610DBED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5" y="1413503"/>
            <a:ext cx="2677800" cy="4593959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F2E2C7D7-B3AB-ED4F-99CA-5AF7470AA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Text + graphic (2)</a:t>
            </a:r>
            <a:endParaRPr lang="it-IT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DEEE4FD-277B-4249-9A3C-3574B71998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5675690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graphic + Text/graph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/>
              <a:t>Presentation title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332CA8F-7A90-3A48-A610-5BD2CC106C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351" y="3897630"/>
            <a:ext cx="5520709" cy="211754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D795DFF-D208-3B4C-AF52-E37785DDFD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6489" y="3551656"/>
            <a:ext cx="5522571" cy="15370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B937BB8-9C87-EF48-A4D2-BFB133E69C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350" y="3350344"/>
            <a:ext cx="5528869" cy="15370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kern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685538-E16D-8646-937E-DAC507D3E821}"/>
              </a:ext>
            </a:extLst>
          </p:cNvPr>
          <p:cNvCxnSpPr>
            <a:cxnSpLocks/>
          </p:cNvCxnSpPr>
          <p:nvPr userDrawn="1"/>
        </p:nvCxnSpPr>
        <p:spPr>
          <a:xfrm>
            <a:off x="458293" y="3231089"/>
            <a:ext cx="55489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AB2F8C7-034D-C64D-A3B8-FB3CA3EA1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59904" y="3551656"/>
            <a:ext cx="5522571" cy="15370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29DBBE0-1126-1241-A0EF-B2CB75E6A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61764" y="3350344"/>
            <a:ext cx="5528869" cy="153701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576AC9-0186-1947-823C-2EFCADD87A09}"/>
              </a:ext>
            </a:extLst>
          </p:cNvPr>
          <p:cNvCxnSpPr>
            <a:cxnSpLocks/>
          </p:cNvCxnSpPr>
          <p:nvPr userDrawn="1"/>
        </p:nvCxnSpPr>
        <p:spPr>
          <a:xfrm>
            <a:off x="6141707" y="3231089"/>
            <a:ext cx="55489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E9A0147-4AE4-0042-9C63-B02BD05FEBA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192943" y="3897630"/>
            <a:ext cx="5520709" cy="211754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FEAA84C-A051-A645-9501-FFBE15C543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56" y="1413504"/>
            <a:ext cx="5520705" cy="1559529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FC3C956-792D-3A46-A557-40879750E0F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41708" y="1413504"/>
            <a:ext cx="5520705" cy="1559529"/>
          </a:xfrm>
        </p:spPr>
        <p:txBody>
          <a:bodyPr numCol="1" spcCol="0">
            <a:noAutofit/>
          </a:bodyPr>
          <a:lstStyle>
            <a:lvl1pPr>
              <a:lnSpc>
                <a:spcPts val="1467"/>
              </a:lnSpc>
              <a:spcBef>
                <a:spcPts val="0"/>
              </a:spcBef>
              <a:defRPr sz="1133"/>
            </a:lvl1pPr>
            <a:lvl2pPr>
              <a:lnSpc>
                <a:spcPts val="1467"/>
              </a:lnSpc>
              <a:defRPr sz="1133"/>
            </a:lvl2pPr>
            <a:lvl3pPr>
              <a:lnSpc>
                <a:spcPts val="1467"/>
              </a:lnSpc>
              <a:defRPr sz="1133"/>
            </a:lvl3pPr>
            <a:lvl4pPr>
              <a:lnSpc>
                <a:spcPts val="1467"/>
              </a:lnSpc>
              <a:defRPr sz="1133"/>
            </a:lvl4pPr>
            <a:lvl5pPr>
              <a:lnSpc>
                <a:spcPts val="1467"/>
              </a:lnSpc>
              <a:defRPr sz="1133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01B8303D-2450-DE4C-832A-3B065D723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Text/graphic + Text/graphic</a:t>
            </a:r>
            <a:endParaRPr lang="it-IT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9C85D63D-0A88-E14B-A06E-A28128BCE6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756900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Graphi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B2C6B2-5A66-DB4F-95D9-6FA2A3718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/>
              <a:t>Presentation title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070FE-96FC-864C-8EFB-C1E17B14FD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CAE5FC-86E1-1448-8EC3-A22E1B31C8C0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AB2F8C7-034D-C64D-A3B8-FB3CA3EA15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5911" y="1758131"/>
            <a:ext cx="8372052" cy="153551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Clr>
                <a:schemeClr val="accent2"/>
              </a:buClr>
              <a:buSzPct val="130000"/>
              <a:buFontTx/>
              <a:buNone/>
              <a:defRPr sz="1067" baseline="0"/>
            </a:lvl1pPr>
            <a:lvl2pPr>
              <a:lnSpc>
                <a:spcPts val="1200"/>
              </a:lnSpc>
              <a:spcBef>
                <a:spcPts val="0"/>
              </a:spcBef>
              <a:defRPr sz="933"/>
            </a:lvl2pPr>
            <a:lvl3pPr>
              <a:lnSpc>
                <a:spcPts val="1200"/>
              </a:lnSpc>
              <a:spcBef>
                <a:spcPts val="0"/>
              </a:spcBef>
              <a:defRPr sz="933"/>
            </a:lvl3pPr>
            <a:lvl4pPr>
              <a:lnSpc>
                <a:spcPts val="1200"/>
              </a:lnSpc>
              <a:spcBef>
                <a:spcPts val="0"/>
              </a:spcBef>
              <a:defRPr sz="933"/>
            </a:lvl4pPr>
            <a:lvl5pPr>
              <a:lnSpc>
                <a:spcPts val="1200"/>
              </a:lnSpc>
              <a:spcBef>
                <a:spcPts val="0"/>
              </a:spcBef>
              <a:defRPr sz="933"/>
            </a:lvl5pPr>
          </a:lstStyle>
          <a:p>
            <a:pPr lvl="0"/>
            <a:r>
              <a:rPr lang="en-GB"/>
              <a:t>Lorem ipsum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29DBBE0-1126-1241-A0EF-B2CB75E6A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7771" y="1556819"/>
            <a:ext cx="8372052" cy="153696"/>
          </a:xfrm>
        </p:spPr>
        <p:txBody>
          <a:bodyPr>
            <a:noAutofit/>
          </a:bodyPr>
          <a:lstStyle>
            <a:lvl1pPr>
              <a:lnSpc>
                <a:spcPts val="1467"/>
              </a:lnSpc>
              <a:defRPr sz="1067" b="1" i="0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Graphic title goes here lorem ipsum </a:t>
            </a:r>
            <a:r>
              <a:rPr lang="en-GB" err="1"/>
              <a:t>dolor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576AC9-0186-1947-823C-2EFCADD87A09}"/>
              </a:ext>
            </a:extLst>
          </p:cNvPr>
          <p:cNvCxnSpPr>
            <a:cxnSpLocks/>
          </p:cNvCxnSpPr>
          <p:nvPr userDrawn="1"/>
        </p:nvCxnSpPr>
        <p:spPr>
          <a:xfrm>
            <a:off x="467715" y="1437564"/>
            <a:ext cx="1124593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E9A0147-4AE4-0042-9C63-B02BD05FEBA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478351" y="2104103"/>
            <a:ext cx="11235299" cy="390340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sz="1067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click one of the icons to insert an element</a:t>
            </a:r>
            <a:endParaRPr lang="en-US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A3D4BDE2-1925-7A45-8814-AC6A42815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351" y="488117"/>
            <a:ext cx="11235299" cy="318724"/>
          </a:xfrm>
        </p:spPr>
        <p:txBody>
          <a:bodyPr/>
          <a:lstStyle/>
          <a:p>
            <a:r>
              <a:rPr lang="en-GB"/>
              <a:t>One column graphic</a:t>
            </a:r>
            <a:endParaRPr lang="it-IT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22D1D1A-2333-9E4A-B010-6DE7931783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352" y="892381"/>
            <a:ext cx="11235745" cy="318723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defRPr sz="1467" kern="0" spc="27"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 noProof="0"/>
              <a:t>Sub-</a:t>
            </a:r>
            <a:r>
              <a:rPr lang="it-IT" noProof="0" err="1"/>
              <a:t>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0624255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AB8169B-BC3B-D447-871D-3AAF0676ED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0533" y="2962822"/>
            <a:ext cx="5544044" cy="62536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467" b="1" i="0" kern="0" spc="53" baseline="0">
                <a:solidFill>
                  <a:schemeClr val="accent1"/>
                </a:solidFill>
                <a:latin typeface="+mn-lt"/>
              </a:defRPr>
            </a:lvl1pPr>
            <a:lvl2pPr marL="521316" indent="0">
              <a:lnSpc>
                <a:spcPts val="1368"/>
              </a:lnSpc>
              <a:buNone/>
              <a:defRPr sz="1368">
                <a:solidFill>
                  <a:schemeClr val="accent2"/>
                </a:solidFill>
                <a:latin typeface="Nunito Sans" pitchFamily="2" charset="77"/>
              </a:defRPr>
            </a:lvl2pPr>
            <a:lvl3pPr marL="1042634" indent="0">
              <a:lnSpc>
                <a:spcPts val="1368"/>
              </a:lnSpc>
              <a:buNone/>
              <a:defRPr sz="1368">
                <a:solidFill>
                  <a:schemeClr val="accent2"/>
                </a:solidFill>
                <a:latin typeface="Nunito Sans" pitchFamily="2" charset="77"/>
              </a:defRPr>
            </a:lvl3pPr>
            <a:lvl4pPr marL="1563950" indent="0">
              <a:lnSpc>
                <a:spcPts val="1368"/>
              </a:lnSpc>
              <a:buNone/>
              <a:defRPr sz="1368">
                <a:solidFill>
                  <a:schemeClr val="accent2"/>
                </a:solidFill>
                <a:latin typeface="Nunito Sans" pitchFamily="2" charset="77"/>
              </a:defRPr>
            </a:lvl4pPr>
            <a:lvl5pPr marL="2085268" indent="0">
              <a:lnSpc>
                <a:spcPts val="1368"/>
              </a:lnSpc>
              <a:buNone/>
              <a:defRPr sz="1368">
                <a:solidFill>
                  <a:schemeClr val="accent2"/>
                </a:solidFill>
                <a:latin typeface="Nunito Sans" pitchFamily="2" charset="77"/>
              </a:defRPr>
            </a:lvl5pPr>
          </a:lstStyle>
          <a:p>
            <a:pPr lvl="0"/>
            <a:r>
              <a:rPr lang="it-IT" noProof="0" err="1"/>
              <a:t>Subtitle</a:t>
            </a:r>
            <a:r>
              <a:rPr lang="it-IT" noProof="0"/>
              <a:t> </a:t>
            </a:r>
            <a:r>
              <a:rPr lang="it-IT" noProof="0" err="1"/>
              <a:t>if</a:t>
            </a:r>
            <a:r>
              <a:rPr lang="it-IT" noProof="0"/>
              <a:t> </a:t>
            </a:r>
            <a:r>
              <a:rPr lang="it-IT" noProof="0" err="1"/>
              <a:t>present</a:t>
            </a:r>
            <a:r>
              <a:rPr lang="it-IT" noProof="0"/>
              <a:t> </a:t>
            </a:r>
            <a:r>
              <a:rPr lang="it-IT" noProof="0" err="1"/>
              <a:t>goes</a:t>
            </a:r>
            <a:r>
              <a:rPr lang="it-IT" noProof="0"/>
              <a:t> </a:t>
            </a:r>
            <a:r>
              <a:rPr lang="it-IT" noProof="0" err="1"/>
              <a:t>here</a:t>
            </a:r>
            <a:endParaRPr lang="it-IT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AFD853-5CC3-AF4B-B00A-FBCD5AA1CB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533" y="1889366"/>
            <a:ext cx="5544045" cy="934365"/>
          </a:xfrm>
        </p:spPr>
        <p:txBody>
          <a:bodyPr/>
          <a:lstStyle>
            <a:lvl1pPr>
              <a:defRPr spc="67" baseline="0">
                <a:solidFill>
                  <a:schemeClr val="accent1"/>
                </a:solidFill>
              </a:defRPr>
            </a:lvl1pPr>
          </a:lstStyle>
          <a:p>
            <a:r>
              <a:rPr lang="en-GB"/>
              <a:t>Presentation title goes here.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44A04A-95E2-3B45-A3B9-EBD92AF8E8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0534" y="497025"/>
            <a:ext cx="3723217" cy="7075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867"/>
              </a:lnSpc>
              <a:spcBef>
                <a:spcPts val="0"/>
              </a:spcBef>
              <a:buNone/>
              <a:defRPr sz="1333" b="0" kern="0" spc="53" baseline="0">
                <a:solidFill>
                  <a:schemeClr val="accent1"/>
                </a:solidFill>
                <a:latin typeface="+mn-lt"/>
              </a:defRPr>
            </a:lvl1pPr>
            <a:lvl2pPr marL="521318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2pPr>
            <a:lvl3pPr marL="1042634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3pPr>
            <a:lvl4pPr marL="1563950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4pPr>
            <a:lvl5pPr marL="2085267" indent="0">
              <a:lnSpc>
                <a:spcPts val="1867"/>
              </a:lnSpc>
              <a:spcBef>
                <a:spcPts val="0"/>
              </a:spcBef>
              <a:buNone/>
              <a:defRPr sz="1333" b="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GB"/>
              <a:t>Office or department name</a:t>
            </a:r>
          </a:p>
          <a:p>
            <a:pPr lvl="0"/>
            <a:r>
              <a:rPr lang="en-GB"/>
              <a:t>City, 00 Month 0000</a:t>
            </a:r>
            <a:endParaRPr lang="en-US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31775A3-CA77-9D4A-86C9-FA608E63F8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04" y="5134584"/>
            <a:ext cx="2218267" cy="1016000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3A2D5F5-051D-C94A-8BD2-C17CD7FC03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97813" y="0"/>
            <a:ext cx="5294187" cy="6858000"/>
          </a:xfrm>
          <a:prstGeom prst="rect">
            <a:avLst/>
          </a:prstGeom>
        </p:spPr>
        <p:txBody>
          <a:bodyPr tIns="720000"/>
          <a:lstStyle>
            <a:lvl1pPr marL="0" indent="0" algn="ctr">
              <a:buFontTx/>
              <a:buNone/>
              <a:defRPr sz="1867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</p:spTree>
    <p:extLst>
      <p:ext uri="{BB962C8B-B14F-4D97-AF65-F5344CB8AC3E}">
        <p14:creationId xmlns:p14="http://schemas.microsoft.com/office/powerpoint/2010/main" val="41938778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33703" y="701317"/>
            <a:ext cx="8308522" cy="39623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51429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00" b="1" kern="1200" dirty="0">
                <a:solidFill>
                  <a:schemeClr val="bg2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47688" y="1124003"/>
            <a:ext cx="8341178" cy="22859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68573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350" kern="1200" dirty="0">
                <a:solidFill>
                  <a:schemeClr val="bg1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028599" indent="0" algn="l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  <a:lvl6pPr marL="1285749" indent="0">
              <a:buNone/>
              <a:defRPr/>
            </a:lvl6pPr>
            <a:lvl7pPr marL="1542899" indent="0">
              <a:buNone/>
              <a:defRPr/>
            </a:lvl7pPr>
            <a:lvl8pPr marL="1800048" indent="0">
              <a:buNone/>
              <a:defRPr/>
            </a:lvl8pPr>
            <a:lvl9pPr marL="2057198" indent="0">
              <a:buNone/>
              <a:defRPr/>
            </a:lvl9pPr>
          </a:lstStyle>
          <a:p>
            <a:pPr marL="0" lvl="0" indent="0" algn="l" defTabSz="514299" rtl="0" eaLnBrk="1" latinLnBrk="0" hangingPunct="1">
              <a:lnSpc>
                <a:spcPct val="70000"/>
              </a:lnSpc>
              <a:spcBef>
                <a:spcPts val="562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 level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3703" y="427704"/>
            <a:ext cx="8308522" cy="2490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514254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200" kern="1200" dirty="0">
                <a:solidFill>
                  <a:schemeClr val="accent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028599" indent="0" algn="l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  <a:lvl6pPr marL="1285749" indent="0">
              <a:buNone/>
              <a:defRPr/>
            </a:lvl6pPr>
            <a:lvl7pPr marL="1542899" indent="0">
              <a:buNone/>
              <a:defRPr/>
            </a:lvl7pPr>
            <a:lvl8pPr marL="1800048" indent="0">
              <a:buNone/>
              <a:defRPr/>
            </a:lvl8pPr>
            <a:lvl9pPr marL="2057198" indent="0">
              <a:buNone/>
              <a:defRPr/>
            </a:lvl9pPr>
          </a:lstStyle>
          <a:p>
            <a:pPr marL="0" lvl="0" indent="0" algn="l" defTabSz="514299" rtl="0" eaLnBrk="1" latinLnBrk="0" hangingPunct="1">
              <a:lnSpc>
                <a:spcPct val="70000"/>
              </a:lnSpc>
              <a:spcBef>
                <a:spcPts val="562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 level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264755" y="6504027"/>
            <a:ext cx="176167" cy="173867"/>
            <a:chOff x="4328868" y="5502988"/>
            <a:chExt cx="500307" cy="493774"/>
          </a:xfrm>
          <a:solidFill>
            <a:schemeClr val="bg1">
              <a:lumMod val="75000"/>
            </a:schemeClr>
          </a:solidFill>
        </p:grpSpPr>
        <p:sp>
          <p:nvSpPr>
            <p:cNvPr id="6" name="Freeform 5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33"/>
              <a:endParaRPr lang="id-ID" sz="1350">
                <a:solidFill>
                  <a:srgbClr val="FFFFFF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7" name="Freeform 6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33"/>
              <a:endParaRPr lang="id-ID" sz="1350">
                <a:solidFill>
                  <a:srgbClr val="FFFFFF"/>
                </a:solidFill>
                <a:latin typeface="Lato" panose="020F0502020204030203" pitchFamily="34" charset="0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 flipH="1">
            <a:off x="508140" y="6504027"/>
            <a:ext cx="176167" cy="173867"/>
            <a:chOff x="4328868" y="5502988"/>
            <a:chExt cx="500307" cy="493774"/>
          </a:xfrm>
          <a:solidFill>
            <a:schemeClr val="bg1">
              <a:lumMod val="75000"/>
            </a:schemeClr>
          </a:solidFill>
        </p:grpSpPr>
        <p:sp>
          <p:nvSpPr>
            <p:cNvPr id="9" name="Freeform 8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33"/>
              <a:endParaRPr lang="id-ID" sz="1350">
                <a:solidFill>
                  <a:srgbClr val="FFFFFF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10" name="Freeform 9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733"/>
              <a:endParaRPr lang="id-ID" sz="1350">
                <a:solidFill>
                  <a:srgbClr val="FFFFFF"/>
                </a:solidFill>
                <a:latin typeface="Lato" panose="020F0502020204030203" pitchFamily="34" charset="0"/>
              </a:endParaRPr>
            </a:p>
          </p:txBody>
        </p:sp>
      </p:grpSp>
      <p:sp>
        <p:nvSpPr>
          <p:cNvPr id="11" name="Rectangle 10"/>
          <p:cNvSpPr/>
          <p:nvPr userDrawn="1"/>
        </p:nvSpPr>
        <p:spPr>
          <a:xfrm>
            <a:off x="3773317" y="6350367"/>
            <a:ext cx="4645367" cy="372255"/>
          </a:xfrm>
          <a:prstGeom prst="rect">
            <a:avLst/>
          </a:prstGeom>
        </p:spPr>
        <p:txBody>
          <a:bodyPr wrap="square" lIns="68553" tIns="34277" rIns="68553" bIns="34277">
            <a:spAutoFit/>
          </a:bodyPr>
          <a:lstStyle/>
          <a:p>
            <a:pPr algn="ctr" defTabSz="685733"/>
            <a:r>
              <a:rPr lang="id-ID" sz="1125" b="1">
                <a:solidFill>
                  <a:srgbClr val="19252F">
                    <a:lumMod val="50000"/>
                    <a:lumOff val="50000"/>
                  </a:srgbClr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www.companyname.com</a:t>
            </a:r>
          </a:p>
          <a:p>
            <a:pPr algn="ctr" defTabSz="685733"/>
            <a:r>
              <a:rPr lang="en-US" sz="844">
                <a:solidFill>
                  <a:srgbClr val="FFFFFF">
                    <a:lumMod val="75000"/>
                  </a:srgb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© 2016 </a:t>
            </a:r>
            <a:r>
              <a:rPr lang="id-ID" sz="844">
                <a:solidFill>
                  <a:srgbClr val="FFFFFF">
                    <a:lumMod val="75000"/>
                  </a:srgb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PowerPoint Multipurpose Theme</a:t>
            </a:r>
            <a:r>
              <a:rPr lang="en-US" sz="844">
                <a:solidFill>
                  <a:srgbClr val="FFFFFF">
                    <a:lumMod val="75000"/>
                  </a:srgb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. All Rights Reserved.</a:t>
            </a:r>
            <a:endParaRPr lang="id-ID" sz="844">
              <a:solidFill>
                <a:srgbClr val="FFFFFF">
                  <a:lumMod val="75000"/>
                </a:srgbClr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335426"/>
            <a:ext cx="12192000" cy="0"/>
          </a:xfrm>
          <a:prstGeom prst="line">
            <a:avLst/>
          </a:prstGeom>
          <a:ln w="19050">
            <a:solidFill>
              <a:schemeClr val="tx2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 userDrawn="1"/>
        </p:nvSpPr>
        <p:spPr>
          <a:xfrm>
            <a:off x="11441629" y="6175033"/>
            <a:ext cx="394335" cy="29575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97438" y="6223376"/>
            <a:ext cx="282715" cy="199131"/>
          </a:xfrm>
          <a:prstGeom prst="rect">
            <a:avLst/>
          </a:prstGeom>
          <a:noFill/>
        </p:spPr>
        <p:txBody>
          <a:bodyPr wrap="none" lIns="68553" tIns="34277" rIns="68553" bIns="34277" rtlCol="0">
            <a:spAutoFit/>
          </a:bodyPr>
          <a:lstStyle/>
          <a:p>
            <a:pPr algn="ctr" defTabSz="685733"/>
            <a:fld id="{260E2A6B-A809-4840-BF14-8648BC0BDF87}" type="slidenum">
              <a:rPr lang="id-ID" sz="844">
                <a:solidFill>
                  <a:srgbClr val="FFFFFF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pPr algn="ctr" defTabSz="685733"/>
              <a:t>‹N›</a:t>
            </a:fld>
            <a:endParaRPr lang="id-ID" sz="1050">
              <a:solidFill>
                <a:srgbClr val="FFFFFF"/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189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BDEB51-F6CB-272F-3032-38DADB7EE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A183AE4-DBF5-74EE-BDBE-A6D09F1370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2346DC9-0D6A-7FD7-B350-7FD505D02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45EBBB1-1D72-3DB3-F01B-18FDA194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0DF03-A3AB-4B2F-B890-6E4B80126FF2}" type="datetimeFigureOut">
              <a:rPr lang="it-IT" smtClean="0"/>
              <a:t>05/12/2023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1FFBFB-638D-095B-D1DE-07C5CE2C6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595E9A1-35DA-3B80-0B76-0F20A978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DB83-84F8-4FB8-861E-37CAEABF36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374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EBEE20D-CE58-3338-78CF-B5FE2D726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3569E08-7E6D-4108-36A4-BA4AD6B82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8E9B7F-3F45-324C-7F6B-E3486F7AE2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0DF03-A3AB-4B2F-B890-6E4B80126FF2}" type="datetimeFigureOut">
              <a:rPr lang="it-IT" smtClean="0"/>
              <a:t>05/12/2023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0B81AB-17A6-E1FC-077C-445B45632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2E055B-09B4-5C05-6359-0C859AB806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8DB83-84F8-4FB8-861E-37CAEABF36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16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78351" y="488117"/>
            <a:ext cx="11235299" cy="3187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Title goes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A09A5F-92E4-9446-809F-D2A36B20D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2173" y="6350533"/>
            <a:ext cx="4114687" cy="22207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27" b="0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20AA8-1E03-0144-A325-F7E99DE24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9841" y="6350533"/>
            <a:ext cx="683809" cy="22207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27" b="1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fld id="{29CAE5FC-86E1-1448-8EC3-A22E1B31C8C0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BC265E-D546-8846-A983-9A041AD6C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349" y="1419552"/>
            <a:ext cx="11235297" cy="44061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2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758" r:id="rId18"/>
  </p:sldLayoutIdLst>
  <p:hf sldNum="0" hdr="0" dt="0"/>
  <p:txStyles>
    <p:titleStyle>
      <a:lvl1pPr algn="l" defTabSz="521316" rtl="0" eaLnBrk="1" latinLnBrk="0" hangingPunct="1">
        <a:lnSpc>
          <a:spcPts val="2400"/>
        </a:lnSpc>
        <a:spcBef>
          <a:spcPct val="0"/>
        </a:spcBef>
        <a:buNone/>
        <a:defRPr sz="2267" b="1" i="0" kern="1200" cap="none" spc="67" baseline="0">
          <a:solidFill>
            <a:schemeClr val="accent1"/>
          </a:solidFill>
          <a:latin typeface="+mj-lt"/>
          <a:ea typeface="+mj-ea"/>
          <a:cs typeface="IvyMode SemiBold" panose="020B0404020101010102" pitchFamily="34" charset="0"/>
        </a:defRPr>
      </a:lvl1pPr>
    </p:titleStyle>
    <p:bodyStyle>
      <a:lvl1pPr marL="0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133" b="0" i="0" kern="12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521316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133" b="0" i="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1042634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133" b="0" i="0" kern="1200" baseline="0">
          <a:solidFill>
            <a:schemeClr val="accent1"/>
          </a:solidFill>
          <a:latin typeface="+mn-lt"/>
          <a:ea typeface="+mn-ea"/>
          <a:cs typeface="+mn-cs"/>
        </a:defRPr>
      </a:lvl3pPr>
      <a:lvl4pPr marL="1563950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133" b="0" i="0" kern="1200" baseline="0">
          <a:solidFill>
            <a:schemeClr val="accent1"/>
          </a:solidFill>
          <a:latin typeface="+mn-lt"/>
          <a:ea typeface="+mn-ea"/>
          <a:cs typeface="+mn-cs"/>
        </a:defRPr>
      </a:lvl4pPr>
      <a:lvl5pPr marL="2085268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133" b="0" i="0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2867243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6pPr>
      <a:lvl7pPr marL="3388559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7pPr>
      <a:lvl8pPr marL="3909877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8pPr>
      <a:lvl9pPr marL="4431193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316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634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950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268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584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902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9218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536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p:hf hdr="0" ftr="0" dt="0"/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4" algn="l" defTabSz="91430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78351" y="488117"/>
            <a:ext cx="11235299" cy="3187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Title goes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A09A5F-92E4-9446-809F-D2A36B20D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2173" y="6350533"/>
            <a:ext cx="4114687" cy="22207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27" b="0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20AA8-1E03-0144-A325-F7E99DE24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9841" y="6350533"/>
            <a:ext cx="683809" cy="22207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27" b="1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fld id="{29CAE5FC-86E1-1448-8EC3-A22E1B31C8C0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BC265E-D546-8846-A983-9A041AD6C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349" y="1419552"/>
            <a:ext cx="11235297" cy="44061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7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</p:sldLayoutIdLst>
  <p:hf sldNum="0" hdr="0" dt="0"/>
  <p:txStyles>
    <p:titleStyle>
      <a:lvl1pPr algn="l" defTabSz="521316" rtl="0" eaLnBrk="1" latinLnBrk="0" hangingPunct="1">
        <a:lnSpc>
          <a:spcPts val="2400"/>
        </a:lnSpc>
        <a:spcBef>
          <a:spcPct val="0"/>
        </a:spcBef>
        <a:buNone/>
        <a:defRPr sz="2267" b="1" i="0" kern="1200" cap="none" spc="67" baseline="0">
          <a:solidFill>
            <a:schemeClr val="accent1"/>
          </a:solidFill>
          <a:latin typeface="+mj-lt"/>
          <a:ea typeface="+mj-ea"/>
          <a:cs typeface="IvyMode SemiBold" panose="020B0404020101010102" pitchFamily="34" charset="0"/>
        </a:defRPr>
      </a:lvl1pPr>
    </p:titleStyle>
    <p:bodyStyle>
      <a:lvl1pPr marL="0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133" b="0" i="0" kern="12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521316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133" b="0" i="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1042634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133" b="0" i="0" kern="1200" baseline="0">
          <a:solidFill>
            <a:schemeClr val="accent1"/>
          </a:solidFill>
          <a:latin typeface="+mn-lt"/>
          <a:ea typeface="+mn-ea"/>
          <a:cs typeface="+mn-cs"/>
        </a:defRPr>
      </a:lvl3pPr>
      <a:lvl4pPr marL="1563950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133" b="0" i="0" kern="1200" baseline="0">
          <a:solidFill>
            <a:schemeClr val="accent1"/>
          </a:solidFill>
          <a:latin typeface="+mn-lt"/>
          <a:ea typeface="+mn-ea"/>
          <a:cs typeface="+mn-cs"/>
        </a:defRPr>
      </a:lvl4pPr>
      <a:lvl5pPr marL="2085268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133" b="0" i="0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2867243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6pPr>
      <a:lvl7pPr marL="3388559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7pPr>
      <a:lvl8pPr marL="3909877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8pPr>
      <a:lvl9pPr marL="4431193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316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634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950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268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584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902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9218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536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 cstate="print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4851"/>
            <a:ext cx="12192000" cy="4792605"/>
          </a:xfrm>
          <a:prstGeom prst="rect">
            <a:avLst/>
          </a:prstGeom>
        </p:spPr>
      </p:pic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1412776"/>
            <a:ext cx="109728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</a:t>
            </a:r>
            <a:r>
              <a:rPr lang="it-IT" altLang="it-IT" err="1"/>
              <a:t>edit</a:t>
            </a:r>
            <a:r>
              <a:rPr lang="it-IT" altLang="it-IT"/>
              <a:t> Master </a:t>
            </a:r>
            <a:r>
              <a:rPr lang="it-IT" altLang="it-IT" err="1"/>
              <a:t>title</a:t>
            </a:r>
            <a:r>
              <a:rPr lang="it-IT" altLang="it-IT"/>
              <a:t> style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2075860"/>
            <a:ext cx="10972800" cy="3710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</a:t>
            </a:r>
            <a:r>
              <a:rPr lang="it-IT" altLang="it-IT" err="1"/>
              <a:t>edit</a:t>
            </a:r>
            <a:r>
              <a:rPr lang="it-IT" altLang="it-IT"/>
              <a:t> Master text </a:t>
            </a:r>
            <a:r>
              <a:rPr lang="it-IT" altLang="it-IT" err="1"/>
              <a:t>styles</a:t>
            </a:r>
            <a:endParaRPr lang="it-IT" altLang="it-IT"/>
          </a:p>
          <a:p>
            <a:pPr lvl="1"/>
            <a:r>
              <a:rPr lang="it-IT" altLang="it-IT"/>
              <a:t>Second </a:t>
            </a:r>
            <a:r>
              <a:rPr lang="it-IT" altLang="it-IT" err="1"/>
              <a:t>level</a:t>
            </a:r>
            <a:endParaRPr lang="it-IT" altLang="it-IT"/>
          </a:p>
          <a:p>
            <a:pPr lvl="2"/>
            <a:r>
              <a:rPr lang="it-IT" altLang="it-IT"/>
              <a:t>Third </a:t>
            </a:r>
            <a:r>
              <a:rPr lang="it-IT" altLang="it-IT" err="1"/>
              <a:t>level</a:t>
            </a:r>
            <a:endParaRPr lang="it-IT" altLang="it-IT"/>
          </a:p>
          <a:p>
            <a:pPr lvl="3"/>
            <a:r>
              <a:rPr lang="it-IT" altLang="it-IT" err="1"/>
              <a:t>Fourth</a:t>
            </a:r>
            <a:r>
              <a:rPr lang="it-IT" altLang="it-IT"/>
              <a:t> </a:t>
            </a:r>
            <a:r>
              <a:rPr lang="it-IT" altLang="it-IT" err="1"/>
              <a:t>level</a:t>
            </a:r>
            <a:endParaRPr lang="it-IT" altLang="it-IT"/>
          </a:p>
          <a:p>
            <a:pPr lvl="4"/>
            <a:r>
              <a:rPr lang="it-IT" altLang="it-IT" err="1"/>
              <a:t>Fifth</a:t>
            </a:r>
            <a:r>
              <a:rPr lang="it-IT" altLang="it-IT"/>
              <a:t> </a:t>
            </a:r>
            <a:r>
              <a:rPr lang="it-IT" altLang="it-IT" err="1"/>
              <a:t>level</a:t>
            </a:r>
            <a:endParaRPr lang="it-IT" altLang="it-IT"/>
          </a:p>
        </p:txBody>
      </p:sp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911424" y="6424360"/>
            <a:ext cx="6240693" cy="189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it-IT" sz="700" i="0">
                <a:solidFill>
                  <a:srgbClr val="E20019"/>
                </a:solidFill>
                <a:latin typeface="Calibri" charset="0"/>
                <a:ea typeface="Calibri" charset="0"/>
                <a:cs typeface="Calibri" charset="0"/>
              </a:rPr>
              <a:t>Nome Relatore ! Tirolo della presentazione</a:t>
            </a:r>
          </a:p>
        </p:txBody>
      </p:sp>
      <p:sp>
        <p:nvSpPr>
          <p:cNvPr id="1031" name="Rettangolo 10"/>
          <p:cNvSpPr>
            <a:spLocks noChangeArrowheads="1"/>
          </p:cNvSpPr>
          <p:nvPr userDrawn="1"/>
        </p:nvSpPr>
        <p:spPr bwMode="auto">
          <a:xfrm>
            <a:off x="527051" y="6377358"/>
            <a:ext cx="3898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FFFE4E04-CB5A-4395-925D-EDFB03F1C6BC}" type="slidenum">
              <a:rPr lang="it-IT" altLang="it-IT" sz="1200" b="0" smtClean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pPr eaLnBrk="1" hangingPunct="1">
                <a:defRPr/>
              </a:pPr>
              <a:t>‹N›</a:t>
            </a:fld>
            <a:endParaRPr lang="it-IT" altLang="it-IT" sz="1200" b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ttangolo 1"/>
          <p:cNvSpPr/>
          <p:nvPr userDrawn="1"/>
        </p:nvSpPr>
        <p:spPr>
          <a:xfrm>
            <a:off x="5568619" y="6419165"/>
            <a:ext cx="6096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altLang="it-IT" sz="700" i="0" kern="1200" baseline="0">
                <a:solidFill>
                  <a:srgbClr val="E20019"/>
                </a:solidFill>
                <a:latin typeface="Calibri" charset="0"/>
                <a:ea typeface="Calibri" charset="0"/>
                <a:cs typeface="Calibri" charset="0"/>
              </a:rPr>
              <a:t>5° Comitato di Sorveglianza | Cagliari, 25 giugno 2019</a:t>
            </a:r>
            <a:endParaRPr lang="it-IT" sz="700" i="0" kern="1200" baseline="0">
              <a:solidFill>
                <a:srgbClr val="E20019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7383"/>
            <a:ext cx="12191996" cy="136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9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 kern="1200">
          <a:solidFill>
            <a:srgbClr val="DB1035"/>
          </a:solidFill>
          <a:latin typeface="Calibri" charset="0"/>
          <a:ea typeface="Calibri" charset="0"/>
          <a:cs typeface="Calibri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1C6"/>
          </a:solidFill>
          <a:latin typeface="Arial" charset="0"/>
          <a:ea typeface="ＭＳ Ｐゴシック" charset="0"/>
          <a:cs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1C6"/>
          </a:solidFill>
          <a:latin typeface="Arial" charset="0"/>
          <a:ea typeface="ＭＳ Ｐゴシック" charset="0"/>
          <a:cs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1C6"/>
          </a:solidFill>
          <a:latin typeface="Arial" charset="0"/>
          <a:ea typeface="ＭＳ Ｐゴシック" charset="0"/>
          <a:cs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1C6"/>
          </a:solidFill>
          <a:latin typeface="Arial" charset="0"/>
          <a:ea typeface="ＭＳ Ｐゴシック" charset="0"/>
          <a:cs typeface="Arial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Font typeface="Arial" charset="0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Calibri" charset="0"/>
          <a:ea typeface="Calibri" charset="0"/>
          <a:cs typeface="Calibri" charset="0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Calibri" charset="0"/>
          <a:ea typeface="Calibri" charset="0"/>
          <a:cs typeface="Calibri" charset="0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Calibri" charset="0"/>
          <a:ea typeface="Calibri" charset="0"/>
          <a:cs typeface="Calibri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Calibri" charset="0"/>
          <a:ea typeface="Calibri" charset="0"/>
          <a:cs typeface="Calibri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300" kern="1200">
          <a:solidFill>
            <a:schemeClr val="tx1">
              <a:lumMod val="65000"/>
              <a:lumOff val="35000"/>
            </a:schemeClr>
          </a:solidFill>
          <a:latin typeface="Calibri" charset="0"/>
          <a:ea typeface="Calibri" charset="0"/>
          <a:cs typeface="Calibri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78351" y="488117"/>
            <a:ext cx="11235299" cy="3187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Title goes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A09A5F-92E4-9446-809F-D2A36B20D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2173" y="6350533"/>
            <a:ext cx="4114687" cy="22207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27" b="0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20AA8-1E03-0144-A325-F7E99DE24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9841" y="6350533"/>
            <a:ext cx="683809" cy="22207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27" b="1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fld id="{29CAE5FC-86E1-1448-8EC3-A22E1B31C8C0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BC265E-D546-8846-A983-9A041AD6C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349" y="1419552"/>
            <a:ext cx="11235297" cy="44061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2785D6-BE4B-E545-93B7-DA5E645CE88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78349" y="6348844"/>
            <a:ext cx="1473200" cy="18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3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7" r:id="rId16"/>
  </p:sldLayoutIdLst>
  <p:hf hdr="0"/>
  <p:txStyles>
    <p:titleStyle>
      <a:lvl1pPr algn="l" defTabSz="521316" rtl="0" eaLnBrk="1" latinLnBrk="0" hangingPunct="1">
        <a:lnSpc>
          <a:spcPts val="2400"/>
        </a:lnSpc>
        <a:spcBef>
          <a:spcPct val="0"/>
        </a:spcBef>
        <a:buNone/>
        <a:defRPr sz="2267" b="1" i="0" kern="1200" cap="none" spc="67" baseline="0">
          <a:solidFill>
            <a:schemeClr val="accent1"/>
          </a:solidFill>
          <a:latin typeface="+mj-lt"/>
          <a:ea typeface="+mj-ea"/>
          <a:cs typeface="IvyMode SemiBold" panose="020B0404020101010102" pitchFamily="34" charset="0"/>
        </a:defRPr>
      </a:lvl1pPr>
    </p:titleStyle>
    <p:bodyStyle>
      <a:lvl1pPr marL="0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133" b="0" i="0" kern="12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521316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133" b="0" i="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1042634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133" b="0" i="0" kern="1200" baseline="0">
          <a:solidFill>
            <a:schemeClr val="accent1"/>
          </a:solidFill>
          <a:latin typeface="+mn-lt"/>
          <a:ea typeface="+mn-ea"/>
          <a:cs typeface="+mn-cs"/>
        </a:defRPr>
      </a:lvl3pPr>
      <a:lvl4pPr marL="1563950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133" b="0" i="0" kern="1200" baseline="0">
          <a:solidFill>
            <a:schemeClr val="accent1"/>
          </a:solidFill>
          <a:latin typeface="+mn-lt"/>
          <a:ea typeface="+mn-ea"/>
          <a:cs typeface="+mn-cs"/>
        </a:defRPr>
      </a:lvl4pPr>
      <a:lvl5pPr marL="2085268" indent="0" algn="l" defTabSz="521316" rtl="0" eaLnBrk="1" latinLnBrk="0" hangingPunct="1">
        <a:lnSpc>
          <a:spcPts val="1467"/>
        </a:lnSpc>
        <a:spcBef>
          <a:spcPts val="0"/>
        </a:spcBef>
        <a:spcAft>
          <a:spcPts val="667"/>
        </a:spcAft>
        <a:buFont typeface="Arial"/>
        <a:buNone/>
        <a:defRPr sz="1133" b="0" i="0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2867243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6pPr>
      <a:lvl7pPr marL="3388559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7pPr>
      <a:lvl8pPr marL="3909877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8pPr>
      <a:lvl9pPr marL="4431193" indent="-260659" algn="l" defTabSz="521316" rtl="0" eaLnBrk="1" latinLnBrk="0" hangingPunct="1">
        <a:spcBef>
          <a:spcPct val="20000"/>
        </a:spcBef>
        <a:buFont typeface="Arial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316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634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950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268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584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902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9218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536" algn="l" defTabSz="521316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591"/>
            <a:ext cx="12192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"/>
          <p:cNvSpPr txBox="1"/>
          <p:nvPr/>
        </p:nvSpPr>
        <p:spPr>
          <a:xfrm>
            <a:off x="2733040" y="1128183"/>
            <a:ext cx="8788398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tabLst/>
              <a:defRPr/>
            </a:pPr>
            <a:r>
              <a:rPr kumimoji="0" lang="it-IT" sz="3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Verso il PN Metro Plus 21/27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tabLst/>
              <a:defRPr/>
            </a:pPr>
            <a:r>
              <a:rPr kumimoji="0" lang="it-IT" sz="3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Città di Milano</a:t>
            </a:r>
          </a:p>
        </p:txBody>
      </p:sp>
      <p:cxnSp>
        <p:nvCxnSpPr>
          <p:cNvPr id="118" name="Google Shape;118;p1"/>
          <p:cNvCxnSpPr/>
          <p:nvPr/>
        </p:nvCxnSpPr>
        <p:spPr>
          <a:xfrm>
            <a:off x="2733040" y="1"/>
            <a:ext cx="0" cy="6848407"/>
          </a:xfrm>
          <a:prstGeom prst="straightConnector1">
            <a:avLst/>
          </a:prstGeom>
          <a:noFill/>
          <a:ln w="12700" cap="flat" cmpd="sng">
            <a:solidFill>
              <a:srgbClr val="E0202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9" name="Google Shape;119;p1"/>
          <p:cNvCxnSpPr/>
          <p:nvPr/>
        </p:nvCxnSpPr>
        <p:spPr>
          <a:xfrm rot="10800000">
            <a:off x="0" y="1117600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202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0" name="Google Shape;12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1189" y="194678"/>
            <a:ext cx="1045222" cy="562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2C2A1724-69B2-AB9D-5DDF-B01FB25FDF79}"/>
              </a:ext>
            </a:extLst>
          </p:cNvPr>
          <p:cNvSpPr/>
          <p:nvPr/>
        </p:nvSpPr>
        <p:spPr>
          <a:xfrm>
            <a:off x="0" y="1343657"/>
            <a:ext cx="12168000" cy="930045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16" name="TextBox 126">
            <a:extLst>
              <a:ext uri="{FF2B5EF4-FFF2-40B4-BE49-F238E27FC236}">
                <a16:creationId xmlns:a16="http://schemas.microsoft.com/office/drawing/2014/main" id="{99EEC072-E1D2-E97B-6A07-B60D5E350574}"/>
              </a:ext>
            </a:extLst>
          </p:cNvPr>
          <p:cNvSpPr txBox="1"/>
          <p:nvPr/>
        </p:nvSpPr>
        <p:spPr>
          <a:xfrm>
            <a:off x="128069" y="118883"/>
            <a:ext cx="110187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PN Metro Plus e Città Medie Sud 2021 </a:t>
            </a:r>
            <a:r>
              <a:rPr kumimoji="0" lang="it-IT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tillium Web"/>
                <a:ea typeface="+mn-ea"/>
                <a:cs typeface="Calibri"/>
                <a:sym typeface="Calibri"/>
              </a:rPr>
              <a:t>–</a:t>
            </a:r>
            <a:r>
              <a:rPr kumimoji="0" lang="it-IT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 2027 - </a:t>
            </a: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  <a:ea typeface="Noto Sans" panose="020B0502040504020204" pitchFamily="34"/>
                <a:cs typeface="Noto Sans" panose="020B0502040504020204" pitchFamily="34"/>
              </a:rPr>
              <a:t>Organismo Intermedio Comune di Milano – Ruolo e funzioni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 panose="00000500000000000000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7" name="TextBox 126">
            <a:extLst>
              <a:ext uri="{FF2B5EF4-FFF2-40B4-BE49-F238E27FC236}">
                <a16:creationId xmlns:a16="http://schemas.microsoft.com/office/drawing/2014/main" id="{B6693FCC-80A1-4FB2-5433-091D55A7D2F9}"/>
              </a:ext>
            </a:extLst>
          </p:cNvPr>
          <p:cNvSpPr txBox="1"/>
          <p:nvPr/>
        </p:nvSpPr>
        <p:spPr>
          <a:xfrm>
            <a:off x="412109" y="1343657"/>
            <a:ext cx="11367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  <a:ea typeface="Noto Sans" panose="020B0502040504020204" pitchFamily="34"/>
                <a:cs typeface="Noto Sans" panose="020B0502040504020204" pitchFamily="34"/>
              </a:rPr>
              <a:t>L’autorità di gestione può individuare uno o più Organismi Intermedi (OI)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  <a:ea typeface="Noto Sans" panose="020B0502040504020204" pitchFamily="34"/>
                <a:cs typeface="Noto Sans" panose="020B0502040504020204" pitchFamily="34"/>
              </a:rPr>
              <a:t>che svolgano determinati compiti sotto la sua responsabilità (Reg. (UE) 2021/1060 art. 71 comma 3). Per disciplinare i rapporti tra l’</a:t>
            </a:r>
            <a:r>
              <a:rPr kumimoji="0" lang="it-IT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  <a:ea typeface="Noto Sans" panose="020B0502040504020204" pitchFamily="34"/>
                <a:cs typeface="Noto Sans" panose="020B0502040504020204" pitchFamily="34"/>
              </a:rPr>
              <a:t>AdG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  <a:ea typeface="Noto Sans" panose="020B0502040504020204" pitchFamily="34"/>
                <a:cs typeface="Noto Sans" panose="020B0502040504020204" pitchFamily="34"/>
              </a:rPr>
              <a:t> e gli Organismi Intermedi, viene sottoscritto un accordo (Art. 71, paragrafo 3, del Reg. (UE) 2021/1060) che stabilisce i contenuti della delega.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 panose="00000500000000000000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9A5720F3-DD29-11BD-D641-9784CBAA7B9B}"/>
              </a:ext>
            </a:extLst>
          </p:cNvPr>
          <p:cNvSpPr/>
          <p:nvPr/>
        </p:nvSpPr>
        <p:spPr>
          <a:xfrm>
            <a:off x="0" y="2269189"/>
            <a:ext cx="12192000" cy="405058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67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ium web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9F278B03-1E7F-1BFA-26BF-AB2675A9ABFE}"/>
              </a:ext>
            </a:extLst>
          </p:cNvPr>
          <p:cNvGrpSpPr/>
          <p:nvPr/>
        </p:nvGrpSpPr>
        <p:grpSpPr>
          <a:xfrm>
            <a:off x="363590" y="2888053"/>
            <a:ext cx="5534317" cy="646331"/>
            <a:chOff x="312050" y="1738694"/>
            <a:chExt cx="4150739" cy="484748"/>
          </a:xfrm>
        </p:grpSpPr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25917368-0576-1343-BA87-761BE72A8F9E}"/>
                </a:ext>
              </a:extLst>
            </p:cNvPr>
            <p:cNvSpPr txBox="1"/>
            <p:nvPr/>
          </p:nvSpPr>
          <p:spPr>
            <a:xfrm>
              <a:off x="312050" y="1775951"/>
              <a:ext cx="664609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667" b="1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1</a:t>
              </a:r>
              <a:r>
                <a:rPr kumimoji="0" lang="it-IT" sz="2667" b="0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5B50F8F9-3231-7116-A0ED-208232CCCDD4}"/>
                </a:ext>
              </a:extLst>
            </p:cNvPr>
            <p:cNvSpPr txBox="1"/>
            <p:nvPr/>
          </p:nvSpPr>
          <p:spPr>
            <a:xfrm>
              <a:off x="595538" y="1738694"/>
              <a:ext cx="3867251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Presenta un </a:t>
              </a: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Piano operativo 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degli interventi che intende realizzare con le risorse del Programma.</a:t>
              </a:r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80714E0F-450B-82A0-2AC7-329672B9FA5D}"/>
              </a:ext>
            </a:extLst>
          </p:cNvPr>
          <p:cNvGrpSpPr/>
          <p:nvPr/>
        </p:nvGrpSpPr>
        <p:grpSpPr>
          <a:xfrm>
            <a:off x="363590" y="4176308"/>
            <a:ext cx="5553175" cy="646332"/>
            <a:chOff x="316719" y="2673252"/>
            <a:chExt cx="4164883" cy="484750"/>
          </a:xfrm>
        </p:grpSpPr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63155A1D-E900-790F-B33A-45616A88435C}"/>
                </a:ext>
              </a:extLst>
            </p:cNvPr>
            <p:cNvSpPr txBox="1"/>
            <p:nvPr/>
          </p:nvSpPr>
          <p:spPr>
            <a:xfrm>
              <a:off x="316719" y="2698287"/>
              <a:ext cx="664609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667" b="1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2</a:t>
              </a:r>
              <a:r>
                <a:rPr kumimoji="0" lang="it-IT" sz="2667" b="0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C27C74A1-55FA-BEEB-0D24-2DDB530191BA}"/>
                </a:ext>
              </a:extLst>
            </p:cNvPr>
            <p:cNvSpPr txBox="1"/>
            <p:nvPr/>
          </p:nvSpPr>
          <p:spPr>
            <a:xfrm>
              <a:off x="614351" y="2673252"/>
              <a:ext cx="3867251" cy="484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Contribuisce all’invio periodico dei </a:t>
              </a: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dati di attuazione 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alla Commissione Europea</a:t>
              </a: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393D7334-C29D-C8CA-2110-3CAD429E7444}"/>
              </a:ext>
            </a:extLst>
          </p:cNvPr>
          <p:cNvGrpSpPr/>
          <p:nvPr/>
        </p:nvGrpSpPr>
        <p:grpSpPr>
          <a:xfrm>
            <a:off x="361442" y="5293298"/>
            <a:ext cx="5615298" cy="646329"/>
            <a:chOff x="251314" y="3181499"/>
            <a:chExt cx="4211475" cy="484747"/>
          </a:xfrm>
        </p:grpSpPr>
        <p:sp>
          <p:nvSpPr>
            <p:cNvPr id="27" name="TextBox 12">
              <a:extLst>
                <a:ext uri="{FF2B5EF4-FFF2-40B4-BE49-F238E27FC236}">
                  <a16:creationId xmlns:a16="http://schemas.microsoft.com/office/drawing/2014/main" id="{BFBA6BEA-6784-45A3-71FA-9B62E041C05A}"/>
                </a:ext>
              </a:extLst>
            </p:cNvPr>
            <p:cNvSpPr txBox="1"/>
            <p:nvPr/>
          </p:nvSpPr>
          <p:spPr>
            <a:xfrm>
              <a:off x="251314" y="3211303"/>
              <a:ext cx="664609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667" b="1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3</a:t>
              </a:r>
              <a:r>
                <a:rPr kumimoji="0" lang="it-IT" sz="2667" b="0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17B1FE39-FEC2-91A7-3B75-501F5491839B}"/>
                </a:ext>
              </a:extLst>
            </p:cNvPr>
            <p:cNvSpPr txBox="1"/>
            <p:nvPr/>
          </p:nvSpPr>
          <p:spPr>
            <a:xfrm>
              <a:off x="595538" y="3181499"/>
              <a:ext cx="3867251" cy="484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Rende disponibili ai beneficiari </a:t>
              </a: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informazioni utili all’attuazione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 delle operazioni.</a:t>
              </a:r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80BF6C33-A8D4-EBFD-A805-38F68E468F22}"/>
              </a:ext>
            </a:extLst>
          </p:cNvPr>
          <p:cNvGrpSpPr/>
          <p:nvPr/>
        </p:nvGrpSpPr>
        <p:grpSpPr>
          <a:xfrm>
            <a:off x="6294095" y="2892262"/>
            <a:ext cx="5643825" cy="646331"/>
            <a:chOff x="199346" y="4118909"/>
            <a:chExt cx="4232870" cy="484749"/>
          </a:xfrm>
        </p:grpSpPr>
        <p:sp>
          <p:nvSpPr>
            <p:cNvPr id="30" name="TextBox 14">
              <a:extLst>
                <a:ext uri="{FF2B5EF4-FFF2-40B4-BE49-F238E27FC236}">
                  <a16:creationId xmlns:a16="http://schemas.microsoft.com/office/drawing/2014/main" id="{1B4673F5-3C4D-945E-EB00-08244ED7EE6E}"/>
                </a:ext>
              </a:extLst>
            </p:cNvPr>
            <p:cNvSpPr txBox="1"/>
            <p:nvPr/>
          </p:nvSpPr>
          <p:spPr>
            <a:xfrm>
              <a:off x="199346" y="4147629"/>
              <a:ext cx="664609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667" b="1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4</a:t>
              </a:r>
              <a:r>
                <a:rPr kumimoji="0" lang="it-IT" sz="2667" b="0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31" name="TextBox 26">
              <a:extLst>
                <a:ext uri="{FF2B5EF4-FFF2-40B4-BE49-F238E27FC236}">
                  <a16:creationId xmlns:a16="http://schemas.microsoft.com/office/drawing/2014/main" id="{71AAF143-BEAC-2DC6-0F6E-91DB98203B6C}"/>
                </a:ext>
              </a:extLst>
            </p:cNvPr>
            <p:cNvSpPr txBox="1"/>
            <p:nvPr/>
          </p:nvSpPr>
          <p:spPr>
            <a:xfrm>
              <a:off x="564965" y="4118909"/>
              <a:ext cx="3867251" cy="484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Comunica, i dati relativi </a:t>
              </a: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all’attuazione fisica, procedurale e finanziaria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 delle singole operazioni.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3C8819CD-A51F-C544-411C-85171381E3F5}"/>
              </a:ext>
            </a:extLst>
          </p:cNvPr>
          <p:cNvGrpSpPr/>
          <p:nvPr/>
        </p:nvGrpSpPr>
        <p:grpSpPr>
          <a:xfrm>
            <a:off x="6294095" y="4170564"/>
            <a:ext cx="5634551" cy="646331"/>
            <a:chOff x="4737806" y="2002874"/>
            <a:chExt cx="4225915" cy="484748"/>
          </a:xfrm>
        </p:grpSpPr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8A07A1F9-2556-88E4-E485-36E1708F5128}"/>
                </a:ext>
              </a:extLst>
            </p:cNvPr>
            <p:cNvSpPr txBox="1"/>
            <p:nvPr/>
          </p:nvSpPr>
          <p:spPr>
            <a:xfrm>
              <a:off x="4737806" y="2027677"/>
              <a:ext cx="664609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667" b="1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5</a:t>
              </a:r>
              <a:r>
                <a:rPr kumimoji="0" lang="it-IT" sz="2667" b="0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34" name="TextBox 28">
              <a:extLst>
                <a:ext uri="{FF2B5EF4-FFF2-40B4-BE49-F238E27FC236}">
                  <a16:creationId xmlns:a16="http://schemas.microsoft.com/office/drawing/2014/main" id="{AD7EB153-4F92-3607-F0BB-EE18B04AB7BE}"/>
                </a:ext>
              </a:extLst>
            </p:cNvPr>
            <p:cNvSpPr txBox="1"/>
            <p:nvPr/>
          </p:nvSpPr>
          <p:spPr>
            <a:xfrm>
              <a:off x="5096470" y="2002874"/>
              <a:ext cx="3867251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Trasmette all’AdG le informazioni e i dati necessari al </a:t>
              </a: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monitoraggio ambientale.</a:t>
              </a:r>
            </a:p>
          </p:txBody>
        </p: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C9782A03-32F3-F6F7-B397-EC8DDB9AC6FD}"/>
              </a:ext>
            </a:extLst>
          </p:cNvPr>
          <p:cNvGrpSpPr/>
          <p:nvPr/>
        </p:nvGrpSpPr>
        <p:grpSpPr>
          <a:xfrm>
            <a:off x="6294096" y="5291742"/>
            <a:ext cx="5599405" cy="646331"/>
            <a:chOff x="4737807" y="2435199"/>
            <a:chExt cx="4199555" cy="484750"/>
          </a:xfrm>
        </p:grpSpPr>
        <p:sp>
          <p:nvSpPr>
            <p:cNvPr id="36" name="TextBox 18">
              <a:extLst>
                <a:ext uri="{FF2B5EF4-FFF2-40B4-BE49-F238E27FC236}">
                  <a16:creationId xmlns:a16="http://schemas.microsoft.com/office/drawing/2014/main" id="{6AD679EB-7FFF-EBE9-CDC9-8DB5EDAAD31D}"/>
                </a:ext>
              </a:extLst>
            </p:cNvPr>
            <p:cNvSpPr txBox="1"/>
            <p:nvPr/>
          </p:nvSpPr>
          <p:spPr>
            <a:xfrm>
              <a:off x="4737807" y="2453686"/>
              <a:ext cx="664609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667" b="1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6</a:t>
              </a:r>
              <a:r>
                <a:rPr kumimoji="0" lang="it-IT" sz="2667" b="0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37" name="TextBox 29">
              <a:extLst>
                <a:ext uri="{FF2B5EF4-FFF2-40B4-BE49-F238E27FC236}">
                  <a16:creationId xmlns:a16="http://schemas.microsoft.com/office/drawing/2014/main" id="{08515049-EE4D-58E1-8ADC-3856DBFAB8F6}"/>
                </a:ext>
              </a:extLst>
            </p:cNvPr>
            <p:cNvSpPr txBox="1"/>
            <p:nvPr/>
          </p:nvSpPr>
          <p:spPr>
            <a:xfrm>
              <a:off x="5070111" y="2435199"/>
              <a:ext cx="3867251" cy="484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Garantisce il rispetto degli obblighi in materia di </a:t>
              </a: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informazione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 e </a:t>
              </a: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pubblicità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CEE8DF"/>
                  </a:solidFill>
                  <a:effectLst/>
                  <a:uLnTx/>
                  <a:uFillTx/>
                  <a:latin typeface="Titilium web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BBA67C90-7C4F-A36D-20C7-411D5CA0920D}"/>
              </a:ext>
            </a:extLst>
          </p:cNvPr>
          <p:cNvSpPr txBox="1"/>
          <p:nvPr/>
        </p:nvSpPr>
        <p:spPr>
          <a:xfrm>
            <a:off x="4920049" y="2306619"/>
            <a:ext cx="265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srgbClr val="CEE8DF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L’Organismo Intermedio: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CEE8DF"/>
              </a:solidFill>
              <a:effectLst/>
              <a:uLnTx/>
              <a:uFillTx/>
              <a:latin typeface="Titilium web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5974B20-BD77-51D9-6B6D-368EC71AA962}"/>
              </a:ext>
            </a:extLst>
          </p:cNvPr>
          <p:cNvSpPr txBox="1"/>
          <p:nvPr/>
        </p:nvSpPr>
        <p:spPr>
          <a:xfrm>
            <a:off x="245097" y="2841801"/>
            <a:ext cx="5679544" cy="80042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63F785D3-E76A-93ED-87FF-E2E282F18522}"/>
              </a:ext>
            </a:extLst>
          </p:cNvPr>
          <p:cNvSpPr txBox="1">
            <a:spLocks/>
          </p:cNvSpPr>
          <p:nvPr/>
        </p:nvSpPr>
        <p:spPr>
          <a:xfrm>
            <a:off x="9210709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it-IT" sz="13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E416142-E27B-2636-7AE3-22012F3A6FE0}"/>
              </a:ext>
            </a:extLst>
          </p:cNvPr>
          <p:cNvSpPr txBox="1"/>
          <p:nvPr/>
        </p:nvSpPr>
        <p:spPr>
          <a:xfrm>
            <a:off x="264748" y="5182935"/>
            <a:ext cx="5679544" cy="80042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83A703E-1C56-5CDC-77A1-1180161789C4}"/>
              </a:ext>
            </a:extLst>
          </p:cNvPr>
          <p:cNvSpPr txBox="1"/>
          <p:nvPr/>
        </p:nvSpPr>
        <p:spPr>
          <a:xfrm>
            <a:off x="6264938" y="2836556"/>
            <a:ext cx="5679544" cy="80042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E66E001-288A-1850-6329-5F1A3CAC6A1E}"/>
              </a:ext>
            </a:extLst>
          </p:cNvPr>
          <p:cNvSpPr txBox="1"/>
          <p:nvPr/>
        </p:nvSpPr>
        <p:spPr>
          <a:xfrm>
            <a:off x="6274365" y="4033536"/>
            <a:ext cx="5679544" cy="80042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C5E32B0-D98B-4FB4-7A6B-8F64CD766C97}"/>
              </a:ext>
            </a:extLst>
          </p:cNvPr>
          <p:cNvSpPr txBox="1"/>
          <p:nvPr/>
        </p:nvSpPr>
        <p:spPr>
          <a:xfrm>
            <a:off x="6287183" y="5182935"/>
            <a:ext cx="5679544" cy="80042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9F2DBAB-0451-56D3-406B-79A4AF63B6B5}"/>
              </a:ext>
            </a:extLst>
          </p:cNvPr>
          <p:cNvSpPr txBox="1"/>
          <p:nvPr/>
        </p:nvSpPr>
        <p:spPr>
          <a:xfrm>
            <a:off x="263951" y="4049855"/>
            <a:ext cx="5679544" cy="80042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Google Shape;120;p1">
            <a:extLst>
              <a:ext uri="{FF2B5EF4-FFF2-40B4-BE49-F238E27FC236}">
                <a16:creationId xmlns:a16="http://schemas.microsoft.com/office/drawing/2014/main" id="{44246A9B-09B7-C81C-C572-CBDE511BD67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4682" y="6301818"/>
            <a:ext cx="1045222" cy="562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070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>
            <a:extLst>
              <a:ext uri="{FF2B5EF4-FFF2-40B4-BE49-F238E27FC236}">
                <a16:creationId xmlns:a16="http://schemas.microsoft.com/office/drawing/2014/main" id="{4100A4FE-651E-BB0C-F592-C28F4DA49BA1}"/>
              </a:ext>
            </a:extLst>
          </p:cNvPr>
          <p:cNvSpPr/>
          <p:nvPr/>
        </p:nvSpPr>
        <p:spPr>
          <a:xfrm>
            <a:off x="-2280" y="977641"/>
            <a:ext cx="12194280" cy="108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/>
              <a:ea typeface="+mn-ea"/>
              <a:cs typeface="+mn-cs"/>
              <a:sym typeface="Arial"/>
            </a:endParaRPr>
          </a:p>
        </p:txBody>
      </p:sp>
      <p:sp>
        <p:nvSpPr>
          <p:cNvPr id="66" name="Title 6">
            <a:extLst>
              <a:ext uri="{FF2B5EF4-FFF2-40B4-BE49-F238E27FC236}">
                <a16:creationId xmlns:a16="http://schemas.microsoft.com/office/drawing/2014/main" id="{A4DD9CC9-EEA2-8DFC-6B03-7357317E56A5}"/>
              </a:ext>
            </a:extLst>
          </p:cNvPr>
          <p:cNvSpPr txBox="1">
            <a:spLocks/>
          </p:cNvSpPr>
          <p:nvPr/>
        </p:nvSpPr>
        <p:spPr>
          <a:xfrm>
            <a:off x="477838" y="334427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 panose="00000500000000000000" pitchFamily="2" charset="0"/>
              <a:ea typeface="+mj-ea"/>
              <a:cs typeface="+mj-cs"/>
            </a:endParaRPr>
          </a:p>
          <a:p>
            <a:pPr algn="just"/>
            <a:r>
              <a:rPr lang="it-IT" sz="2800" b="1" kern="0">
                <a:solidFill>
                  <a:srgbClr val="000000"/>
                </a:solidFill>
                <a:latin typeface="+mj-lt"/>
                <a:ea typeface="Titillium Web"/>
                <a:cs typeface="Titillium Web"/>
                <a:sym typeface="Titillium Web"/>
              </a:rPr>
              <a:t>PN Metro Plus e Città Medie Sud 2021 </a:t>
            </a:r>
            <a:r>
              <a:rPr lang="it-IT" sz="2800" b="1" kern="0">
                <a:latin typeface="+mj-lt"/>
              </a:rPr>
              <a:t>–</a:t>
            </a:r>
            <a:r>
              <a:rPr lang="it-IT" sz="2800" b="1" kern="0">
                <a:solidFill>
                  <a:srgbClr val="000000"/>
                </a:solidFill>
                <a:latin typeface="+mj-lt"/>
                <a:ea typeface="Titillium Web"/>
                <a:cs typeface="Titillium Web"/>
                <a:sym typeface="Titillium Web"/>
              </a:rPr>
              <a:t> 2027 - </a:t>
            </a:r>
            <a:r>
              <a:rPr lang="it-IT" sz="2800" b="1" kern="0">
                <a:latin typeface="+mj-lt"/>
              </a:rPr>
              <a:t>Citta di Milano – </a:t>
            </a:r>
          </a:p>
          <a:p>
            <a:pPr algn="just"/>
            <a:r>
              <a:rPr lang="it-IT" sz="2800" b="1" kern="0">
                <a:latin typeface="+mj-lt"/>
              </a:rPr>
              <a:t>le risorse finanziarie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 panose="00000500000000000000" pitchFamily="2" charset="0"/>
              <a:ea typeface="+mj-ea"/>
              <a:cs typeface="+mj-cs"/>
            </a:endParaRP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F8681E46-37A2-0FE6-78BA-20FF378C0B36}"/>
              </a:ext>
            </a:extLst>
          </p:cNvPr>
          <p:cNvSpPr txBox="1">
            <a:spLocks/>
          </p:cNvSpPr>
          <p:nvPr/>
        </p:nvSpPr>
        <p:spPr>
          <a:xfrm>
            <a:off x="9185448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it-IT" sz="13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64C89A58-6FD9-A42A-7BA6-60CED893B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438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oogle Shape;120;p1">
            <a:extLst>
              <a:ext uri="{FF2B5EF4-FFF2-40B4-BE49-F238E27FC236}">
                <a16:creationId xmlns:a16="http://schemas.microsoft.com/office/drawing/2014/main" id="{BD265B8F-1A32-0831-9113-A5824CA7EF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839" y="6282964"/>
            <a:ext cx="1045222" cy="5622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4">
            <a:extLst>
              <a:ext uri="{FF2B5EF4-FFF2-40B4-BE49-F238E27FC236}">
                <a16:creationId xmlns:a16="http://schemas.microsoft.com/office/drawing/2014/main" id="{94CD7117-BDCA-B74A-58FA-875B2C0EFDBD}"/>
              </a:ext>
            </a:extLst>
          </p:cNvPr>
          <p:cNvGrpSpPr/>
          <p:nvPr/>
        </p:nvGrpSpPr>
        <p:grpSpPr>
          <a:xfrm>
            <a:off x="2415386" y="855254"/>
            <a:ext cx="1703416" cy="1224000"/>
            <a:chOff x="916812" y="1324179"/>
            <a:chExt cx="1703416" cy="1224000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D7DA67CE-ACE2-E1CD-8680-BC3A04F6A9F9}"/>
                </a:ext>
              </a:extLst>
            </p:cNvPr>
            <p:cNvSpPr/>
            <p:nvPr/>
          </p:nvSpPr>
          <p:spPr>
            <a:xfrm>
              <a:off x="916812" y="1324179"/>
              <a:ext cx="1414927" cy="1224000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CDA73C"/>
                  </a:solidFill>
                  <a:effectLst/>
                  <a:uLnTx/>
                  <a:uFillTx/>
                  <a:latin typeface="Titillium Web"/>
                  <a:ea typeface="+mn-ea"/>
                  <a:cs typeface="Arial" panose="020B0604020202020204" pitchFamily="34" charset="0"/>
                  <a:sym typeface="Arial"/>
                </a:rPr>
                <a:t>5</a:t>
              </a:r>
              <a:endParaRPr kumimoji="0" lang="it-IT" sz="6000" b="0" i="0" u="none" strike="noStrike" kern="1200" cap="none" spc="0" normalizeH="0" baseline="0" noProof="0">
                <a:ln>
                  <a:noFill/>
                </a:ln>
                <a:solidFill>
                  <a:srgbClr val="CDA73C"/>
                </a:solidFill>
                <a:effectLst/>
                <a:uLnTx/>
                <a:uFillTx/>
                <a:latin typeface="Titillium Web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Rectangle 36">
              <a:extLst>
                <a:ext uri="{FF2B5EF4-FFF2-40B4-BE49-F238E27FC236}">
                  <a16:creationId xmlns:a16="http://schemas.microsoft.com/office/drawing/2014/main" id="{4B117995-EA6D-DF2C-62F2-3611177E68AF}"/>
                </a:ext>
              </a:extLst>
            </p:cNvPr>
            <p:cNvSpPr/>
            <p:nvPr/>
          </p:nvSpPr>
          <p:spPr>
            <a:xfrm>
              <a:off x="2369794" y="1927658"/>
              <a:ext cx="250434" cy="45719"/>
            </a:xfrm>
            <a:prstGeom prst="rect">
              <a:avLst/>
            </a:prstGeom>
            <a:solidFill>
              <a:srgbClr val="C4CD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Web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Rettangolo 47">
            <a:extLst>
              <a:ext uri="{FF2B5EF4-FFF2-40B4-BE49-F238E27FC236}">
                <a16:creationId xmlns:a16="http://schemas.microsoft.com/office/drawing/2014/main" id="{8582D276-536D-7E99-FCF2-446FE68B4393}"/>
              </a:ext>
            </a:extLst>
          </p:cNvPr>
          <p:cNvSpPr/>
          <p:nvPr/>
        </p:nvSpPr>
        <p:spPr>
          <a:xfrm>
            <a:off x="2214653" y="1811235"/>
            <a:ext cx="1898182" cy="4680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illium Web"/>
                <a:ea typeface="+mn-ea"/>
                <a:cs typeface="Arial" panose="020B0604020202020204" pitchFamily="34" charset="0"/>
                <a:sym typeface="Arial"/>
              </a:rPr>
              <a:t>Priorità
</a:t>
            </a: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AEA7C6C2-E899-8F8C-8EB6-14AD8C0ABB00}"/>
              </a:ext>
            </a:extLst>
          </p:cNvPr>
          <p:cNvGrpSpPr/>
          <p:nvPr/>
        </p:nvGrpSpPr>
        <p:grpSpPr>
          <a:xfrm>
            <a:off x="4237458" y="851360"/>
            <a:ext cx="1814436" cy="1224000"/>
            <a:chOff x="915592" y="1281366"/>
            <a:chExt cx="1814436" cy="1224000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CA67D4D2-B6F2-DEDF-D84E-1D911A4C0734}"/>
                </a:ext>
              </a:extLst>
            </p:cNvPr>
            <p:cNvSpPr/>
            <p:nvPr/>
          </p:nvSpPr>
          <p:spPr>
            <a:xfrm>
              <a:off x="915592" y="1281366"/>
              <a:ext cx="1414927" cy="1224000"/>
            </a:xfrm>
            <a:prstGeom prst="rect">
              <a:avLst/>
            </a:prstGeom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CDA73C"/>
                  </a:solidFill>
                  <a:effectLst/>
                  <a:uLnTx/>
                  <a:uFillTx/>
                  <a:latin typeface="Titillium Web"/>
                  <a:ea typeface="+mn-ea"/>
                  <a:cs typeface="Arial" panose="020B0604020202020204" pitchFamily="34" charset="0"/>
                  <a:sym typeface="Arial"/>
                </a:rPr>
                <a:t>35</a:t>
              </a:r>
              <a:endParaRPr kumimoji="0" lang="it-IT" sz="6000" b="0" i="0" u="none" strike="noStrike" kern="1200" cap="none" spc="0" normalizeH="0" baseline="0" noProof="0">
                <a:ln>
                  <a:noFill/>
                </a:ln>
                <a:solidFill>
                  <a:srgbClr val="CDA73C"/>
                </a:solidFill>
                <a:effectLst/>
                <a:uLnTx/>
                <a:uFillTx/>
                <a:latin typeface="Titillium Web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Rectangle 36">
              <a:extLst>
                <a:ext uri="{FF2B5EF4-FFF2-40B4-BE49-F238E27FC236}">
                  <a16:creationId xmlns:a16="http://schemas.microsoft.com/office/drawing/2014/main" id="{9F495B1A-0891-C048-DD9E-5C2CE4341217}"/>
                </a:ext>
              </a:extLst>
            </p:cNvPr>
            <p:cNvSpPr/>
            <p:nvPr/>
          </p:nvSpPr>
          <p:spPr>
            <a:xfrm>
              <a:off x="2479594" y="2001260"/>
              <a:ext cx="250434" cy="45719"/>
            </a:xfrm>
            <a:prstGeom prst="rect">
              <a:avLst/>
            </a:prstGeom>
            <a:solidFill>
              <a:srgbClr val="C4CD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T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Web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4" name="Rettangolo 47">
            <a:extLst>
              <a:ext uri="{FF2B5EF4-FFF2-40B4-BE49-F238E27FC236}">
                <a16:creationId xmlns:a16="http://schemas.microsoft.com/office/drawing/2014/main" id="{61C7A52E-41C1-27FC-D666-F9B0A2B3A809}"/>
              </a:ext>
            </a:extLst>
          </p:cNvPr>
          <p:cNvSpPr/>
          <p:nvPr/>
        </p:nvSpPr>
        <p:spPr>
          <a:xfrm>
            <a:off x="4005189" y="1801122"/>
            <a:ext cx="1898182" cy="4680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illium Web"/>
                <a:ea typeface="+mn-ea"/>
                <a:cs typeface="Arial" panose="020B0604020202020204" pitchFamily="34" charset="0"/>
                <a:sym typeface="Arial"/>
              </a:rPr>
              <a:t>Progetti
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1B2E39-5D71-A3BC-7F00-2156AF507C46}"/>
              </a:ext>
            </a:extLst>
          </p:cNvPr>
          <p:cNvGrpSpPr/>
          <p:nvPr/>
        </p:nvGrpSpPr>
        <p:grpSpPr>
          <a:xfrm>
            <a:off x="6459039" y="1117554"/>
            <a:ext cx="782238" cy="819440"/>
            <a:chOff x="6308471" y="4089996"/>
            <a:chExt cx="924651" cy="924651"/>
          </a:xfrm>
        </p:grpSpPr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CCFC4297-1047-B7D4-B8CB-C1C3740B6773}"/>
                </a:ext>
              </a:extLst>
            </p:cNvPr>
            <p:cNvSpPr/>
            <p:nvPr/>
          </p:nvSpPr>
          <p:spPr>
            <a:xfrm>
              <a:off x="6308471" y="4089996"/>
              <a:ext cx="924651" cy="92465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A2542">
                    <a:lumMod val="85000"/>
                    <a:lumOff val="15000"/>
                  </a:srgbClr>
                </a:solidFill>
                <a:effectLst/>
                <a:uLnTx/>
                <a:uFillTx/>
                <a:latin typeface="Titillium Web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7" name="Elemento grafico 16" descr="Euro con riempimento a tinta unita">
              <a:extLst>
                <a:ext uri="{FF2B5EF4-FFF2-40B4-BE49-F238E27FC236}">
                  <a16:creationId xmlns:a16="http://schemas.microsoft.com/office/drawing/2014/main" id="{C262DB01-4FAD-34B1-4401-2D5EF5FD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01468" y="4282993"/>
              <a:ext cx="538657" cy="538657"/>
            </a:xfrm>
            <a:prstGeom prst="rect">
              <a:avLst/>
            </a:prstGeom>
          </p:spPr>
        </p:pic>
      </p:grpSp>
      <p:sp>
        <p:nvSpPr>
          <p:cNvPr id="18" name="Rettangolo 17">
            <a:extLst>
              <a:ext uri="{FF2B5EF4-FFF2-40B4-BE49-F238E27FC236}">
                <a16:creationId xmlns:a16="http://schemas.microsoft.com/office/drawing/2014/main" id="{9EF80242-8590-94E6-875C-D60E45B3F59E}"/>
              </a:ext>
            </a:extLst>
          </p:cNvPr>
          <p:cNvSpPr/>
          <p:nvPr/>
        </p:nvSpPr>
        <p:spPr>
          <a:xfrm>
            <a:off x="7644000" y="1236553"/>
            <a:ext cx="3498423" cy="581443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illium Web"/>
                <a:ea typeface="+mn-ea"/>
                <a:cs typeface="Arial" panose="020B0604020202020204" pitchFamily="34" charset="0"/>
                <a:sym typeface="Arial"/>
              </a:rPr>
              <a:t> 149,34 </a:t>
            </a:r>
            <a:r>
              <a:rPr kumimoji="0" lang="it-IT" sz="4400" b="0" i="0" u="none" strike="noStrike" kern="1200" cap="none" spc="0" normalizeH="0" baseline="0" noProof="0">
                <a:ln>
                  <a:noFill/>
                </a:ln>
                <a:solidFill>
                  <a:srgbClr val="0A2643"/>
                </a:solidFill>
                <a:effectLst/>
                <a:uLnTx/>
                <a:uFillTx/>
                <a:latin typeface="Titillium Web"/>
                <a:ea typeface="+mn-ea"/>
                <a:cs typeface="Arial" panose="020B0604020202020204" pitchFamily="34" charset="0"/>
                <a:sym typeface="Arial"/>
              </a:rPr>
              <a:t>Mln</a:t>
            </a:r>
          </a:p>
        </p:txBody>
      </p:sp>
      <p:sp>
        <p:nvSpPr>
          <p:cNvPr id="21" name="Rectangle 36">
            <a:extLst>
              <a:ext uri="{FF2B5EF4-FFF2-40B4-BE49-F238E27FC236}">
                <a16:creationId xmlns:a16="http://schemas.microsoft.com/office/drawing/2014/main" id="{50AFA8D6-8F66-E653-15E5-BB8514A5AC05}"/>
              </a:ext>
            </a:extLst>
          </p:cNvPr>
          <p:cNvSpPr/>
          <p:nvPr/>
        </p:nvSpPr>
        <p:spPr>
          <a:xfrm>
            <a:off x="5798411" y="1440397"/>
            <a:ext cx="250434" cy="45719"/>
          </a:xfrm>
          <a:prstGeom prst="rect">
            <a:avLst/>
          </a:prstGeom>
          <a:solidFill>
            <a:srgbClr val="C4C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/>
              <a:ea typeface="+mn-ea"/>
              <a:cs typeface="+mn-cs"/>
              <a:sym typeface="Arial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B7A38068-D706-7E2B-D395-60A3667D1FF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1189396"/>
              </p:ext>
            </p:extLst>
          </p:nvPr>
        </p:nvGraphicFramePr>
        <p:xfrm>
          <a:off x="323182" y="2230393"/>
          <a:ext cx="11562429" cy="3760887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1017120">
                  <a:extLst>
                    <a:ext uri="{9D8B030D-6E8A-4147-A177-3AD203B41FA5}">
                      <a16:colId xmlns:a16="http://schemas.microsoft.com/office/drawing/2014/main" val="2071087560"/>
                    </a:ext>
                  </a:extLst>
                </a:gridCol>
                <a:gridCol w="844389">
                  <a:extLst>
                    <a:ext uri="{9D8B030D-6E8A-4147-A177-3AD203B41FA5}">
                      <a16:colId xmlns:a16="http://schemas.microsoft.com/office/drawing/2014/main" val="80369227"/>
                    </a:ext>
                  </a:extLst>
                </a:gridCol>
                <a:gridCol w="3302653">
                  <a:extLst>
                    <a:ext uri="{9D8B030D-6E8A-4147-A177-3AD203B41FA5}">
                      <a16:colId xmlns:a16="http://schemas.microsoft.com/office/drawing/2014/main" val="1947376150"/>
                    </a:ext>
                  </a:extLst>
                </a:gridCol>
                <a:gridCol w="912300">
                  <a:extLst>
                    <a:ext uri="{9D8B030D-6E8A-4147-A177-3AD203B41FA5}">
                      <a16:colId xmlns:a16="http://schemas.microsoft.com/office/drawing/2014/main" val="3342174284"/>
                    </a:ext>
                  </a:extLst>
                </a:gridCol>
                <a:gridCol w="2063431">
                  <a:extLst>
                    <a:ext uri="{9D8B030D-6E8A-4147-A177-3AD203B41FA5}">
                      <a16:colId xmlns:a16="http://schemas.microsoft.com/office/drawing/2014/main" val="2273894114"/>
                    </a:ext>
                  </a:extLst>
                </a:gridCol>
                <a:gridCol w="1734646">
                  <a:extLst>
                    <a:ext uri="{9D8B030D-6E8A-4147-A177-3AD203B41FA5}">
                      <a16:colId xmlns:a16="http://schemas.microsoft.com/office/drawing/2014/main" val="962405159"/>
                    </a:ext>
                  </a:extLst>
                </a:gridCol>
                <a:gridCol w="1687890">
                  <a:extLst>
                    <a:ext uri="{9D8B030D-6E8A-4147-A177-3AD203B41FA5}">
                      <a16:colId xmlns:a16="http://schemas.microsoft.com/office/drawing/2014/main" val="292636110"/>
                    </a:ext>
                  </a:extLst>
                </a:gridCol>
              </a:tblGrid>
              <a:tr h="530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0" u="none" strike="noStrike" noProof="0">
                          <a:solidFill>
                            <a:srgbClr val="000000"/>
                          </a:solidFill>
                          <a:effectLst/>
                          <a:latin typeface="Titillium Web "/>
                        </a:rPr>
                        <a:t>Obiettivo di policy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</a:rPr>
                        <a:t>N. Priorità 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Titolo Priorità</a:t>
                      </a: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</a:rPr>
                        <a:t>N. progetti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</a:rPr>
                        <a:t>Risorse finanziarie 85% 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</a:rPr>
                        <a:t>(al netto della flessibilità</a:t>
                      </a:r>
                      <a:r>
                        <a:rPr lang="it-IT" sz="1200" b="1" kern="1200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21316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Importo della    flessibilità * 15%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Totale Finanziamento</a:t>
                      </a: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594054"/>
                  </a:ext>
                </a:extLst>
              </a:tr>
              <a:tr h="39027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1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Agenda digitale e innovazione urbana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8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 € 23.360.342,24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€ 4.122.693,76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€ 27.483.036,00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8369162"/>
                  </a:ext>
                </a:extLst>
              </a:tr>
              <a:tr h="777719">
                <a:tc rowSpan="2">
                  <a:txBody>
                    <a:bodyPr/>
                    <a:lstStyle/>
                    <a:p>
                      <a:pPr marL="0" algn="ctr" defTabSz="521316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2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Sostenibilità ambientale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5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 € 25.043.400,90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€ 4.419.724,10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€ 29.463.125,00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300695"/>
                  </a:ext>
                </a:extLst>
              </a:tr>
              <a:tr h="351919">
                <a:tc vMerge="1">
                  <a:txBody>
                    <a:bodyPr/>
                    <a:lstStyle/>
                    <a:p>
                      <a:pPr algn="ctr" fontAlgn="ctr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3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  <a:latin typeface="Titillium Web" panose="00000500000000000000" pitchFamily="2" charset="0"/>
                        </a:rPr>
                        <a:t>Mobilità urbana multimodale sostenibile</a:t>
                      </a:r>
                      <a:endParaRPr lang="en-US" sz="1200" dirty="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3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€ 10.732.885,49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€ 1.894.167,51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€ 12.627.053,00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0233150"/>
                  </a:ext>
                </a:extLst>
              </a:tr>
              <a:tr h="545813">
                <a:tc>
                  <a:txBody>
                    <a:bodyPr/>
                    <a:lstStyle/>
                    <a:p>
                      <a:pPr marL="0" algn="ctr" defTabSz="521316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4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Servizi per l’inclusione e l’innovazione sociale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15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 € 39.629.327,86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€ 6.993.886,43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€ 46.623.214,29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007691"/>
                  </a:ext>
                </a:extLst>
              </a:tr>
              <a:tr h="322188">
                <a:tc>
                  <a:txBody>
                    <a:bodyPr/>
                    <a:lstStyle/>
                    <a:p>
                      <a:pPr marL="0" algn="ctr" defTabSz="521316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7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Rigenerazione urbana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521316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2</a:t>
                      </a: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 € 26.105.358,87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€ 4.607.141,42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€ 30.712.500,29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3328944"/>
                  </a:ext>
                </a:extLst>
              </a:tr>
              <a:tr h="405272">
                <a:tc>
                  <a:txBody>
                    <a:bodyPr/>
                    <a:lstStyle/>
                    <a:p>
                      <a:pPr marL="0" algn="ctr" defTabSz="521316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8 e 9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Assistenza tecnica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2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€ 2.069.750,00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€ </a:t>
                      </a: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365.250,00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€ 2.435.000,00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079627"/>
                  </a:ext>
                </a:extLst>
              </a:tr>
              <a:tr h="436911">
                <a:tc gridSpan="3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kern="1200" err="1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Totale</a:t>
                      </a: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kern="1200" err="1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Totale</a:t>
                      </a: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>
                          <a:effectLst/>
                          <a:latin typeface="Titillium Web" panose="00000500000000000000" pitchFamily="2" charset="0"/>
                        </a:rPr>
                        <a:t>35</a:t>
                      </a:r>
                      <a:endParaRPr lang="en-US" sz="1200" b="1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>
                          <a:effectLst/>
                          <a:latin typeface="Titillium Web" panose="00000500000000000000" pitchFamily="2" charset="0"/>
                        </a:rPr>
                        <a:t>€ 126.941.065,36</a:t>
                      </a:r>
                      <a:endParaRPr lang="en-US" sz="1200" b="1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 dirty="0">
                          <a:effectLst/>
                          <a:latin typeface="Titillium Web" panose="00000500000000000000" pitchFamily="2" charset="0"/>
                        </a:rPr>
                        <a:t>  € 22.402.863,22</a:t>
                      </a:r>
                      <a:endParaRPr lang="en-US" sz="1200" b="1" dirty="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40" marR="67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€ 149.343.928,58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764967"/>
                  </a:ext>
                </a:extLst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1185061" y="6129834"/>
            <a:ext cx="103380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i="1" dirty="0">
                <a:latin typeface="Titillium Lt" panose="00000400000000000000" pitchFamily="50" charset="0"/>
              </a:rPr>
              <a:t>* L’importo di cui alla riserva di flessibilità (ex art. 18 del Reg. 2021/1060), sarà assegnato nel corso del 2025 solo dopo la valutazione della CE sui risultati della revisione di metà periodo</a:t>
            </a:r>
            <a:endParaRPr lang="it-IT" sz="1100" b="1" dirty="0">
              <a:latin typeface="Titillium Lt" panose="00000400000000000000" pitchFamily="50" charset="0"/>
            </a:endParaRPr>
          </a:p>
          <a:p>
            <a:endParaRPr lang="it-IT" sz="1100" dirty="0">
              <a:latin typeface="Titillium L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466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ia aperta, edificio, cielo, Piazza&#10;&#10;Descrizione generata automaticamente">
            <a:extLst>
              <a:ext uri="{FF2B5EF4-FFF2-40B4-BE49-F238E27FC236}">
                <a16:creationId xmlns:a16="http://schemas.microsoft.com/office/drawing/2014/main" id="{619C620E-B7A3-A25C-7376-C2F25679B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640"/>
            <a:ext cx="12192000" cy="6858000"/>
          </a:xfrm>
          <a:prstGeom prst="rect">
            <a:avLst/>
          </a:prstGeom>
        </p:spPr>
      </p:pic>
      <p:sp>
        <p:nvSpPr>
          <p:cNvPr id="117" name="Google Shape;117;p1"/>
          <p:cNvSpPr txBox="1"/>
          <p:nvPr/>
        </p:nvSpPr>
        <p:spPr>
          <a:xfrm>
            <a:off x="2733040" y="1128183"/>
            <a:ext cx="7444232" cy="1261844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tabLst/>
              <a:defRPr/>
            </a:pPr>
            <a:r>
              <a:rPr kumimoji="0" lang="it-IT" sz="3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I progetti del PN Metro Plus 21-27 ed alcune esemplificazioni</a:t>
            </a:r>
          </a:p>
        </p:txBody>
      </p:sp>
      <p:cxnSp>
        <p:nvCxnSpPr>
          <p:cNvPr id="118" name="Google Shape;118;p1"/>
          <p:cNvCxnSpPr/>
          <p:nvPr/>
        </p:nvCxnSpPr>
        <p:spPr>
          <a:xfrm>
            <a:off x="2733040" y="1"/>
            <a:ext cx="0" cy="6848407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9" name="Google Shape;119;p1"/>
          <p:cNvCxnSpPr/>
          <p:nvPr/>
        </p:nvCxnSpPr>
        <p:spPr>
          <a:xfrm rot="10800000">
            <a:off x="0" y="1117600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" name="Google Shape;120;p1">
            <a:extLst>
              <a:ext uri="{FF2B5EF4-FFF2-40B4-BE49-F238E27FC236}">
                <a16:creationId xmlns:a16="http://schemas.microsoft.com/office/drawing/2014/main" id="{CB3A96DB-1A71-4A80-BB08-EBAF8F4C39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1189" y="230188"/>
            <a:ext cx="1045222" cy="562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939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">
            <a:extLst>
              <a:ext uri="{FF2B5EF4-FFF2-40B4-BE49-F238E27FC236}">
                <a16:creationId xmlns:a16="http://schemas.microsoft.com/office/drawing/2014/main" id="{A4DD9CC9-EEA2-8DFC-6B03-7357317E56A5}"/>
              </a:ext>
            </a:extLst>
          </p:cNvPr>
          <p:cNvSpPr txBox="1">
            <a:spLocks/>
          </p:cNvSpPr>
          <p:nvPr/>
        </p:nvSpPr>
        <p:spPr>
          <a:xfrm>
            <a:off x="477838" y="292299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5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  <a:p>
            <a:pPr algn="l">
              <a:defRPr/>
            </a:pPr>
            <a:r>
              <a:rPr lang="it-IT" sz="2800" b="1" err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Overview</a:t>
            </a:r>
            <a:r>
              <a:rPr lang="it-IT" sz="2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 risorse</a:t>
            </a:r>
            <a:r>
              <a:rPr lang="en-US" sz="2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 </a:t>
            </a:r>
            <a:r>
              <a:rPr lang="it-IT" sz="2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finanziarie per Priorità PN Metro Plus 21 – 27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35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F8681E46-37A2-0FE6-78BA-20FF378C0B36}"/>
              </a:ext>
            </a:extLst>
          </p:cNvPr>
          <p:cNvSpPr txBox="1">
            <a:spLocks/>
          </p:cNvSpPr>
          <p:nvPr/>
        </p:nvSpPr>
        <p:spPr>
          <a:xfrm>
            <a:off x="9185448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it-IT" sz="13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64C89A58-6FD9-A42A-7BA6-60CED893B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438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59A0FA5A-F47C-C4DE-8661-3FAE566123B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5812626"/>
              </p:ext>
            </p:extLst>
          </p:nvPr>
        </p:nvGraphicFramePr>
        <p:xfrm>
          <a:off x="542896" y="1328468"/>
          <a:ext cx="11149957" cy="4788688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5262964">
                  <a:extLst>
                    <a:ext uri="{9D8B030D-6E8A-4147-A177-3AD203B41FA5}">
                      <a16:colId xmlns:a16="http://schemas.microsoft.com/office/drawing/2014/main" val="593079207"/>
                    </a:ext>
                  </a:extLst>
                </a:gridCol>
                <a:gridCol w="1131076">
                  <a:extLst>
                    <a:ext uri="{9D8B030D-6E8A-4147-A177-3AD203B41FA5}">
                      <a16:colId xmlns:a16="http://schemas.microsoft.com/office/drawing/2014/main" val="1125440832"/>
                    </a:ext>
                  </a:extLst>
                </a:gridCol>
                <a:gridCol w="1624327">
                  <a:extLst>
                    <a:ext uri="{9D8B030D-6E8A-4147-A177-3AD203B41FA5}">
                      <a16:colId xmlns:a16="http://schemas.microsoft.com/office/drawing/2014/main" val="89685471"/>
                    </a:ext>
                  </a:extLst>
                </a:gridCol>
                <a:gridCol w="1565795">
                  <a:extLst>
                    <a:ext uri="{9D8B030D-6E8A-4147-A177-3AD203B41FA5}">
                      <a16:colId xmlns:a16="http://schemas.microsoft.com/office/drawing/2014/main" val="2351470007"/>
                    </a:ext>
                  </a:extLst>
                </a:gridCol>
                <a:gridCol w="1565795">
                  <a:extLst>
                    <a:ext uri="{9D8B030D-6E8A-4147-A177-3AD203B41FA5}">
                      <a16:colId xmlns:a16="http://schemas.microsoft.com/office/drawing/2014/main" val="3564604160"/>
                    </a:ext>
                  </a:extLst>
                </a:gridCol>
              </a:tblGrid>
              <a:tr h="5517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Titolo progetto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noProof="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Assessorato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Risorse finanziarie 85% (al netto della flessibilità)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it-IT" sz="1200" b="1" kern="120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Importo di flessibilità 15%</a:t>
                      </a:r>
                      <a:endParaRPr lang="en-US" sz="1200" b="1" kern="120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Totale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3314062"/>
                  </a:ext>
                </a:extLst>
              </a:tr>
              <a:tr h="4590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BIBLIOTECA EUROPEA INFORMAZIONE E CULTURA (BEIC) – DIGITAL EXPERIENCE E AUTOMAZIONE DEI PROCESSI GESTIONALI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kern="1200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Cultura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0" i="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</a:t>
                      </a: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3.877.306,24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€ 4.122.693,76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€ 8.000.000,00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63904880"/>
                  </a:ext>
                </a:extLst>
              </a:tr>
              <a:tr h="3433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DIGINFANZIA - REGISTRO ELETTRONICO - INFANZIA DIGITALE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213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Board ITED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tillium Web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  <a:latin typeface="Titillium Web" panose="00000500000000000000" pitchFamily="2" charset="0"/>
                        </a:rPr>
                        <a:t>€ 744.000,00</a:t>
                      </a:r>
                      <a:endParaRPr lang="en-US" sz="1200" dirty="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-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€ 744.000,00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79000831"/>
                  </a:ext>
                </a:extLst>
              </a:tr>
              <a:tr h="4188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SCRIVANIA DIGITALE E LA PROGETTAZIONE DOCUMENTALE DELL'AMMINISTRAZIONE COMUNALE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213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Board ITED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tillium Web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 € 3.434.985,06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-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€ 3.434.985,06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86166622"/>
                  </a:ext>
                </a:extLst>
              </a:tr>
              <a:tr h="4590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SMART CITY - SVILUPPO DELL'ECOSISTEMA DIGITALE URBANO E DEL GEMELLO DIGITALE DELLA CITTÀ METROPOLITANA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213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Board ITED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tillium Web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€ 877.050,94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-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€ 877.050,94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60689931"/>
                  </a:ext>
                </a:extLst>
              </a:tr>
              <a:tr h="4188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  <a:latin typeface="Titillium Web" panose="00000500000000000000" pitchFamily="2" charset="0"/>
                        </a:rPr>
                        <a:t>SERVIZI 3.0: NUOVO MODELLO DI DIALOGO CON LA CITTÀ - Sviluppo applicativi SIDE</a:t>
                      </a:r>
                      <a:endParaRPr lang="en-US" sz="1200" dirty="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213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Board ITED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tillium Web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 € 2.500.000,00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-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€ 2.500.000,00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01663921"/>
                  </a:ext>
                </a:extLst>
              </a:tr>
              <a:tr h="4188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CONTROL ROOM - NUOVA CENTRALE OPERATIVA DELLA POLIZIA LOCALE E CONTROLLO TRAFFICO DELLA MOBILITÀ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213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Board ITED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tillium Web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€ 5.829.000,00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-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€ 5.829.000,00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97105976"/>
                  </a:ext>
                </a:extLst>
              </a:tr>
              <a:tr h="4188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SERVIZI URBANISTICA: DIGITALIZZAZIONE DEI PROCESSI DI GESTIONE PRATICHE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213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Board ITED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tillium Web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€ 1.098.000,00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-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€ 1.098.000,00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0982607"/>
                  </a:ext>
                </a:extLst>
              </a:tr>
              <a:tr h="7377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MILANO A 15 MINUTI - ECONOMIA URBANA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Sviluppo Economico e                  Politiche del Lavoro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€ 5.000.000,00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-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€ 5.000.000,00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88841035"/>
                  </a:ext>
                </a:extLst>
              </a:tr>
              <a:tr h="372449"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Titillium Web" panose="00000500000000000000" pitchFamily="2" charset="0"/>
                        </a:rPr>
                        <a:t>TOTALE</a:t>
                      </a:r>
                      <a:endParaRPr lang="en-US" sz="1200"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200" b="1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>
                          <a:effectLst/>
                          <a:latin typeface="Titillium Web" panose="00000500000000000000" pitchFamily="2" charset="0"/>
                        </a:rPr>
                        <a:t>€ 23.360.342,24</a:t>
                      </a:r>
                      <a:endParaRPr lang="en-US" sz="1200" b="1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>
                          <a:effectLst/>
                          <a:latin typeface="Titillium Web" panose="00000500000000000000" pitchFamily="2" charset="0"/>
                        </a:rPr>
                        <a:t>€ 4.122.693,76</a:t>
                      </a:r>
                      <a:endParaRPr lang="en-US" sz="1200" b="1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€ 27.483.036,00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14438798"/>
                  </a:ext>
                </a:extLst>
              </a:tr>
            </a:tbl>
          </a:graphicData>
        </a:graphic>
      </p:graphicFrame>
      <p:sp>
        <p:nvSpPr>
          <p:cNvPr id="10" name="Title 6">
            <a:extLst>
              <a:ext uri="{FF2B5EF4-FFF2-40B4-BE49-F238E27FC236}">
                <a16:creationId xmlns:a16="http://schemas.microsoft.com/office/drawing/2014/main" id="{3FA90231-CD10-DA38-12FC-0FC75974C31E}"/>
              </a:ext>
            </a:extLst>
          </p:cNvPr>
          <p:cNvSpPr txBox="1">
            <a:spLocks/>
          </p:cNvSpPr>
          <p:nvPr/>
        </p:nvSpPr>
        <p:spPr>
          <a:xfrm>
            <a:off x="477838" y="823071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it-IT" sz="1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PRIORITÀ 1 – AGENDA DIGITALE</a:t>
            </a:r>
            <a:endParaRPr lang="it-IT" sz="24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</p:txBody>
      </p:sp>
      <p:pic>
        <p:nvPicPr>
          <p:cNvPr id="8" name="Google Shape;120;p1">
            <a:extLst>
              <a:ext uri="{FF2B5EF4-FFF2-40B4-BE49-F238E27FC236}">
                <a16:creationId xmlns:a16="http://schemas.microsoft.com/office/drawing/2014/main" id="{81FC5A40-24A9-354C-5DD5-162EB942D2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839" y="6282964"/>
            <a:ext cx="1045222" cy="562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603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">
            <a:extLst>
              <a:ext uri="{FF2B5EF4-FFF2-40B4-BE49-F238E27FC236}">
                <a16:creationId xmlns:a16="http://schemas.microsoft.com/office/drawing/2014/main" id="{A4DD9CC9-EEA2-8DFC-6B03-7357317E56A5}"/>
              </a:ext>
            </a:extLst>
          </p:cNvPr>
          <p:cNvSpPr txBox="1">
            <a:spLocks/>
          </p:cNvSpPr>
          <p:nvPr/>
        </p:nvSpPr>
        <p:spPr>
          <a:xfrm>
            <a:off x="514844" y="264466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8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  <a:p>
            <a:pPr algn="l">
              <a:defRPr/>
            </a:pPr>
            <a:r>
              <a:rPr lang="it-IT" sz="2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Priorità 1 – Agenda digitale</a:t>
            </a: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F8681E46-37A2-0FE6-78BA-20FF378C0B36}"/>
              </a:ext>
            </a:extLst>
          </p:cNvPr>
          <p:cNvSpPr txBox="1">
            <a:spLocks/>
          </p:cNvSpPr>
          <p:nvPr/>
        </p:nvSpPr>
        <p:spPr>
          <a:xfrm>
            <a:off x="9185448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it-IT" sz="13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64C89A58-6FD9-A42A-7BA6-60CED893B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17" y="24122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62C97F7B-D7EE-AB73-E606-EBF246D10108}"/>
              </a:ext>
            </a:extLst>
          </p:cNvPr>
          <p:cNvSpPr/>
          <p:nvPr/>
        </p:nvSpPr>
        <p:spPr>
          <a:xfrm>
            <a:off x="514844" y="5032244"/>
            <a:ext cx="4906608" cy="6920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prstClr val="black"/>
                </a:solidFill>
                <a:latin typeface="Titillium Web" panose="00000500000000000000" pitchFamily="2" charset="0"/>
              </a:rPr>
              <a:t>Valore finanziario PN Metro Plus: </a:t>
            </a:r>
            <a:r>
              <a:rPr lang="it-IT" sz="1600" b="1" dirty="0">
                <a:solidFill>
                  <a:prstClr val="black"/>
                </a:solidFill>
                <a:latin typeface="Titillium Web" panose="00000500000000000000" pitchFamily="2" charset="0"/>
              </a:rPr>
              <a:t>8.00 mln €</a:t>
            </a:r>
            <a:endParaRPr lang="it-IT" sz="1200" dirty="0">
              <a:solidFill>
                <a:prstClr val="black"/>
              </a:solidFill>
              <a:highlight>
                <a:srgbClr val="FFFF00"/>
              </a:highlight>
              <a:latin typeface="Titillium Web" panose="00000500000000000000" pitchFamily="2" charset="0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AC229FBC-0F0C-CC3D-7BE8-A68B998BB7DB}"/>
              </a:ext>
            </a:extLst>
          </p:cNvPr>
          <p:cNvSpPr/>
          <p:nvPr/>
        </p:nvSpPr>
        <p:spPr>
          <a:xfrm>
            <a:off x="477838" y="1337507"/>
            <a:ext cx="4906608" cy="9124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C2BED474-73BA-57F2-D9A8-F85C8D0488DF}"/>
              </a:ext>
            </a:extLst>
          </p:cNvPr>
          <p:cNvSpPr/>
          <p:nvPr/>
        </p:nvSpPr>
        <p:spPr>
          <a:xfrm>
            <a:off x="502319" y="2481619"/>
            <a:ext cx="4906608" cy="231281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La BEIC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rappresenterà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la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nuova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biblioteca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centrale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del Servizio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Bibliotecario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Milanese. Con i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fondi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PN Metro Plus,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l’Amminstrazione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Comunale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finanzierà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la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componente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di </a:t>
            </a:r>
            <a:r>
              <a:rPr lang="en-US" sz="1600" b="1" dirty="0">
                <a:solidFill>
                  <a:schemeClr val="tx1"/>
                </a:solidFill>
                <a:latin typeface="Titillium Web" panose="00000500000000000000" pitchFamily="2" charset="0"/>
              </a:rPr>
              <a:t>Digital experience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che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mira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a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creare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un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ambiente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interattivo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e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coinvolgente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per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gli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utenti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.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Verrà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inoltre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finanziata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tillium Web" panose="00000500000000000000" pitchFamily="2" charset="0"/>
              </a:rPr>
              <a:t>l’automazione</a:t>
            </a:r>
            <a:r>
              <a:rPr lang="en-US" sz="1600" b="1" dirty="0">
                <a:solidFill>
                  <a:schemeClr val="tx1"/>
                </a:solidFill>
                <a:latin typeface="Titillium Web" panose="00000500000000000000" pitchFamily="2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tillium Web" panose="00000500000000000000" pitchFamily="2" charset="0"/>
              </a:rPr>
              <a:t>della</a:t>
            </a:r>
            <a:r>
              <a:rPr lang="en-US" sz="1600" b="1" dirty="0">
                <a:solidFill>
                  <a:schemeClr val="tx1"/>
                </a:solidFill>
                <a:latin typeface="Titillium Web" panose="00000500000000000000" pitchFamily="2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tillium Web" panose="00000500000000000000" pitchFamily="2" charset="0"/>
              </a:rPr>
              <a:t>gestione</a:t>
            </a:r>
            <a:r>
              <a:rPr lang="en-US" sz="1600" b="1" dirty="0">
                <a:solidFill>
                  <a:schemeClr val="tx1"/>
                </a:solidFill>
                <a:latin typeface="Titillium Web" panose="00000500000000000000" pitchFamily="2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tillium Web" panose="00000500000000000000" pitchFamily="2" charset="0"/>
              </a:rPr>
              <a:t>interna</a:t>
            </a:r>
            <a:r>
              <a:rPr lang="en-US" sz="1600" b="1" dirty="0">
                <a:solidFill>
                  <a:schemeClr val="tx1"/>
                </a:solidFill>
                <a:latin typeface="Titillium Web" panose="00000500000000000000" pitchFamily="2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del Sistema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bibliotecario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che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ha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l’obiettivo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di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migliorare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la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qualità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del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lavoro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dei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bibliotecari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e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l’esperienza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tillium Web" panose="00000500000000000000" pitchFamily="2" charset="0"/>
              </a:rPr>
              <a:t>dell’utenza</a:t>
            </a:r>
            <a:r>
              <a:rPr lang="en-US" sz="1600" dirty="0">
                <a:solidFill>
                  <a:schemeClr val="tx1"/>
                </a:solidFill>
                <a:latin typeface="Titillium Web" panose="00000500000000000000" pitchFamily="2" charset="0"/>
              </a:rPr>
              <a:t>. </a:t>
            </a:r>
            <a:endParaRPr lang="en-US" sz="1600" dirty="0">
              <a:latin typeface="Titillium Web" panose="00000500000000000000" pitchFamily="2" charset="0"/>
            </a:endParaRPr>
          </a:p>
        </p:txBody>
      </p:sp>
      <p:sp>
        <p:nvSpPr>
          <p:cNvPr id="21" name="CasellaDiTesto 21">
            <a:extLst>
              <a:ext uri="{FF2B5EF4-FFF2-40B4-BE49-F238E27FC236}">
                <a16:creationId xmlns:a16="http://schemas.microsoft.com/office/drawing/2014/main" id="{2366C1CE-7B11-A3F1-C816-7F57E0B70D25}"/>
              </a:ext>
            </a:extLst>
          </p:cNvPr>
          <p:cNvSpPr txBox="1"/>
          <p:nvPr/>
        </p:nvSpPr>
        <p:spPr>
          <a:xfrm>
            <a:off x="446417" y="1339554"/>
            <a:ext cx="4906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it-IT" b="1" dirty="0">
                <a:solidFill>
                  <a:srgbClr val="000000"/>
                </a:solidFill>
                <a:latin typeface="Titillium Web" panose="00000500000000000000" pitchFamily="2" charset="0"/>
              </a:rPr>
              <a:t>DIGITAL EXPERIENCE E AUTOMAZIONE DEI PROCESSI GESTIONALI</a:t>
            </a:r>
            <a:r>
              <a:rPr lang="en-US" b="1" dirty="0">
                <a:solidFill>
                  <a:prstClr val="black"/>
                </a:solidFill>
                <a:latin typeface="Titillium Web" panose="00000500000000000000" pitchFamily="2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tillium Web" panose="00000500000000000000" pitchFamily="2" charset="0"/>
              </a:rPr>
              <a:t>della</a:t>
            </a:r>
            <a:r>
              <a:rPr lang="en-US" b="1" dirty="0">
                <a:solidFill>
                  <a:prstClr val="black"/>
                </a:solidFill>
                <a:latin typeface="Titillium Web" panose="00000500000000000000" pitchFamily="2" charset="0"/>
              </a:rPr>
              <a:t> </a:t>
            </a:r>
            <a:r>
              <a:rPr lang="it-IT" b="1" i="0" u="none" strike="noStrike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BIBLIOTECA EUROPEA INFORMAZIONE E CULTURA (BEIC) – 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pic>
        <p:nvPicPr>
          <p:cNvPr id="8" name="Google Shape;120;p1">
            <a:extLst>
              <a:ext uri="{FF2B5EF4-FFF2-40B4-BE49-F238E27FC236}">
                <a16:creationId xmlns:a16="http://schemas.microsoft.com/office/drawing/2014/main" id="{B582C463-330D-A33F-3CB2-A9ED1BAE3FC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839" y="6282964"/>
            <a:ext cx="1045222" cy="562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819D77B-AACB-DBCB-C463-D44A4FA7E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17" y="1182453"/>
            <a:ext cx="3159848" cy="220193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23446CB-CDA1-BEAC-D4D8-BD387A013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916" y="3789282"/>
            <a:ext cx="3159847" cy="210275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249CF61-26DE-FEDB-085C-072663626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7721" y="2027702"/>
            <a:ext cx="3159847" cy="243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5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">
            <a:extLst>
              <a:ext uri="{FF2B5EF4-FFF2-40B4-BE49-F238E27FC236}">
                <a16:creationId xmlns:a16="http://schemas.microsoft.com/office/drawing/2014/main" id="{A4DD9CC9-EEA2-8DFC-6B03-7357317E56A5}"/>
              </a:ext>
            </a:extLst>
          </p:cNvPr>
          <p:cNvSpPr txBox="1">
            <a:spLocks/>
          </p:cNvSpPr>
          <p:nvPr/>
        </p:nvSpPr>
        <p:spPr>
          <a:xfrm>
            <a:off x="514844" y="264466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8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  <a:p>
            <a:pPr algn="l">
              <a:defRPr/>
            </a:pPr>
            <a:r>
              <a:rPr lang="it-IT" sz="2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Priorità 1 – Agenda digitale</a:t>
            </a: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F8681E46-37A2-0FE6-78BA-20FF378C0B36}"/>
              </a:ext>
            </a:extLst>
          </p:cNvPr>
          <p:cNvSpPr txBox="1">
            <a:spLocks/>
          </p:cNvSpPr>
          <p:nvPr/>
        </p:nvSpPr>
        <p:spPr>
          <a:xfrm>
            <a:off x="9185448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it-IT" sz="13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64C89A58-6FD9-A42A-7BA6-60CED893B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17" y="24122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62C97F7B-D7EE-AB73-E606-EBF246D10108}"/>
              </a:ext>
            </a:extLst>
          </p:cNvPr>
          <p:cNvSpPr/>
          <p:nvPr/>
        </p:nvSpPr>
        <p:spPr>
          <a:xfrm>
            <a:off x="722033" y="5151712"/>
            <a:ext cx="5373966" cy="6920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prstClr val="black"/>
                </a:solidFill>
                <a:latin typeface="Titillium Web" panose="00000500000000000000" pitchFamily="2" charset="0"/>
              </a:rPr>
              <a:t>Valore finanziario PN Metro Plus: </a:t>
            </a:r>
            <a:r>
              <a:rPr lang="it-IT" sz="1600" b="1" dirty="0">
                <a:solidFill>
                  <a:prstClr val="black"/>
                </a:solidFill>
                <a:latin typeface="Titillium Web" panose="00000500000000000000" pitchFamily="2" charset="0"/>
              </a:rPr>
              <a:t>€</a:t>
            </a:r>
            <a:r>
              <a:rPr lang="it-IT" sz="1600" dirty="0">
                <a:solidFill>
                  <a:prstClr val="black"/>
                </a:solidFill>
                <a:latin typeface="Titillium Web" panose="00000500000000000000" pitchFamily="2" charset="0"/>
              </a:rPr>
              <a:t> </a:t>
            </a:r>
            <a:r>
              <a:rPr lang="it-IT" sz="1600" b="1" dirty="0">
                <a:solidFill>
                  <a:prstClr val="black"/>
                </a:solidFill>
                <a:latin typeface="Titillium Web" panose="00000500000000000000" pitchFamily="2" charset="0"/>
              </a:rPr>
              <a:t>877.050,94 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AC229FBC-0F0C-CC3D-7BE8-A68B998BB7DB}"/>
              </a:ext>
            </a:extLst>
          </p:cNvPr>
          <p:cNvSpPr/>
          <p:nvPr/>
        </p:nvSpPr>
        <p:spPr>
          <a:xfrm>
            <a:off x="722033" y="1268134"/>
            <a:ext cx="5373967" cy="9124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C2BED474-73BA-57F2-D9A8-F85C8D0488DF}"/>
              </a:ext>
            </a:extLst>
          </p:cNvPr>
          <p:cNvSpPr/>
          <p:nvPr/>
        </p:nvSpPr>
        <p:spPr>
          <a:xfrm>
            <a:off x="722032" y="2501697"/>
            <a:ext cx="5373967" cy="231281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600">
              <a:latin typeface="Titillium Web" panose="00000500000000000000" pitchFamily="2" charset="0"/>
            </a:endParaRPr>
          </a:p>
        </p:txBody>
      </p:sp>
      <p:sp>
        <p:nvSpPr>
          <p:cNvPr id="21" name="CasellaDiTesto 21">
            <a:extLst>
              <a:ext uri="{FF2B5EF4-FFF2-40B4-BE49-F238E27FC236}">
                <a16:creationId xmlns:a16="http://schemas.microsoft.com/office/drawing/2014/main" id="{2366C1CE-7B11-A3F1-C816-7F57E0B70D25}"/>
              </a:ext>
            </a:extLst>
          </p:cNvPr>
          <p:cNvSpPr txBox="1"/>
          <p:nvPr/>
        </p:nvSpPr>
        <p:spPr>
          <a:xfrm>
            <a:off x="722033" y="1345635"/>
            <a:ext cx="537396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it-IT" sz="1700" b="1" i="0" u="none" strike="noStrike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SMART CITY - SVILUPPO DELL'ECOSISTEMA DIGITALE URBANO E DEL GEMELLO DIGITALE DELLA CITTÀ </a:t>
            </a:r>
          </a:p>
          <a:p>
            <a:pPr algn="ctr">
              <a:defRPr/>
            </a:pPr>
            <a:r>
              <a:rPr lang="it-IT" sz="1700" b="1" i="0" u="none" strike="noStrike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METROPOLITANA</a:t>
            </a:r>
            <a:endParaRPr kumimoji="0" lang="it-IT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pic>
        <p:nvPicPr>
          <p:cNvPr id="8" name="Google Shape;120;p1">
            <a:extLst>
              <a:ext uri="{FF2B5EF4-FFF2-40B4-BE49-F238E27FC236}">
                <a16:creationId xmlns:a16="http://schemas.microsoft.com/office/drawing/2014/main" id="{B582C463-330D-A33F-3CB2-A9ED1BAE3FC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839" y="6282964"/>
            <a:ext cx="1045222" cy="562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Immagine che contiene aria aperta, cielo, veicolo, automobile">
            <a:extLst>
              <a:ext uri="{FF2B5EF4-FFF2-40B4-BE49-F238E27FC236}">
                <a16:creationId xmlns:a16="http://schemas.microsoft.com/office/drawing/2014/main" id="{CC292FF2-6236-459C-EABF-17A61C336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15276"/>
            <a:ext cx="4412068" cy="2943046"/>
          </a:xfrm>
          <a:prstGeom prst="rect">
            <a:avLst/>
          </a:prstGeom>
        </p:spPr>
      </p:pic>
      <p:pic>
        <p:nvPicPr>
          <p:cNvPr id="7" name="Immagine 6" descr="Immagine che contiene aria aperta, cielo, edificio, infrastruttura">
            <a:extLst>
              <a:ext uri="{FF2B5EF4-FFF2-40B4-BE49-F238E27FC236}">
                <a16:creationId xmlns:a16="http://schemas.microsoft.com/office/drawing/2014/main" id="{9E8C517E-9609-577F-4BC8-1AC0CE122C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796559"/>
            <a:ext cx="4412068" cy="263668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D08308D-A7A5-3E96-9675-51C448BF11BD}"/>
              </a:ext>
            </a:extLst>
          </p:cNvPr>
          <p:cNvSpPr txBox="1"/>
          <p:nvPr/>
        </p:nvSpPr>
        <p:spPr>
          <a:xfrm>
            <a:off x="858855" y="2676750"/>
            <a:ext cx="51003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solidFill>
                  <a:srgbClr val="000000"/>
                </a:solidFill>
                <a:latin typeface="Titillium Web" panose="00000500000000000000" pitchFamily="2" charset="0"/>
              </a:rPr>
              <a:t>Il progetto mira alla realizzazione della </a:t>
            </a:r>
            <a:r>
              <a:rPr lang="it-IT" sz="1600" b="1" dirty="0">
                <a:solidFill>
                  <a:srgbClr val="000000"/>
                </a:solidFill>
                <a:latin typeface="Titillium Web" panose="00000500000000000000" pitchFamily="2" charset="0"/>
              </a:rPr>
              <a:t>struttura digitale </a:t>
            </a:r>
            <a:r>
              <a:rPr lang="it-IT" sz="1600" dirty="0">
                <a:solidFill>
                  <a:srgbClr val="000000"/>
                </a:solidFill>
                <a:latin typeface="Titillium Web" panose="00000500000000000000" pitchFamily="2" charset="0"/>
              </a:rPr>
              <a:t>necessaria ad una </a:t>
            </a:r>
            <a:r>
              <a:rPr lang="it-IT" sz="1600" b="1" dirty="0">
                <a:solidFill>
                  <a:srgbClr val="000000"/>
                </a:solidFill>
                <a:latin typeface="Titillium Web" panose="00000500000000000000" pitchFamily="2" charset="0"/>
              </a:rPr>
              <a:t>migliore erogazione dei servizi al cittadino</a:t>
            </a:r>
            <a:r>
              <a:rPr lang="it-IT" sz="1600" dirty="0">
                <a:solidFill>
                  <a:srgbClr val="000000"/>
                </a:solidFill>
                <a:latin typeface="Titillium Web" panose="00000500000000000000" pitchFamily="2" charset="0"/>
              </a:rPr>
              <a:t>. A tal fine, Il Comune di Milano implementerà le diverse componenti necessarie ad attuare il concetto strategico di </a:t>
            </a:r>
            <a:r>
              <a:rPr lang="it-IT" sz="1600" i="1" dirty="0">
                <a:solidFill>
                  <a:srgbClr val="000000"/>
                </a:solidFill>
                <a:latin typeface="Titillium Web" panose="00000500000000000000" pitchFamily="2" charset="0"/>
              </a:rPr>
              <a:t>policy data </a:t>
            </a:r>
            <a:r>
              <a:rPr lang="it-IT" sz="1600" i="1" dirty="0" err="1">
                <a:solidFill>
                  <a:srgbClr val="000000"/>
                </a:solidFill>
                <a:latin typeface="Titillium Web" panose="00000500000000000000" pitchFamily="2" charset="0"/>
              </a:rPr>
              <a:t>driven</a:t>
            </a:r>
            <a:r>
              <a:rPr lang="it-IT" sz="1600" i="1" dirty="0">
                <a:solidFill>
                  <a:srgbClr val="000000"/>
                </a:solidFill>
                <a:latin typeface="Titillium Web" panose="00000500000000000000" pitchFamily="2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Titillium Web" panose="00000500000000000000" pitchFamily="2" charset="0"/>
              </a:rPr>
              <a:t>all’interno dell’Amministrazione.  Per l’effettiva conoscenza e gestione del territorio, si realizzerà, tramite le risorse PN Metro Plus, il «</a:t>
            </a:r>
            <a:r>
              <a:rPr lang="it-IT" sz="1600" b="1" dirty="0">
                <a:solidFill>
                  <a:srgbClr val="000000"/>
                </a:solidFill>
                <a:latin typeface="Titillium Web" panose="00000500000000000000" pitchFamily="2" charset="0"/>
              </a:rPr>
              <a:t>Gemello Digitale</a:t>
            </a:r>
            <a:r>
              <a:rPr lang="it-IT" sz="1600" dirty="0">
                <a:solidFill>
                  <a:srgbClr val="000000"/>
                </a:solidFill>
                <a:latin typeface="Titillium Web" panose="00000500000000000000" pitchFamily="2" charset="0"/>
              </a:rPr>
              <a:t>» della Città di Milano.</a:t>
            </a:r>
            <a:endParaRPr lang="en-US" sz="1600" dirty="0">
              <a:solidFill>
                <a:srgbClr val="000000"/>
              </a:solidFill>
              <a:latin typeface="Titillium Web" panose="00000500000000000000" pitchFamily="2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D55957C-AE01-AC02-D66B-B6DA921A5F2E}"/>
              </a:ext>
            </a:extLst>
          </p:cNvPr>
          <p:cNvSpPr txBox="1"/>
          <p:nvPr/>
        </p:nvSpPr>
        <p:spPr>
          <a:xfrm>
            <a:off x="6598987" y="3498288"/>
            <a:ext cx="27302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algn="l" rtl="0"/>
            <a:r>
              <a:rPr lang="it-IT" sz="105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Cyclomedia</a:t>
            </a:r>
            <a:r>
              <a:rPr lang="it-IT" sz="105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Technology B.V. e </a:t>
            </a:r>
            <a:r>
              <a:rPr lang="it-IT" sz="105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ph</a:t>
            </a:r>
            <a:r>
              <a:rPr lang="it-IT" sz="105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Vito Lorusso</a:t>
            </a:r>
          </a:p>
        </p:txBody>
      </p:sp>
    </p:spTree>
    <p:extLst>
      <p:ext uri="{BB962C8B-B14F-4D97-AF65-F5344CB8AC3E}">
        <p14:creationId xmlns:p14="http://schemas.microsoft.com/office/powerpoint/2010/main" val="3358565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">
            <a:extLst>
              <a:ext uri="{FF2B5EF4-FFF2-40B4-BE49-F238E27FC236}">
                <a16:creationId xmlns:a16="http://schemas.microsoft.com/office/drawing/2014/main" id="{A4DD9CC9-EEA2-8DFC-6B03-7357317E56A5}"/>
              </a:ext>
            </a:extLst>
          </p:cNvPr>
          <p:cNvSpPr txBox="1">
            <a:spLocks/>
          </p:cNvSpPr>
          <p:nvPr/>
        </p:nvSpPr>
        <p:spPr>
          <a:xfrm>
            <a:off x="514844" y="264466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800" b="1" dirty="0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  <a:p>
            <a:pPr algn="l">
              <a:defRPr/>
            </a:pPr>
            <a:r>
              <a:rPr lang="it-IT" sz="2800" b="1" dirty="0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Priorità 1 – Agenda digitale</a:t>
            </a:r>
          </a:p>
          <a:p>
            <a:pPr algn="l">
              <a:defRPr/>
            </a:pPr>
            <a:r>
              <a:rPr lang="it-IT" sz="2800" b="1" dirty="0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Priorità 4 - Servizi per l’inclusione e l’innovazione sociale </a:t>
            </a: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F8681E46-37A2-0FE6-78BA-20FF378C0B36}"/>
              </a:ext>
            </a:extLst>
          </p:cNvPr>
          <p:cNvSpPr txBox="1">
            <a:spLocks/>
          </p:cNvSpPr>
          <p:nvPr/>
        </p:nvSpPr>
        <p:spPr>
          <a:xfrm>
            <a:off x="9185448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it-IT" sz="13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64C89A58-6FD9-A42A-7BA6-60CED893B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17" y="24122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62C97F7B-D7EE-AB73-E606-EBF246D10108}"/>
              </a:ext>
            </a:extLst>
          </p:cNvPr>
          <p:cNvSpPr/>
          <p:nvPr/>
        </p:nvSpPr>
        <p:spPr>
          <a:xfrm>
            <a:off x="848342" y="5452332"/>
            <a:ext cx="5100320" cy="12045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it-IT" sz="1600" dirty="0">
                <a:solidFill>
                  <a:prstClr val="black"/>
                </a:solidFill>
                <a:latin typeface="Titillium Web" panose="00000500000000000000" pitchFamily="2" charset="0"/>
              </a:rPr>
              <a:t>Valore finanziario PN Metro Plus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>
                <a:solidFill>
                  <a:prstClr val="black"/>
                </a:solidFill>
                <a:latin typeface="Titillium Web" panose="00000500000000000000" pitchFamily="2" charset="0"/>
              </a:rPr>
              <a:t>€</a:t>
            </a:r>
            <a:r>
              <a:rPr lang="it-IT" sz="1600" dirty="0">
                <a:solidFill>
                  <a:prstClr val="black"/>
                </a:solidFill>
                <a:latin typeface="Titillium Web" panose="00000500000000000000" pitchFamily="2" charset="0"/>
              </a:rPr>
              <a:t> </a:t>
            </a:r>
            <a:r>
              <a:rPr lang="it-IT" sz="1600" b="1" dirty="0">
                <a:solidFill>
                  <a:prstClr val="black"/>
                </a:solidFill>
                <a:latin typeface="Titillium Web" panose="00000500000000000000" pitchFamily="2" charset="0"/>
              </a:rPr>
              <a:t>5,00 mln per Economia Urbana</a:t>
            </a:r>
          </a:p>
          <a:p>
            <a:pPr algn="ctr">
              <a:defRPr/>
            </a:pPr>
            <a:r>
              <a:rPr lang="it-IT" sz="1600" b="1" dirty="0">
                <a:solidFill>
                  <a:prstClr val="black"/>
                </a:solidFill>
                <a:latin typeface="Titillium Web" panose="00000500000000000000" pitchFamily="2" charset="0"/>
              </a:rPr>
              <a:t>€</a:t>
            </a:r>
            <a:r>
              <a:rPr lang="it-IT" sz="1600" dirty="0">
                <a:solidFill>
                  <a:prstClr val="black"/>
                </a:solidFill>
                <a:latin typeface="Titillium Web" panose="00000500000000000000" pitchFamily="2" charset="0"/>
              </a:rPr>
              <a:t> </a:t>
            </a:r>
            <a:r>
              <a:rPr lang="it-IT" sz="1600" b="1" dirty="0">
                <a:solidFill>
                  <a:prstClr val="black"/>
                </a:solidFill>
                <a:latin typeface="Titillium Web" panose="00000500000000000000" pitchFamily="2" charset="0"/>
              </a:rPr>
              <a:t>3,00 mln per Innovazione sociale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AC229FBC-0F0C-CC3D-7BE8-A68B998BB7DB}"/>
              </a:ext>
            </a:extLst>
          </p:cNvPr>
          <p:cNvSpPr/>
          <p:nvPr/>
        </p:nvSpPr>
        <p:spPr>
          <a:xfrm>
            <a:off x="885348" y="1268134"/>
            <a:ext cx="5100320" cy="9124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C2BED474-73BA-57F2-D9A8-F85C8D0488DF}"/>
              </a:ext>
            </a:extLst>
          </p:cNvPr>
          <p:cNvSpPr/>
          <p:nvPr/>
        </p:nvSpPr>
        <p:spPr>
          <a:xfrm>
            <a:off x="848342" y="2305351"/>
            <a:ext cx="5100320" cy="30084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600">
              <a:latin typeface="Titillium Web" panose="00000500000000000000" pitchFamily="2" charset="0"/>
            </a:endParaRPr>
          </a:p>
        </p:txBody>
      </p:sp>
      <p:sp>
        <p:nvSpPr>
          <p:cNvPr id="21" name="CasellaDiTesto 21">
            <a:extLst>
              <a:ext uri="{FF2B5EF4-FFF2-40B4-BE49-F238E27FC236}">
                <a16:creationId xmlns:a16="http://schemas.microsoft.com/office/drawing/2014/main" id="{2366C1CE-7B11-A3F1-C816-7F57E0B70D25}"/>
              </a:ext>
            </a:extLst>
          </p:cNvPr>
          <p:cNvSpPr txBox="1"/>
          <p:nvPr/>
        </p:nvSpPr>
        <p:spPr>
          <a:xfrm>
            <a:off x="945198" y="1544234"/>
            <a:ext cx="4906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it-IT" b="1" i="0" u="none" strike="noStrike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MILANO A 15 MINUTI - ECONOMIA URBANA</a:t>
            </a:r>
          </a:p>
          <a:p>
            <a:pPr algn="ctr">
              <a:defRPr/>
            </a:pPr>
            <a:r>
              <a:rPr lang="it-IT" b="1" dirty="0">
                <a:solidFill>
                  <a:srgbClr val="000000"/>
                </a:solidFill>
                <a:latin typeface="Titillium Web" panose="00000500000000000000" pitchFamily="2" charset="0"/>
              </a:rPr>
              <a:t>MILANO A 15 MINUTI - INNOVAZIONE SOCIALE</a:t>
            </a:r>
            <a:endParaRPr lang="en-US" b="1" dirty="0">
              <a:solidFill>
                <a:srgbClr val="000000"/>
              </a:solidFill>
              <a:latin typeface="Titillium Web" panose="00000500000000000000" pitchFamily="2" charset="0"/>
            </a:endParaRPr>
          </a:p>
          <a:p>
            <a:pPr algn="ctr"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pic>
        <p:nvPicPr>
          <p:cNvPr id="8" name="Google Shape;120;p1">
            <a:extLst>
              <a:ext uri="{FF2B5EF4-FFF2-40B4-BE49-F238E27FC236}">
                <a16:creationId xmlns:a16="http://schemas.microsoft.com/office/drawing/2014/main" id="{B582C463-330D-A33F-3CB2-A9ED1BAE3FC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839" y="6282964"/>
            <a:ext cx="1045222" cy="562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Immagine che contiene mappa">
            <a:extLst>
              <a:ext uri="{FF2B5EF4-FFF2-40B4-BE49-F238E27FC236}">
                <a16:creationId xmlns:a16="http://schemas.microsoft.com/office/drawing/2014/main" id="{27709460-D1BC-A8C4-BB88-344BA39E8E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013" y="1268134"/>
            <a:ext cx="3275375" cy="3035840"/>
          </a:xfrm>
          <a:prstGeom prst="rect">
            <a:avLst/>
          </a:prstGeom>
        </p:spPr>
      </p:pic>
      <p:pic>
        <p:nvPicPr>
          <p:cNvPr id="4" name="Immagine 3" descr="Immagine che contiene aria aperta, albero, Spazio pubblico, pianta">
            <a:extLst>
              <a:ext uri="{FF2B5EF4-FFF2-40B4-BE49-F238E27FC236}">
                <a16:creationId xmlns:a16="http://schemas.microsoft.com/office/drawing/2014/main" id="{525F15A1-B0B5-EF3D-B59A-DE10EC68FB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979" y="4371160"/>
            <a:ext cx="3829069" cy="215385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EA3D8E7-BE08-E9AA-A8F1-96A729E35A4E}"/>
              </a:ext>
            </a:extLst>
          </p:cNvPr>
          <p:cNvSpPr txBox="1"/>
          <p:nvPr/>
        </p:nvSpPr>
        <p:spPr>
          <a:xfrm>
            <a:off x="1021776" y="2480030"/>
            <a:ext cx="475345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000000"/>
                </a:solidFill>
                <a:latin typeface="Titillium Web" panose="00000500000000000000" pitchFamily="2" charset="0"/>
              </a:rPr>
              <a:t>Per la realizzazione della </a:t>
            </a:r>
            <a:r>
              <a:rPr lang="it-IT" sz="1400" b="1" dirty="0">
                <a:solidFill>
                  <a:srgbClr val="000000"/>
                </a:solidFill>
                <a:latin typeface="Titillium Web" panose="00000500000000000000" pitchFamily="2" charset="0"/>
              </a:rPr>
              <a:t>Città a 15 minuti</a:t>
            </a:r>
            <a:r>
              <a:rPr lang="it-IT" sz="1400" dirty="0">
                <a:solidFill>
                  <a:srgbClr val="000000"/>
                </a:solidFill>
                <a:latin typeface="Titillium Web" panose="00000500000000000000" pitchFamily="2" charset="0"/>
              </a:rPr>
              <a:t>, il Comune di Milano utilizzerà i fondi assegnati dal PN Metro Plus al fine di sviluppare una strategia per il rafforzamento dell’</a:t>
            </a:r>
            <a:r>
              <a:rPr lang="it-IT" sz="1400" b="1" dirty="0">
                <a:solidFill>
                  <a:srgbClr val="000000"/>
                </a:solidFill>
                <a:latin typeface="Titillium Web" panose="00000500000000000000" pitchFamily="2" charset="0"/>
              </a:rPr>
              <a:t>economia di quartiere</a:t>
            </a:r>
            <a:r>
              <a:rPr lang="it-IT" sz="1400" dirty="0">
                <a:solidFill>
                  <a:srgbClr val="000000"/>
                </a:solidFill>
                <a:latin typeface="Titillium Web" panose="00000500000000000000" pitchFamily="2" charset="0"/>
              </a:rPr>
              <a:t>, con l’obiettivo di contrastare la chiusura delle attività di prossimità, di rivitalizzare i territori e di supportare uno sviluppo economico caratterizzato da </a:t>
            </a:r>
            <a:r>
              <a:rPr lang="it-IT" sz="1400" dirty="0" err="1">
                <a:solidFill>
                  <a:srgbClr val="000000"/>
                </a:solidFill>
                <a:latin typeface="Titillium Web" panose="00000500000000000000" pitchFamily="2" charset="0"/>
              </a:rPr>
              <a:t>inclusività</a:t>
            </a:r>
            <a:r>
              <a:rPr lang="it-IT" sz="1400" dirty="0">
                <a:solidFill>
                  <a:srgbClr val="000000"/>
                </a:solidFill>
                <a:latin typeface="Titillium Web" panose="00000500000000000000" pitchFamily="2" charset="0"/>
              </a:rPr>
              <a:t>  e sostenibilità. </a:t>
            </a:r>
          </a:p>
          <a:p>
            <a:pPr algn="just"/>
            <a:r>
              <a:rPr lang="it-IT" sz="1400" dirty="0">
                <a:solidFill>
                  <a:prstClr val="black"/>
                </a:solidFill>
                <a:latin typeface="Titillium Web" panose="00000500000000000000" pitchFamily="2" charset="0"/>
              </a:rPr>
              <a:t>Destinatari del progetto sono;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prstClr val="black"/>
                </a:solidFill>
                <a:latin typeface="Titillium Web" panose="00000500000000000000" pitchFamily="2" charset="0"/>
              </a:rPr>
              <a:t>le </a:t>
            </a:r>
            <a:r>
              <a:rPr lang="it-IT" sz="1400" b="1" dirty="0">
                <a:solidFill>
                  <a:prstClr val="black"/>
                </a:solidFill>
                <a:latin typeface="Titillium Web" panose="00000500000000000000" pitchFamily="2" charset="0"/>
              </a:rPr>
              <a:t>MPMI</a:t>
            </a:r>
            <a:r>
              <a:rPr lang="it-IT" sz="1400" dirty="0">
                <a:solidFill>
                  <a:prstClr val="black"/>
                </a:solidFill>
                <a:latin typeface="Titillium Web" panose="00000500000000000000" pitchFamily="2" charset="0"/>
              </a:rPr>
              <a:t>, incluse le </a:t>
            </a:r>
            <a:r>
              <a:rPr lang="it-IT" sz="1400" b="1" dirty="0">
                <a:solidFill>
                  <a:prstClr val="black"/>
                </a:solidFill>
                <a:latin typeface="Titillium Web" panose="00000500000000000000" pitchFamily="2" charset="0"/>
              </a:rPr>
              <a:t>imprese sociali</a:t>
            </a:r>
            <a:r>
              <a:rPr lang="it-IT" sz="1400" dirty="0">
                <a:solidFill>
                  <a:prstClr val="black"/>
                </a:solidFill>
                <a:latin typeface="Titillium Web" panose="00000500000000000000" pitchFamily="2" charset="0"/>
              </a:rPr>
              <a:t>, selezionate e destinatarie degli aiuti e dei servizi e le </a:t>
            </a:r>
            <a:r>
              <a:rPr lang="it-IT" sz="1400" b="1" dirty="0">
                <a:solidFill>
                  <a:prstClr val="black"/>
                </a:solidFill>
                <a:latin typeface="Titillium Web" panose="00000500000000000000" pitchFamily="2" charset="0"/>
              </a:rPr>
              <a:t>comunità locali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prstClr val="black"/>
                </a:solidFill>
                <a:latin typeface="Titillium Web" panose="00000500000000000000" pitchFamily="2" charset="0"/>
              </a:rPr>
              <a:t>direttamente, i </a:t>
            </a:r>
            <a:r>
              <a:rPr lang="it-IT" sz="1400" b="1" dirty="0">
                <a:solidFill>
                  <a:prstClr val="black"/>
                </a:solidFill>
                <a:latin typeface="Titillium Web" panose="00000500000000000000" pitchFamily="2" charset="0"/>
              </a:rPr>
              <a:t>gruppi informali di cittadini </a:t>
            </a:r>
            <a:r>
              <a:rPr lang="it-IT" sz="1400" dirty="0">
                <a:solidFill>
                  <a:prstClr val="black"/>
                </a:solidFill>
                <a:latin typeface="Titillium Web" panose="00000500000000000000" pitchFamily="2" charset="0"/>
              </a:rPr>
              <a:t>e le </a:t>
            </a:r>
            <a:r>
              <a:rPr lang="it-IT" sz="1400" b="1" dirty="0">
                <a:solidFill>
                  <a:prstClr val="black"/>
                </a:solidFill>
                <a:latin typeface="Titillium Web" panose="00000500000000000000" pitchFamily="2" charset="0"/>
              </a:rPr>
              <a:t>organizzazioni del Terzo Settore. </a:t>
            </a:r>
          </a:p>
          <a:p>
            <a:pPr algn="just"/>
            <a:endParaRPr lang="en-US" sz="1400" dirty="0">
              <a:solidFill>
                <a:srgbClr val="000000"/>
              </a:solidFill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083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">
            <a:extLst>
              <a:ext uri="{FF2B5EF4-FFF2-40B4-BE49-F238E27FC236}">
                <a16:creationId xmlns:a16="http://schemas.microsoft.com/office/drawing/2014/main" id="{A4DD9CC9-EEA2-8DFC-6B03-7357317E56A5}"/>
              </a:ext>
            </a:extLst>
          </p:cNvPr>
          <p:cNvSpPr txBox="1">
            <a:spLocks/>
          </p:cNvSpPr>
          <p:nvPr/>
        </p:nvSpPr>
        <p:spPr>
          <a:xfrm>
            <a:off x="507021" y="292299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8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  <a:p>
            <a:pPr algn="l">
              <a:defRPr/>
            </a:pPr>
            <a:r>
              <a:rPr lang="it-IT" sz="2800" b="1" err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Overview</a:t>
            </a:r>
            <a:r>
              <a:rPr lang="it-IT" sz="2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 risorse</a:t>
            </a:r>
            <a:r>
              <a:rPr lang="en-US" sz="2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 </a:t>
            </a:r>
            <a:r>
              <a:rPr lang="it-IT" sz="2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finanziarie per Priorità PN Metro Plus 21 – 27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8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F8681E46-37A2-0FE6-78BA-20FF378C0B36}"/>
              </a:ext>
            </a:extLst>
          </p:cNvPr>
          <p:cNvSpPr txBox="1">
            <a:spLocks/>
          </p:cNvSpPr>
          <p:nvPr/>
        </p:nvSpPr>
        <p:spPr>
          <a:xfrm>
            <a:off x="9214631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tillium Web" panose="00000500000000000000" pitchFamily="2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it-IT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tillium Web" panose="00000500000000000000" pitchFamily="2" charset="0"/>
              <a:sym typeface="Arial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64C89A58-6FD9-A42A-7BA6-60CED893B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021" y="21767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</a:br>
            <a:endParaRPr kumimoji="0" lang="en-US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tillium Web" panose="00000500000000000000" pitchFamily="2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B917EA1-6B1D-AA07-8503-C83B72F29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021" y="2207652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</a:br>
            <a:endParaRPr kumimoji="0" lang="en-US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tillium Web" panose="00000500000000000000" pitchFamily="2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3FA90231-CD10-DA38-12FC-0FC75974C31E}"/>
              </a:ext>
            </a:extLst>
          </p:cNvPr>
          <p:cNvSpPr txBox="1">
            <a:spLocks/>
          </p:cNvSpPr>
          <p:nvPr/>
        </p:nvSpPr>
        <p:spPr>
          <a:xfrm>
            <a:off x="507021" y="823071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it-IT" sz="20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PRIORITÀ 2 – SOSTENIBILITÀ AMBIENTALE</a:t>
            </a: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E4D459A1-7937-B38E-BEF1-4D38A12BCD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502309"/>
              </p:ext>
            </p:extLst>
          </p:nvPr>
        </p:nvGraphicFramePr>
        <p:xfrm>
          <a:off x="416676" y="1210446"/>
          <a:ext cx="11358647" cy="4363162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536652">
                  <a:extLst>
                    <a:ext uri="{9D8B030D-6E8A-4147-A177-3AD203B41FA5}">
                      <a16:colId xmlns:a16="http://schemas.microsoft.com/office/drawing/2014/main" val="2551742410"/>
                    </a:ext>
                  </a:extLst>
                </a:gridCol>
                <a:gridCol w="1745865">
                  <a:extLst>
                    <a:ext uri="{9D8B030D-6E8A-4147-A177-3AD203B41FA5}">
                      <a16:colId xmlns:a16="http://schemas.microsoft.com/office/drawing/2014/main" val="2024458188"/>
                    </a:ext>
                  </a:extLst>
                </a:gridCol>
                <a:gridCol w="1614791">
                  <a:extLst>
                    <a:ext uri="{9D8B030D-6E8A-4147-A177-3AD203B41FA5}">
                      <a16:colId xmlns:a16="http://schemas.microsoft.com/office/drawing/2014/main" val="3732826082"/>
                    </a:ext>
                  </a:extLst>
                </a:gridCol>
                <a:gridCol w="1303507">
                  <a:extLst>
                    <a:ext uri="{9D8B030D-6E8A-4147-A177-3AD203B41FA5}">
                      <a16:colId xmlns:a16="http://schemas.microsoft.com/office/drawing/2014/main" val="3122217455"/>
                    </a:ext>
                  </a:extLst>
                </a:gridCol>
                <a:gridCol w="1157832">
                  <a:extLst>
                    <a:ext uri="{9D8B030D-6E8A-4147-A177-3AD203B41FA5}">
                      <a16:colId xmlns:a16="http://schemas.microsoft.com/office/drawing/2014/main" val="3562013289"/>
                    </a:ext>
                  </a:extLst>
                </a:gridCol>
              </a:tblGrid>
              <a:tr h="5235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Titolo progetto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Assessorato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Risorse finanziarie 85% (al netto della flessibilità)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it-IT" sz="1200" b="1" kern="120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Importo di flessibilità 15%</a:t>
                      </a:r>
                      <a:endParaRPr lang="en-US" sz="1200" b="1" kern="120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Totale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9335162"/>
                  </a:ext>
                </a:extLst>
              </a:tr>
              <a:tr h="6242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RIQUALIFICAZIONE ENERGETICA DI EDILIZIA PUBBLICA RESIDENZIALE (VIA SAN ROMANELLO, 34)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0" dirty="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Casa e Piano Quartieri</a:t>
                      </a:r>
                      <a:endParaRPr lang="en-US" sz="1200" b="0" dirty="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€ 15.477.994,65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€ 3.022.005,35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€ 18.500.000,00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60209120"/>
                  </a:ext>
                </a:extLst>
              </a:tr>
              <a:tr h="4755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RICICLERIA LAMPEDUSA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Ambiente e verde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€ 6.800.000,00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€ 1.200.000,00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€ 8.000.000,00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18678308"/>
                  </a:ext>
                </a:extLst>
              </a:tr>
              <a:tr h="4919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RIQUALIFICAZIONE PARCO FORLANINI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213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Ambiente e verde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 € 895.000,00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-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€ 895.000,00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79701319"/>
                  </a:ext>
                </a:extLst>
              </a:tr>
              <a:tr h="54375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RIQUALIFICAZIONE PARCO URBANO TICINELLO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213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Ambiente e verde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 € 750.000,00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-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€ 750.000,00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69901525"/>
                  </a:ext>
                </a:extLst>
              </a:tr>
              <a:tr h="10529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AREE GIOCO DIFFUSE PER SPAZI PUBBLICI PIÙ SOSTENIBILI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0" dirty="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Casa e Piano Quartieri</a:t>
                      </a:r>
                      <a:endParaRPr lang="en-US" sz="1200" b="0" dirty="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€ 1.120.406,25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€ 197.718,75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€ 1.318.125,00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09709181"/>
                  </a:ext>
                </a:extLst>
              </a:tr>
              <a:tr h="543755"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Titillium Web" panose="00000500000000000000" pitchFamily="2" charset="0"/>
                        </a:rPr>
                        <a:t>TOTALE</a:t>
                      </a:r>
                      <a:endParaRPr lang="en-US" sz="1200"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>
                          <a:effectLst/>
                          <a:latin typeface="Titillium Web" panose="00000500000000000000" pitchFamily="2" charset="0"/>
                        </a:rPr>
                        <a:t>€ 25.043.400,90</a:t>
                      </a:r>
                      <a:endParaRPr lang="en-US" sz="1200" b="1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>
                          <a:effectLst/>
                          <a:latin typeface="Titillium Web" panose="00000500000000000000" pitchFamily="2" charset="0"/>
                        </a:rPr>
                        <a:t>€ 4.419.724,10</a:t>
                      </a:r>
                      <a:endParaRPr lang="en-US" sz="1200" b="1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€ 29.463.125,00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60658366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96E1D486-5E8B-6AAB-B4C7-79BDC5E87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021" y="2695903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</a:br>
            <a:endParaRPr kumimoji="0" lang="en-US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tillium Web" panose="00000500000000000000" pitchFamily="2" charset="0"/>
            </a:endParaRPr>
          </a:p>
        </p:txBody>
      </p:sp>
      <p:pic>
        <p:nvPicPr>
          <p:cNvPr id="2" name="Google Shape;120;p1">
            <a:extLst>
              <a:ext uri="{FF2B5EF4-FFF2-40B4-BE49-F238E27FC236}">
                <a16:creationId xmlns:a16="http://schemas.microsoft.com/office/drawing/2014/main" id="{9C35B6F9-D480-5DD5-55CC-BA351106DC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022" y="6282964"/>
            <a:ext cx="1045222" cy="562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9915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">
            <a:extLst>
              <a:ext uri="{FF2B5EF4-FFF2-40B4-BE49-F238E27FC236}">
                <a16:creationId xmlns:a16="http://schemas.microsoft.com/office/drawing/2014/main" id="{A4DD9CC9-EEA2-8DFC-6B03-7357317E56A5}"/>
              </a:ext>
            </a:extLst>
          </p:cNvPr>
          <p:cNvSpPr txBox="1">
            <a:spLocks/>
          </p:cNvSpPr>
          <p:nvPr/>
        </p:nvSpPr>
        <p:spPr>
          <a:xfrm>
            <a:off x="507655" y="324227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5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  <a:p>
            <a:pPr algn="l">
              <a:defRPr/>
            </a:pPr>
            <a:r>
              <a:rPr lang="it-IT" sz="2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Priorità 2 – Sostenibilità ambientale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35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F8681E46-37A2-0FE6-78BA-20FF378C0B36}"/>
              </a:ext>
            </a:extLst>
          </p:cNvPr>
          <p:cNvSpPr txBox="1">
            <a:spLocks/>
          </p:cNvSpPr>
          <p:nvPr/>
        </p:nvSpPr>
        <p:spPr>
          <a:xfrm>
            <a:off x="9185448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it-IT" sz="13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64C89A58-6FD9-A42A-7BA6-60CED893B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438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B917EA1-6B1D-AA07-8503-C83B72F29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4692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3FA90231-CD10-DA38-12FC-0FC75974C31E}"/>
              </a:ext>
            </a:extLst>
          </p:cNvPr>
          <p:cNvSpPr txBox="1">
            <a:spLocks/>
          </p:cNvSpPr>
          <p:nvPr/>
        </p:nvSpPr>
        <p:spPr>
          <a:xfrm>
            <a:off x="477838" y="725792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it-IT" sz="24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6E1D486-5E8B-6AAB-B4C7-79BDC5E87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9575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B911E7F-5FF8-1F0F-4617-ABE1B6003F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601"/>
          <a:stretch/>
        </p:blipFill>
        <p:spPr>
          <a:xfrm>
            <a:off x="5349320" y="1139831"/>
            <a:ext cx="6454772" cy="4915219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8A3818E7-3773-3E74-BCD4-B5FE3DF61812}"/>
              </a:ext>
            </a:extLst>
          </p:cNvPr>
          <p:cNvSpPr/>
          <p:nvPr/>
        </p:nvSpPr>
        <p:spPr>
          <a:xfrm>
            <a:off x="609640" y="5362991"/>
            <a:ext cx="4627498" cy="6920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prstClr val="black"/>
                </a:solidFill>
                <a:latin typeface="Titillium Web" panose="00000500000000000000" pitchFamily="2" charset="0"/>
              </a:rPr>
              <a:t>Valore finanziario PN Metro Plus</a:t>
            </a:r>
            <a:r>
              <a:rPr lang="it-IT" sz="1600" dirty="0">
                <a:solidFill>
                  <a:schemeClr val="tx1"/>
                </a:solidFill>
                <a:latin typeface="Titillium Web" panose="00000500000000000000" pitchFamily="2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>
                <a:solidFill>
                  <a:schemeClr val="tx1"/>
                </a:solidFill>
                <a:latin typeface="Titillium Web" panose="00000500000000000000" pitchFamily="2" charset="0"/>
              </a:rPr>
              <a:t>€ 8,00 mln</a:t>
            </a:r>
            <a:endParaRPr lang="it-IT" sz="1200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2950C320-5BFB-976A-F5FA-CF424BAC8295}"/>
              </a:ext>
            </a:extLst>
          </p:cNvPr>
          <p:cNvSpPr/>
          <p:nvPr/>
        </p:nvSpPr>
        <p:spPr>
          <a:xfrm>
            <a:off x="579120" y="1139832"/>
            <a:ext cx="4627498" cy="6920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DE38DC1A-3218-95B3-4A4E-CC5CCC496C06}"/>
              </a:ext>
            </a:extLst>
          </p:cNvPr>
          <p:cNvSpPr/>
          <p:nvPr/>
        </p:nvSpPr>
        <p:spPr>
          <a:xfrm>
            <a:off x="579120" y="1999222"/>
            <a:ext cx="4627498" cy="311817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600" b="0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il Comune di Milano intende diffondere i concetti di </a:t>
            </a:r>
            <a:r>
              <a:rPr lang="it-IT" sz="1600" b="1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economia circolare </a:t>
            </a:r>
            <a:r>
              <a:rPr lang="it-IT" sz="1600" b="0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e rafforzare i comportamenti virtuosi della cittadinanza, in particolare quelli volti a promuovere un </a:t>
            </a:r>
            <a:r>
              <a:rPr lang="it-IT" sz="1600" b="1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uso migliore e più efficiente delle risorse</a:t>
            </a:r>
            <a:r>
              <a:rPr lang="it-IT" sz="1600" b="0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, riducendo la quantità di rifiuti prodotti e attivando iniziative per la </a:t>
            </a:r>
            <a:r>
              <a:rPr lang="it-IT" sz="1600" b="1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raccolta, il trattamento, il riutilizzo e il riciclaggio dei rifiuti</a:t>
            </a:r>
            <a:r>
              <a:rPr lang="it-IT" sz="1600" b="0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, come parte di una logica di massimizzazione delle risorse, e di sviluppo sostenibile. 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Tramite le risorse PN Metro Plus viene finanziata la realizzazione di una ricicleria rifiuti.</a:t>
            </a:r>
            <a:r>
              <a:rPr lang="it-IT" sz="1600" b="0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 </a:t>
            </a:r>
            <a:r>
              <a:rPr lang="it-IT" sz="1600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	</a:t>
            </a:r>
            <a:endParaRPr lang="en-US" sz="1600">
              <a:latin typeface="Titillium Web" panose="00000500000000000000" pitchFamily="2" charset="0"/>
            </a:endParaRPr>
          </a:p>
        </p:txBody>
      </p:sp>
      <p:sp>
        <p:nvSpPr>
          <p:cNvPr id="15" name="CasellaDiTesto 21">
            <a:extLst>
              <a:ext uri="{FF2B5EF4-FFF2-40B4-BE49-F238E27FC236}">
                <a16:creationId xmlns:a16="http://schemas.microsoft.com/office/drawing/2014/main" id="{46A34317-E84C-C7C8-96A0-7F39418706C8}"/>
              </a:ext>
            </a:extLst>
          </p:cNvPr>
          <p:cNvSpPr txBox="1"/>
          <p:nvPr/>
        </p:nvSpPr>
        <p:spPr>
          <a:xfrm>
            <a:off x="1013911" y="1287289"/>
            <a:ext cx="3818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it-IT" b="1" i="0" u="none" strike="noStrike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RICICLERIA LAMPEDUSA </a:t>
            </a:r>
            <a:endParaRPr lang="it-IT" b="1">
              <a:latin typeface="Titillium Web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solidFill>
                  <a:prstClr val="black"/>
                </a:solidFill>
                <a:latin typeface="Titillium Web" panose="00000500000000000000" pitchFamily="2" charset="0"/>
              </a:rPr>
              <a:t> </a:t>
            </a: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pic>
        <p:nvPicPr>
          <p:cNvPr id="2" name="Google Shape;120;p1">
            <a:extLst>
              <a:ext uri="{FF2B5EF4-FFF2-40B4-BE49-F238E27FC236}">
                <a16:creationId xmlns:a16="http://schemas.microsoft.com/office/drawing/2014/main" id="{1992A537-A9C5-8273-A931-022A4FB3493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839" y="6282964"/>
            <a:ext cx="1045222" cy="562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8637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">
            <a:extLst>
              <a:ext uri="{FF2B5EF4-FFF2-40B4-BE49-F238E27FC236}">
                <a16:creationId xmlns:a16="http://schemas.microsoft.com/office/drawing/2014/main" id="{A4DD9CC9-EEA2-8DFC-6B03-7357317E56A5}"/>
              </a:ext>
            </a:extLst>
          </p:cNvPr>
          <p:cNvSpPr txBox="1">
            <a:spLocks/>
          </p:cNvSpPr>
          <p:nvPr/>
        </p:nvSpPr>
        <p:spPr>
          <a:xfrm>
            <a:off x="507655" y="324227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it-IT" sz="2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Priorità 2 – Sostenibilità ambientale</a:t>
            </a:r>
            <a:endParaRPr lang="it-IT" sz="35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F8681E46-37A2-0FE6-78BA-20FF378C0B36}"/>
              </a:ext>
            </a:extLst>
          </p:cNvPr>
          <p:cNvSpPr txBox="1">
            <a:spLocks/>
          </p:cNvSpPr>
          <p:nvPr/>
        </p:nvSpPr>
        <p:spPr>
          <a:xfrm>
            <a:off x="9185448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it-IT" sz="13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64C89A58-6FD9-A42A-7BA6-60CED893B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438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B917EA1-6B1D-AA07-8503-C83B72F29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4692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3FA90231-CD10-DA38-12FC-0FC75974C31E}"/>
              </a:ext>
            </a:extLst>
          </p:cNvPr>
          <p:cNvSpPr txBox="1">
            <a:spLocks/>
          </p:cNvSpPr>
          <p:nvPr/>
        </p:nvSpPr>
        <p:spPr>
          <a:xfrm>
            <a:off x="477838" y="725792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it-IT" sz="24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6E1D486-5E8B-6AAB-B4C7-79BDC5E87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9575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8A3818E7-3773-3E74-BCD4-B5FE3DF61812}"/>
              </a:ext>
            </a:extLst>
          </p:cNvPr>
          <p:cNvSpPr/>
          <p:nvPr/>
        </p:nvSpPr>
        <p:spPr>
          <a:xfrm>
            <a:off x="859981" y="5336554"/>
            <a:ext cx="4596978" cy="6920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prstClr val="black"/>
                </a:solidFill>
                <a:latin typeface="Titillium Web" panose="00000500000000000000" pitchFamily="2" charset="0"/>
              </a:rPr>
              <a:t>Valore finanziario PN Metro Plus</a:t>
            </a:r>
            <a:r>
              <a:rPr lang="it-IT" sz="1600" dirty="0">
                <a:solidFill>
                  <a:schemeClr val="tx1"/>
                </a:solidFill>
                <a:latin typeface="Titillium Web" panose="00000500000000000000" pitchFamily="2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>
                <a:solidFill>
                  <a:schemeClr val="tx1"/>
                </a:solidFill>
                <a:latin typeface="Titillium Web" panose="00000500000000000000" pitchFamily="2" charset="0"/>
              </a:rPr>
              <a:t>€ 18,5 mln  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2950C320-5BFB-976A-F5FA-CF424BAC8295}"/>
              </a:ext>
            </a:extLst>
          </p:cNvPr>
          <p:cNvSpPr/>
          <p:nvPr/>
        </p:nvSpPr>
        <p:spPr>
          <a:xfrm>
            <a:off x="829461" y="948376"/>
            <a:ext cx="4627498" cy="85708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DE38DC1A-3218-95B3-4A4E-CC5CCC496C06}"/>
              </a:ext>
            </a:extLst>
          </p:cNvPr>
          <p:cNvSpPr/>
          <p:nvPr/>
        </p:nvSpPr>
        <p:spPr>
          <a:xfrm>
            <a:off x="829461" y="1972785"/>
            <a:ext cx="4627498" cy="311817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600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	</a:t>
            </a:r>
            <a:endParaRPr lang="en-US" sz="1600">
              <a:latin typeface="Titillium Web" panose="00000500000000000000" pitchFamily="2" charset="0"/>
            </a:endParaRPr>
          </a:p>
        </p:txBody>
      </p:sp>
      <p:sp>
        <p:nvSpPr>
          <p:cNvPr id="15" name="CasellaDiTesto 21">
            <a:extLst>
              <a:ext uri="{FF2B5EF4-FFF2-40B4-BE49-F238E27FC236}">
                <a16:creationId xmlns:a16="http://schemas.microsoft.com/office/drawing/2014/main" id="{46A34317-E84C-C7C8-96A0-7F39418706C8}"/>
              </a:ext>
            </a:extLst>
          </p:cNvPr>
          <p:cNvSpPr txBox="1"/>
          <p:nvPr/>
        </p:nvSpPr>
        <p:spPr>
          <a:xfrm>
            <a:off x="1084226" y="948376"/>
            <a:ext cx="4117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it-IT" b="1" i="0" u="none" strike="noStrike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RIQUALIFICAZIONE ENERGETICA DI EDILIZIA PUBBLICA RESIDENZIALE DI VIA SAN ROMANELLO, 34</a:t>
            </a: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pic>
        <p:nvPicPr>
          <p:cNvPr id="2" name="Google Shape;120;p1">
            <a:extLst>
              <a:ext uri="{FF2B5EF4-FFF2-40B4-BE49-F238E27FC236}">
                <a16:creationId xmlns:a16="http://schemas.microsoft.com/office/drawing/2014/main" id="{1992A537-A9C5-8273-A931-022A4FB349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839" y="6282964"/>
            <a:ext cx="1045222" cy="562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9D65BB3-76FA-EC9E-9706-315294C85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914" y="1565378"/>
            <a:ext cx="5163860" cy="387516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4CCA542-4D99-B46C-7B60-3DE458B9ECE7}"/>
              </a:ext>
            </a:extLst>
          </p:cNvPr>
          <p:cNvSpPr txBox="1"/>
          <p:nvPr/>
        </p:nvSpPr>
        <p:spPr>
          <a:xfrm>
            <a:off x="984661" y="2176747"/>
            <a:ext cx="434761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Finalità dell’intervento è la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riqualificazione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 in chiave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energetico-ambientale 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del complesso immobiliare di edilizia residenziale di via San Romanello 34. La riqualificazione si realizzerà mirando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all’ottimizzazione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 della gestione di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sistemi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,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impianti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 e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componenti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, oltre che all’utilizzo di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nuovi materiali 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e sistemi di generazione che massimizzino la produzione da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fonti rinnovabili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, nonché misure di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efficientamento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 delle reti di illuminazione degli spazi comuni.</a:t>
            </a:r>
          </a:p>
        </p:txBody>
      </p:sp>
    </p:spTree>
    <p:extLst>
      <p:ext uri="{BB962C8B-B14F-4D97-AF65-F5344CB8AC3E}">
        <p14:creationId xmlns:p14="http://schemas.microsoft.com/office/powerpoint/2010/main" val="19893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9CEAF658-E3BF-6013-E0B9-7EE45EFDDDDB}"/>
              </a:ext>
            </a:extLst>
          </p:cNvPr>
          <p:cNvSpPr txBox="1">
            <a:spLocks/>
          </p:cNvSpPr>
          <p:nvPr/>
        </p:nvSpPr>
        <p:spPr>
          <a:xfrm>
            <a:off x="487627" y="110410"/>
            <a:ext cx="1661213" cy="828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ium web"/>
                <a:ea typeface="+mj-ea"/>
                <a:cs typeface="+mj-cs"/>
              </a:rPr>
              <a:t>Indice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EB0E7299-C460-E518-5D10-3056674B064A}"/>
              </a:ext>
            </a:extLst>
          </p:cNvPr>
          <p:cNvGrpSpPr/>
          <p:nvPr/>
        </p:nvGrpSpPr>
        <p:grpSpPr>
          <a:xfrm>
            <a:off x="213910" y="2218227"/>
            <a:ext cx="11807580" cy="1048525"/>
            <a:chOff x="679329" y="2777686"/>
            <a:chExt cx="10707696" cy="564160"/>
          </a:xfrm>
        </p:grpSpPr>
        <p:sp>
          <p:nvSpPr>
            <p:cNvPr id="26" name="Rectangle 46">
              <a:extLst>
                <a:ext uri="{FF2B5EF4-FFF2-40B4-BE49-F238E27FC236}">
                  <a16:creationId xmlns:a16="http://schemas.microsoft.com/office/drawing/2014/main" id="{D374ED20-8F0A-72AB-D950-B8D8DE3042B5}"/>
                </a:ext>
              </a:extLst>
            </p:cNvPr>
            <p:cNvSpPr/>
            <p:nvPr/>
          </p:nvSpPr>
          <p:spPr>
            <a:xfrm>
              <a:off x="679329" y="2780486"/>
              <a:ext cx="10707696" cy="5613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0000" rtlCol="0" anchor="ctr"/>
            <a:lstStyle/>
            <a:p>
              <a:pPr marL="1828629" lvl="3" defTabSz="609543">
                <a:defRPr/>
              </a:pPr>
              <a:r>
                <a:rPr lang="it-IT" sz="2100" b="1" dirty="0">
                  <a:solidFill>
                    <a:srgbClr val="000000"/>
                  </a:solidFill>
                  <a:latin typeface="Titillium Web" panose="00000500000000000000" pitchFamily="2" charset="0"/>
                </a:rPr>
                <a:t>Il PN Metro Plus 21-27 Città di Milano 								 </a:t>
              </a:r>
              <a:r>
                <a:rPr lang="it-IT" sz="2100" b="1" dirty="0">
                  <a:solidFill>
                    <a:srgbClr val="000000"/>
                  </a:solidFill>
                  <a:highlight>
                    <a:srgbClr val="FFFF00"/>
                  </a:highlight>
                  <a:latin typeface="Titillium Web" panose="00000500000000000000" pitchFamily="2" charset="0"/>
                </a:rPr>
                <a:t>8</a:t>
              </a:r>
              <a:r>
                <a:rPr lang="it-IT" sz="2400" b="1" dirty="0">
                  <a:solidFill>
                    <a:srgbClr val="000000"/>
                  </a:solidFill>
                  <a:latin typeface="Titillium Web" panose="00000500000000000000" pitchFamily="2" charset="0"/>
                </a:rPr>
                <a:t>                      </a:t>
              </a:r>
              <a:r>
                <a:rPr kumimoji="0" lang="it-IT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anose="00000500000000000000" pitchFamily="2" charset="0"/>
                  <a:cs typeface="Segoe UI" panose="020B0502040204020203" pitchFamily="34" charset="0"/>
                </a:rPr>
                <a:t>                                                                                     </a:t>
              </a:r>
              <a:endPara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</a:endParaRPr>
            </a:p>
          </p:txBody>
        </p:sp>
        <p:sp>
          <p:nvSpPr>
            <p:cNvPr id="27" name="Rectangle 47">
              <a:extLst>
                <a:ext uri="{FF2B5EF4-FFF2-40B4-BE49-F238E27FC236}">
                  <a16:creationId xmlns:a16="http://schemas.microsoft.com/office/drawing/2014/main" id="{51EDE42E-E0EA-5CD0-801D-FBFCE17D631D}"/>
                </a:ext>
              </a:extLst>
            </p:cNvPr>
            <p:cNvSpPr/>
            <p:nvPr/>
          </p:nvSpPr>
          <p:spPr>
            <a:xfrm>
              <a:off x="982531" y="2777686"/>
              <a:ext cx="748800" cy="56136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3600" b="1">
                  <a:solidFill>
                    <a:srgbClr val="FFFFFF"/>
                  </a:solidFill>
                  <a:latin typeface="Titillium Web" panose="00000500000000000000" pitchFamily="2" charset="0"/>
                  <a:cs typeface="Segoe UI" panose="020B0502040204020203" pitchFamily="34" charset="0"/>
                </a:rPr>
                <a:t>2</a:t>
              </a:r>
              <a:endParaRPr kumimoji="0" lang="it-IT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Web" panose="00000500000000000000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1BF98A34-603B-463D-E92A-120B79DE7B21}"/>
              </a:ext>
            </a:extLst>
          </p:cNvPr>
          <p:cNvGrpSpPr/>
          <p:nvPr/>
        </p:nvGrpSpPr>
        <p:grpSpPr>
          <a:xfrm>
            <a:off x="221568" y="971806"/>
            <a:ext cx="11799922" cy="1069675"/>
            <a:chOff x="539933" y="1356841"/>
            <a:chExt cx="10707696" cy="561360"/>
          </a:xfrm>
        </p:grpSpPr>
        <p:sp>
          <p:nvSpPr>
            <p:cNvPr id="7" name="Rectangle 46">
              <a:extLst>
                <a:ext uri="{FF2B5EF4-FFF2-40B4-BE49-F238E27FC236}">
                  <a16:creationId xmlns:a16="http://schemas.microsoft.com/office/drawing/2014/main" id="{624A40CB-D515-2ACE-40DF-42599E5AFB05}"/>
                </a:ext>
              </a:extLst>
            </p:cNvPr>
            <p:cNvSpPr/>
            <p:nvPr/>
          </p:nvSpPr>
          <p:spPr>
            <a:xfrm>
              <a:off x="539933" y="1356841"/>
              <a:ext cx="10707696" cy="5613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0000" tIns="45720" rIns="91440" bIns="45720" rtlCol="0" anchor="ctr"/>
            <a:lstStyle/>
            <a:p>
              <a:pPr marL="1828165" marR="0" lvl="3" indent="0" algn="l" defTabSz="6095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anose="00000500000000000000" pitchFamily="2" charset="0"/>
                  <a:ea typeface="Titillium Web"/>
                  <a:cs typeface="Titillium Web"/>
                  <a:sym typeface="Titillium Web"/>
                </a:rPr>
                <a:t>Il Programma Operativo Nazionale (PON) “Città Metropolitane 2014 – 2020         </a:t>
              </a:r>
              <a:r>
                <a:rPr kumimoji="0" lang="it-IT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tillium Web" panose="00000500000000000000" pitchFamily="2" charset="0"/>
                  <a:ea typeface="Titillium Web"/>
                  <a:cs typeface="Titillium Web"/>
                  <a:sym typeface="Titillium Web"/>
                </a:rPr>
                <a:t>3</a:t>
              </a:r>
              <a:endParaRPr kumimoji="0" lang="it-IT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FF00"/>
                </a:highlight>
                <a:uLnTx/>
                <a:uFillTx/>
                <a:latin typeface="Titillium Web" panose="00000500000000000000" pitchFamily="2" charset="0"/>
              </a:endParaRPr>
            </a:p>
          </p:txBody>
        </p:sp>
        <p:sp>
          <p:nvSpPr>
            <p:cNvPr id="14" name="Rectangle 47">
              <a:extLst>
                <a:ext uri="{FF2B5EF4-FFF2-40B4-BE49-F238E27FC236}">
                  <a16:creationId xmlns:a16="http://schemas.microsoft.com/office/drawing/2014/main" id="{44FA34AE-625D-ADAB-7D3C-8EE952D3E5E8}"/>
                </a:ext>
              </a:extLst>
            </p:cNvPr>
            <p:cNvSpPr/>
            <p:nvPr/>
          </p:nvSpPr>
          <p:spPr>
            <a:xfrm>
              <a:off x="830463" y="1356841"/>
              <a:ext cx="748800" cy="56136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 panose="00000500000000000000" pitchFamily="2" charset="0"/>
                  <a:cs typeface="Segoe UI" panose="020B0502040204020203" pitchFamily="34" charset="0"/>
                </a:rPr>
                <a:t>1</a:t>
              </a: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2AAAD26C-FE28-70E1-7D33-D3DD1A11F37D}"/>
              </a:ext>
            </a:extLst>
          </p:cNvPr>
          <p:cNvGrpSpPr/>
          <p:nvPr/>
        </p:nvGrpSpPr>
        <p:grpSpPr>
          <a:xfrm>
            <a:off x="221568" y="3448693"/>
            <a:ext cx="11799922" cy="1043322"/>
            <a:chOff x="679329" y="2780486"/>
            <a:chExt cx="10840193" cy="561361"/>
          </a:xfrm>
        </p:grpSpPr>
        <p:sp>
          <p:nvSpPr>
            <p:cNvPr id="3" name="Rectangle 46">
              <a:extLst>
                <a:ext uri="{FF2B5EF4-FFF2-40B4-BE49-F238E27FC236}">
                  <a16:creationId xmlns:a16="http://schemas.microsoft.com/office/drawing/2014/main" id="{31B1E19D-19FC-4513-07B5-ACC1A7A64FC1}"/>
                </a:ext>
              </a:extLst>
            </p:cNvPr>
            <p:cNvSpPr/>
            <p:nvPr/>
          </p:nvSpPr>
          <p:spPr>
            <a:xfrm>
              <a:off x="679329" y="2780486"/>
              <a:ext cx="10840193" cy="5613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0000" rtlCol="0" anchor="ctr"/>
            <a:lstStyle/>
            <a:p>
              <a:pPr marL="1828629" marR="0" lvl="3" indent="0" algn="l" defTabSz="6095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anose="00000500000000000000" pitchFamily="2" charset="0"/>
                </a:rPr>
                <a:t>I progetti del PN Metro Plus 21-27 ed alcune esemplificazioni 	                               </a:t>
              </a:r>
              <a:r>
                <a:rPr kumimoji="0" lang="it-IT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tillium Web" panose="00000500000000000000" pitchFamily="2" charset="0"/>
                </a:rPr>
                <a:t>13</a:t>
              </a:r>
              <a:r>
                <a:rPr kumimoji="0" lang="it-IT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anose="00000500000000000000" pitchFamily="2" charset="0"/>
                  <a:cs typeface="Segoe UI" panose="020B0502040204020203" pitchFamily="34" charset="0"/>
                </a:rPr>
                <a:t>                                                                                                           </a:t>
              </a:r>
              <a:endParaRPr kumimoji="0" lang="it-IT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</a:endParaRPr>
            </a:p>
          </p:txBody>
        </p:sp>
        <p:sp>
          <p:nvSpPr>
            <p:cNvPr id="4" name="Rectangle 47">
              <a:extLst>
                <a:ext uri="{FF2B5EF4-FFF2-40B4-BE49-F238E27FC236}">
                  <a16:creationId xmlns:a16="http://schemas.microsoft.com/office/drawing/2014/main" id="{ED8793BD-2131-7058-41D3-239BCF80D890}"/>
                </a:ext>
              </a:extLst>
            </p:cNvPr>
            <p:cNvSpPr/>
            <p:nvPr/>
          </p:nvSpPr>
          <p:spPr>
            <a:xfrm>
              <a:off x="982531" y="2780487"/>
              <a:ext cx="748800" cy="56136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3600" b="1">
                  <a:solidFill>
                    <a:srgbClr val="FFFFFF"/>
                  </a:solidFill>
                  <a:latin typeface="Titilium web"/>
                  <a:cs typeface="Segoe UI" panose="020B0502040204020203" pitchFamily="34" charset="0"/>
                </a:rPr>
                <a:t>3</a:t>
              </a:r>
              <a:endParaRPr kumimoji="0" lang="it-IT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ium web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9" name="Google Shape;120;p1">
            <a:extLst>
              <a:ext uri="{FF2B5EF4-FFF2-40B4-BE49-F238E27FC236}">
                <a16:creationId xmlns:a16="http://schemas.microsoft.com/office/drawing/2014/main" id="{616F036A-F87D-8B9C-4255-5B9A4FFA80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922" y="6114175"/>
            <a:ext cx="1211441" cy="6272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000BD146-568C-F9DC-CEF5-449A133AE70F}"/>
              </a:ext>
            </a:extLst>
          </p:cNvPr>
          <p:cNvGrpSpPr/>
          <p:nvPr/>
        </p:nvGrpSpPr>
        <p:grpSpPr>
          <a:xfrm>
            <a:off x="221568" y="4669328"/>
            <a:ext cx="11799922" cy="1043322"/>
            <a:chOff x="679329" y="2780486"/>
            <a:chExt cx="10840193" cy="561361"/>
          </a:xfrm>
        </p:grpSpPr>
        <p:sp>
          <p:nvSpPr>
            <p:cNvPr id="10" name="Rectangle 46">
              <a:extLst>
                <a:ext uri="{FF2B5EF4-FFF2-40B4-BE49-F238E27FC236}">
                  <a16:creationId xmlns:a16="http://schemas.microsoft.com/office/drawing/2014/main" id="{D589C588-0B83-81E2-3DD2-AAD517776CB7}"/>
                </a:ext>
              </a:extLst>
            </p:cNvPr>
            <p:cNvSpPr/>
            <p:nvPr/>
          </p:nvSpPr>
          <p:spPr>
            <a:xfrm>
              <a:off x="679329" y="2780486"/>
              <a:ext cx="10840193" cy="5613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0000" rtlCol="0" anchor="ctr"/>
            <a:lstStyle/>
            <a:p>
              <a:pPr marL="1828629" marR="0" lvl="3" indent="0" algn="l" defTabSz="6095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anose="00000500000000000000" pitchFamily="2" charset="0"/>
                </a:rPr>
                <a:t>PN Metro Plus e Città Medie Sud 2021 – 2027: dove siamo?                                        </a:t>
              </a:r>
              <a:r>
                <a:rPr kumimoji="0" lang="it-IT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Titillium Web" panose="00000500000000000000" pitchFamily="2" charset="0"/>
                </a:rPr>
                <a:t>31</a:t>
              </a:r>
              <a:r>
                <a:rPr kumimoji="0" lang="it-IT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tillium Web" panose="00000500000000000000" pitchFamily="2" charset="0"/>
                  <a:cs typeface="Segoe UI" panose="020B0502040204020203" pitchFamily="34" charset="0"/>
                </a:rPr>
                <a:t>                                                                                                          </a:t>
              </a:r>
              <a:endPara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</a:endParaRPr>
            </a:p>
          </p:txBody>
        </p:sp>
        <p:sp>
          <p:nvSpPr>
            <p:cNvPr id="11" name="Rectangle 47">
              <a:extLst>
                <a:ext uri="{FF2B5EF4-FFF2-40B4-BE49-F238E27FC236}">
                  <a16:creationId xmlns:a16="http://schemas.microsoft.com/office/drawing/2014/main" id="{8913FC7A-D00B-362F-A694-086130E7CA6D}"/>
                </a:ext>
              </a:extLst>
            </p:cNvPr>
            <p:cNvSpPr/>
            <p:nvPr/>
          </p:nvSpPr>
          <p:spPr>
            <a:xfrm>
              <a:off x="982531" y="2780487"/>
              <a:ext cx="748800" cy="56136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ium web"/>
                  <a:ea typeface="+mn-ea"/>
                  <a:cs typeface="Segoe UI" panose="020B0502040204020203" pitchFamily="34" charset="0"/>
                </a:rPr>
                <a:t>4</a:t>
              </a:r>
            </a:p>
          </p:txBody>
        </p:sp>
      </p:grpSp>
      <p:sp>
        <p:nvSpPr>
          <p:cNvPr id="12" name="Google Shape;180;p48">
            <a:extLst>
              <a:ext uri="{FF2B5EF4-FFF2-40B4-BE49-F238E27FC236}">
                <a16:creationId xmlns:a16="http://schemas.microsoft.com/office/drawing/2014/main" id="{CA5307F0-409E-7FDA-772E-F2CAC4DCA393}"/>
              </a:ext>
            </a:extLst>
          </p:cNvPr>
          <p:cNvSpPr txBox="1"/>
          <p:nvPr/>
        </p:nvSpPr>
        <p:spPr>
          <a:xfrm>
            <a:off x="9185448" y="65040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2</a:t>
            </a:fld>
            <a:endParaRPr kumimoji="0" lang="it-IT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3215690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">
            <a:extLst>
              <a:ext uri="{FF2B5EF4-FFF2-40B4-BE49-F238E27FC236}">
                <a16:creationId xmlns:a16="http://schemas.microsoft.com/office/drawing/2014/main" id="{A4DD9CC9-EEA2-8DFC-6B03-7357317E56A5}"/>
              </a:ext>
            </a:extLst>
          </p:cNvPr>
          <p:cNvSpPr txBox="1">
            <a:spLocks/>
          </p:cNvSpPr>
          <p:nvPr/>
        </p:nvSpPr>
        <p:spPr>
          <a:xfrm>
            <a:off x="507655" y="324227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it-IT" sz="2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Priorità 2 – Sostenibilità ambientale</a:t>
            </a:r>
            <a:endParaRPr lang="it-IT" sz="35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F8681E46-37A2-0FE6-78BA-20FF378C0B36}"/>
              </a:ext>
            </a:extLst>
          </p:cNvPr>
          <p:cNvSpPr txBox="1">
            <a:spLocks/>
          </p:cNvSpPr>
          <p:nvPr/>
        </p:nvSpPr>
        <p:spPr>
          <a:xfrm>
            <a:off x="9185448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it-IT" sz="13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64C89A58-6FD9-A42A-7BA6-60CED893B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438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B917EA1-6B1D-AA07-8503-C83B72F29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4692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3FA90231-CD10-DA38-12FC-0FC75974C31E}"/>
              </a:ext>
            </a:extLst>
          </p:cNvPr>
          <p:cNvSpPr txBox="1">
            <a:spLocks/>
          </p:cNvSpPr>
          <p:nvPr/>
        </p:nvSpPr>
        <p:spPr>
          <a:xfrm>
            <a:off x="477838" y="725792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it-IT" sz="24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6E1D486-5E8B-6AAB-B4C7-79BDC5E87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9575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8A3818E7-3773-3E74-BCD4-B5FE3DF61812}"/>
              </a:ext>
            </a:extLst>
          </p:cNvPr>
          <p:cNvSpPr/>
          <p:nvPr/>
        </p:nvSpPr>
        <p:spPr>
          <a:xfrm>
            <a:off x="1198388" y="5423319"/>
            <a:ext cx="4627498" cy="6920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prstClr val="black"/>
                </a:solidFill>
                <a:latin typeface="Titillium Web" panose="00000500000000000000" pitchFamily="2" charset="0"/>
              </a:rPr>
              <a:t>Valore finanziario PN Metro Plus</a:t>
            </a:r>
            <a:r>
              <a:rPr lang="it-IT" sz="1600" dirty="0">
                <a:solidFill>
                  <a:schemeClr val="tx1"/>
                </a:solidFill>
                <a:latin typeface="Titillium Web" panose="00000500000000000000" pitchFamily="2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1" dirty="0">
                <a:solidFill>
                  <a:schemeClr val="tx1"/>
                </a:solidFill>
                <a:latin typeface="Titillium Web" panose="00000500000000000000" pitchFamily="2" charset="0"/>
              </a:rPr>
              <a:t>€ 1,32 mln </a:t>
            </a:r>
            <a:r>
              <a:rPr lang="it-IT" sz="1200" dirty="0">
                <a:solidFill>
                  <a:schemeClr val="tx1"/>
                </a:solidFill>
                <a:latin typeface="Titillium Web" panose="00000500000000000000" pitchFamily="2" charset="0"/>
              </a:rPr>
              <a:t> 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2950C320-5BFB-976A-F5FA-CF424BAC8295}"/>
              </a:ext>
            </a:extLst>
          </p:cNvPr>
          <p:cNvSpPr/>
          <p:nvPr/>
        </p:nvSpPr>
        <p:spPr>
          <a:xfrm>
            <a:off x="1185061" y="1093075"/>
            <a:ext cx="4627498" cy="6920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DE38DC1A-3218-95B3-4A4E-CC5CCC496C06}"/>
              </a:ext>
            </a:extLst>
          </p:cNvPr>
          <p:cNvSpPr/>
          <p:nvPr/>
        </p:nvSpPr>
        <p:spPr>
          <a:xfrm>
            <a:off x="1185061" y="1947734"/>
            <a:ext cx="4627498" cy="33637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600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	</a:t>
            </a:r>
            <a:endParaRPr lang="en-US" sz="1600">
              <a:latin typeface="Titillium Web" panose="00000500000000000000" pitchFamily="2" charset="0"/>
            </a:endParaRPr>
          </a:p>
        </p:txBody>
      </p:sp>
      <p:sp>
        <p:nvSpPr>
          <p:cNvPr id="15" name="CasellaDiTesto 21">
            <a:extLst>
              <a:ext uri="{FF2B5EF4-FFF2-40B4-BE49-F238E27FC236}">
                <a16:creationId xmlns:a16="http://schemas.microsoft.com/office/drawing/2014/main" id="{46A34317-E84C-C7C8-96A0-7F39418706C8}"/>
              </a:ext>
            </a:extLst>
          </p:cNvPr>
          <p:cNvSpPr txBox="1"/>
          <p:nvPr/>
        </p:nvSpPr>
        <p:spPr>
          <a:xfrm>
            <a:off x="1589332" y="1138808"/>
            <a:ext cx="3818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it-IT" b="1" i="0" u="none" strike="noStrike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AREE GIOCO DIFFUSE PER SPAZI PUBBLICI PIÙ SOSTENIBILI</a:t>
            </a:r>
            <a:r>
              <a:rPr lang="en-US" b="0">
                <a:solidFill>
                  <a:prstClr val="black"/>
                </a:solidFill>
                <a:latin typeface="Titillium Web" panose="00000500000000000000" pitchFamily="2" charset="0"/>
              </a:rPr>
              <a:t> </a:t>
            </a: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pic>
        <p:nvPicPr>
          <p:cNvPr id="2" name="Google Shape;120;p1">
            <a:extLst>
              <a:ext uri="{FF2B5EF4-FFF2-40B4-BE49-F238E27FC236}">
                <a16:creationId xmlns:a16="http://schemas.microsoft.com/office/drawing/2014/main" id="{1992A537-A9C5-8273-A931-022A4FB349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839" y="6282964"/>
            <a:ext cx="1045222" cy="56224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E7588B4-83AA-FF90-3BA9-2B6D9608A795}"/>
              </a:ext>
            </a:extLst>
          </p:cNvPr>
          <p:cNvSpPr txBox="1"/>
          <p:nvPr/>
        </p:nvSpPr>
        <p:spPr>
          <a:xfrm>
            <a:off x="1341120" y="2115966"/>
            <a:ext cx="434761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Finalità dell’intervento è quella di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identificare,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progettare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 e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realizzare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 insieme alla cittadinanza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nuovi spazi di gioco 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per bambini e bambine di tutte le età. In un’ottica di sostenibilità ambientale, si prevede una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trasformazione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 degli spazi in aree che possano svolgere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un ruolo centrale 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della vita dei quartieri, non più solo parcheggi o aree di transito, bensì aree da giocare e vivere, dove Comune di Milano e cittadinanza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collaborano attivamente 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sia nella realizzazione concreta sia nella ideazione dei programmi delle attività.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t="1697" r="2794"/>
          <a:stretch/>
        </p:blipFill>
        <p:spPr>
          <a:xfrm>
            <a:off x="6579203" y="1005839"/>
            <a:ext cx="4081430" cy="231762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3838" y="3418324"/>
            <a:ext cx="4086795" cy="252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54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">
            <a:extLst>
              <a:ext uri="{FF2B5EF4-FFF2-40B4-BE49-F238E27FC236}">
                <a16:creationId xmlns:a16="http://schemas.microsoft.com/office/drawing/2014/main" id="{A4DD9CC9-EEA2-8DFC-6B03-7357317E56A5}"/>
              </a:ext>
            </a:extLst>
          </p:cNvPr>
          <p:cNvSpPr txBox="1">
            <a:spLocks/>
          </p:cNvSpPr>
          <p:nvPr/>
        </p:nvSpPr>
        <p:spPr>
          <a:xfrm>
            <a:off x="477838" y="292299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5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  <a:p>
            <a:pPr algn="l">
              <a:defRPr/>
            </a:pPr>
            <a:r>
              <a:rPr lang="it-IT" sz="2800" b="1" err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Overview</a:t>
            </a:r>
            <a:r>
              <a:rPr lang="it-IT" sz="2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 risorse</a:t>
            </a:r>
            <a:r>
              <a:rPr lang="en-US" sz="2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 </a:t>
            </a:r>
            <a:r>
              <a:rPr lang="it-IT" sz="2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finanziarie per Priorità PN Metro Plus 21 – 27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35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F8681E46-37A2-0FE6-78BA-20FF378C0B36}"/>
              </a:ext>
            </a:extLst>
          </p:cNvPr>
          <p:cNvSpPr txBox="1">
            <a:spLocks/>
          </p:cNvSpPr>
          <p:nvPr/>
        </p:nvSpPr>
        <p:spPr>
          <a:xfrm>
            <a:off x="9185448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it-IT" sz="13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64C89A58-6FD9-A42A-7BA6-60CED893B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438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B917EA1-6B1D-AA07-8503-C83B72F29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4692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3FA90231-CD10-DA38-12FC-0FC75974C31E}"/>
              </a:ext>
            </a:extLst>
          </p:cNvPr>
          <p:cNvSpPr txBox="1">
            <a:spLocks/>
          </p:cNvSpPr>
          <p:nvPr/>
        </p:nvSpPr>
        <p:spPr>
          <a:xfrm>
            <a:off x="477838" y="823071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it-IT" sz="1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PRIORITÀ 3 – MOBILITÀ URBANA MULTIMODALE SOSTENIBILE</a:t>
            </a:r>
            <a:endParaRPr lang="it-IT" sz="24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6E1D486-5E8B-6AAB-B4C7-79BDC5E87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9575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8062182A-CE26-E671-0989-0FF7FE0362F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6703388"/>
              </p:ext>
            </p:extLst>
          </p:nvPr>
        </p:nvGraphicFramePr>
        <p:xfrm>
          <a:off x="570000" y="1498113"/>
          <a:ext cx="11144162" cy="4629477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5087029">
                  <a:extLst>
                    <a:ext uri="{9D8B030D-6E8A-4147-A177-3AD203B41FA5}">
                      <a16:colId xmlns:a16="http://schemas.microsoft.com/office/drawing/2014/main" val="2493827693"/>
                    </a:ext>
                  </a:extLst>
                </a:gridCol>
                <a:gridCol w="1717752">
                  <a:extLst>
                    <a:ext uri="{9D8B030D-6E8A-4147-A177-3AD203B41FA5}">
                      <a16:colId xmlns:a16="http://schemas.microsoft.com/office/drawing/2014/main" val="2921344083"/>
                    </a:ext>
                  </a:extLst>
                </a:gridCol>
                <a:gridCol w="1447425">
                  <a:extLst>
                    <a:ext uri="{9D8B030D-6E8A-4147-A177-3AD203B41FA5}">
                      <a16:colId xmlns:a16="http://schemas.microsoft.com/office/drawing/2014/main" val="2071180571"/>
                    </a:ext>
                  </a:extLst>
                </a:gridCol>
                <a:gridCol w="1445978">
                  <a:extLst>
                    <a:ext uri="{9D8B030D-6E8A-4147-A177-3AD203B41FA5}">
                      <a16:colId xmlns:a16="http://schemas.microsoft.com/office/drawing/2014/main" val="535081003"/>
                    </a:ext>
                  </a:extLst>
                </a:gridCol>
                <a:gridCol w="1445978">
                  <a:extLst>
                    <a:ext uri="{9D8B030D-6E8A-4147-A177-3AD203B41FA5}">
                      <a16:colId xmlns:a16="http://schemas.microsoft.com/office/drawing/2014/main" val="1562768699"/>
                    </a:ext>
                  </a:extLst>
                </a:gridCol>
              </a:tblGrid>
              <a:tr h="4627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Titolo progetto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Assessorato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Risorse finanziarie 85% (al netto della flessibilità)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it-IT" sz="1200" b="1" kern="120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Importo di flessibilità 15%</a:t>
                      </a:r>
                      <a:endParaRPr lang="en-US" sz="1200" b="1" kern="120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Totale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760455"/>
                  </a:ext>
                </a:extLst>
              </a:tr>
              <a:tr h="10896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CORSIA PREFERENZIALE CIRCOLARE FILOVIARIA 92 TRATTA DA VIA PERGOLESI A VIA PICCINNI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Mobilità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€ 3.450.000,00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-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€ 3.450.000,00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53746320"/>
                  </a:ext>
                </a:extLst>
              </a:tr>
              <a:tr h="11713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CORSIA PREFERENZIALE CIRCOLARE FILOVIARIA 92: TRATTA DA PIAZZA CAPPELLI A VIA TERTULLIANO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it-IT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Mobilità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€ 6.085.832,49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€ 1.894.167,51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€ 7.980.000,00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23622979"/>
                  </a:ext>
                </a:extLst>
              </a:tr>
              <a:tr h="11713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INTERVENTI MIRATI PER IL SUPERAMENTO DELLE BARRIERE ARCHITETTONICHE NELLO SPAZIO PUBBLICO - LOTTO 1 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it-IT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Mobilità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€ 1.197.053,00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-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€ 1.197.053,00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63026723"/>
                  </a:ext>
                </a:extLst>
              </a:tr>
              <a:tr h="566175"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Titillium Web" panose="00000500000000000000" pitchFamily="2" charset="0"/>
                        </a:rPr>
                        <a:t>Totale</a:t>
                      </a:r>
                      <a:endParaRPr lang="en-US" sz="1200"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>
                          <a:effectLst/>
                          <a:latin typeface="Titillium Web" panose="00000500000000000000" pitchFamily="2" charset="0"/>
                        </a:rPr>
                        <a:t> € 10.732.885,49</a:t>
                      </a:r>
                      <a:endParaRPr lang="en-US" sz="1200" b="1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>
                          <a:effectLst/>
                          <a:latin typeface="Titillium Web" panose="00000500000000000000" pitchFamily="2" charset="0"/>
                        </a:rPr>
                        <a:t>€ 1.894.167,51</a:t>
                      </a:r>
                      <a:endParaRPr lang="en-US" sz="1200" b="1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€ 12.627.053,00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2162342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5743F047-CD16-8CCD-1865-280F8879F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8844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Google Shape;120;p1">
            <a:extLst>
              <a:ext uri="{FF2B5EF4-FFF2-40B4-BE49-F238E27FC236}">
                <a16:creationId xmlns:a16="http://schemas.microsoft.com/office/drawing/2014/main" id="{2CD78E79-1B10-0765-9F64-63FA2701F5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839" y="6282964"/>
            <a:ext cx="1045222" cy="562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7376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">
            <a:extLst>
              <a:ext uri="{FF2B5EF4-FFF2-40B4-BE49-F238E27FC236}">
                <a16:creationId xmlns:a16="http://schemas.microsoft.com/office/drawing/2014/main" id="{A4DD9CC9-EEA2-8DFC-6B03-7357317E56A5}"/>
              </a:ext>
            </a:extLst>
          </p:cNvPr>
          <p:cNvSpPr txBox="1">
            <a:spLocks/>
          </p:cNvSpPr>
          <p:nvPr/>
        </p:nvSpPr>
        <p:spPr>
          <a:xfrm>
            <a:off x="477838" y="341994"/>
            <a:ext cx="11714162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500" b="1" dirty="0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  <a:p>
            <a:pPr algn="l">
              <a:defRPr/>
            </a:pPr>
            <a:r>
              <a:rPr lang="it-IT" sz="2800" b="1" dirty="0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Priorità 3 – Mobilità urbana multimodale sostenibile</a:t>
            </a:r>
            <a:endParaRPr lang="it-IT" sz="3600" b="1" dirty="0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3500" b="1" dirty="0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F8681E46-37A2-0FE6-78BA-20FF378C0B36}"/>
              </a:ext>
            </a:extLst>
          </p:cNvPr>
          <p:cNvSpPr txBox="1">
            <a:spLocks/>
          </p:cNvSpPr>
          <p:nvPr/>
        </p:nvSpPr>
        <p:spPr>
          <a:xfrm>
            <a:off x="9185448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it-IT" sz="13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64C89A58-6FD9-A42A-7BA6-60CED893B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438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B917EA1-6B1D-AA07-8503-C83B72F29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4692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3FA90231-CD10-DA38-12FC-0FC75974C31E}"/>
              </a:ext>
            </a:extLst>
          </p:cNvPr>
          <p:cNvSpPr txBox="1">
            <a:spLocks/>
          </p:cNvSpPr>
          <p:nvPr/>
        </p:nvSpPr>
        <p:spPr>
          <a:xfrm>
            <a:off x="477838" y="823071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it-IT" sz="24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6E1D486-5E8B-6AAB-B4C7-79BDC5E87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9575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743F047-CD16-8CCD-1865-280F8879F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8844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0B2D1628-9A77-FD0B-82D3-9925B2DE2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511" y="1174999"/>
            <a:ext cx="6561137" cy="4683373"/>
          </a:xfrm>
          <a:prstGeom prst="rect">
            <a:avLst/>
          </a:prstGeom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C5088C74-5F11-C2B0-DAA4-353F53346175}"/>
              </a:ext>
            </a:extLst>
          </p:cNvPr>
          <p:cNvSpPr/>
          <p:nvPr/>
        </p:nvSpPr>
        <p:spPr>
          <a:xfrm>
            <a:off x="306991" y="5328985"/>
            <a:ext cx="4627498" cy="6920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prstClr val="black"/>
                </a:solidFill>
                <a:latin typeface="Titillium Web" panose="00000500000000000000" pitchFamily="2" charset="0"/>
              </a:rPr>
              <a:t>Valore finanziario PN Metro Plus: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500000000000000" pitchFamily="2" charset="0"/>
              </a:rPr>
              <a:t>€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tillium Web" panose="00000500000000000000" pitchFamily="2" charset="0"/>
              </a:rPr>
              <a:t>1,20</a:t>
            </a:r>
            <a:r>
              <a:rPr lang="it-IT" sz="1600" b="1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 mln €</a:t>
            </a:r>
            <a:endParaRPr lang="it-IT" sz="1400" dirty="0">
              <a:solidFill>
                <a:prstClr val="black"/>
              </a:solidFill>
              <a:latin typeface="Titillium Web" panose="00000500000000000000" pitchFamily="2" charset="0"/>
            </a:endParaRP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654184B5-D351-0A00-B7AE-976D60281016}"/>
              </a:ext>
            </a:extLst>
          </p:cNvPr>
          <p:cNvSpPr/>
          <p:nvPr/>
        </p:nvSpPr>
        <p:spPr>
          <a:xfrm>
            <a:off x="274320" y="1182983"/>
            <a:ext cx="4627498" cy="94173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667438BF-0BA0-BEA9-B16F-7E960D1F649F}"/>
              </a:ext>
            </a:extLst>
          </p:cNvPr>
          <p:cNvSpPr/>
          <p:nvPr/>
        </p:nvSpPr>
        <p:spPr>
          <a:xfrm>
            <a:off x="306991" y="2291714"/>
            <a:ext cx="4627498" cy="287027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Tramite le risorse PN Metro Plus verranno attivati</a:t>
            </a:r>
            <a:r>
              <a:rPr lang="it-IT" sz="1600" b="0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 investimenti e azioni volti a garantire adeguati standard di sicurezza nei pressi degli “</a:t>
            </a:r>
            <a:r>
              <a:rPr lang="it-IT" sz="1600" b="1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Itinerari Olimpici</a:t>
            </a:r>
            <a:r>
              <a:rPr lang="it-IT" sz="1600" b="0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”, ovvero quell’insieme di percorsi che collegano le principali stazioni della metropolitana ai siti di svolgimento delle Olimpiadi e Paraolimpiadi Invernali 2026 Milano -Cortina. I siti olimpici interessati dall’intervento sono: Palasharp, Stadio Meazza, </a:t>
            </a:r>
            <a:r>
              <a:rPr lang="it-IT" sz="1600" b="0" i="0" u="none" strike="noStrike" baseline="0" err="1">
                <a:solidFill>
                  <a:srgbClr val="000000"/>
                </a:solidFill>
                <a:latin typeface="Titillium Web" panose="00000500000000000000" pitchFamily="2" charset="0"/>
              </a:rPr>
              <a:t>MiCo</a:t>
            </a:r>
            <a:r>
              <a:rPr lang="it-IT" sz="1600" b="0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, Piazza della Repubblica, Villaggio Olimpico, Arena Santa Giulia, Piazza del Duomo.</a:t>
            </a:r>
          </a:p>
        </p:txBody>
      </p:sp>
      <p:sp>
        <p:nvSpPr>
          <p:cNvPr id="17" name="CasellaDiTesto 21">
            <a:extLst>
              <a:ext uri="{FF2B5EF4-FFF2-40B4-BE49-F238E27FC236}">
                <a16:creationId xmlns:a16="http://schemas.microsoft.com/office/drawing/2014/main" id="{71FD641B-06A9-D998-A493-6771EEBA7EC1}"/>
              </a:ext>
            </a:extLst>
          </p:cNvPr>
          <p:cNvSpPr txBox="1"/>
          <p:nvPr/>
        </p:nvSpPr>
        <p:spPr>
          <a:xfrm>
            <a:off x="306991" y="1237588"/>
            <a:ext cx="4594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it-IT" b="1" i="0" u="none" strike="noStrike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INTERVENTI MIRATI PER IL SUPERAMENTO DELLE BARRIERE ARCHITETTONICHE NELLO SPAZIO PUBBLICO - LOTTO 1 </a:t>
            </a:r>
            <a:r>
              <a:rPr lang="en-US" b="0">
                <a:solidFill>
                  <a:prstClr val="black"/>
                </a:solidFill>
                <a:latin typeface="Titillium Web" panose="00000500000000000000" pitchFamily="2" charset="0"/>
              </a:rPr>
              <a:t> </a:t>
            </a: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pic>
        <p:nvPicPr>
          <p:cNvPr id="8" name="Google Shape;120;p1">
            <a:extLst>
              <a:ext uri="{FF2B5EF4-FFF2-40B4-BE49-F238E27FC236}">
                <a16:creationId xmlns:a16="http://schemas.microsoft.com/office/drawing/2014/main" id="{BFCA5352-ACCB-202F-0471-423E1FA417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839" y="6282964"/>
            <a:ext cx="1045222" cy="562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427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">
            <a:extLst>
              <a:ext uri="{FF2B5EF4-FFF2-40B4-BE49-F238E27FC236}">
                <a16:creationId xmlns:a16="http://schemas.microsoft.com/office/drawing/2014/main" id="{A4DD9CC9-EEA2-8DFC-6B03-7357317E56A5}"/>
              </a:ext>
            </a:extLst>
          </p:cNvPr>
          <p:cNvSpPr txBox="1">
            <a:spLocks/>
          </p:cNvSpPr>
          <p:nvPr/>
        </p:nvSpPr>
        <p:spPr>
          <a:xfrm>
            <a:off x="477838" y="117201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8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  <a:p>
            <a:pPr algn="l">
              <a:defRPr/>
            </a:pPr>
            <a:r>
              <a:rPr lang="it-IT" sz="2800" b="1" err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Overview</a:t>
            </a:r>
            <a:r>
              <a:rPr lang="it-IT" sz="2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 risorse</a:t>
            </a:r>
            <a:r>
              <a:rPr lang="en-US" sz="2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 </a:t>
            </a:r>
            <a:r>
              <a:rPr lang="it-IT" sz="2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finanziarie per Priorità PN Metro Plus 21 – 27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8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F8681E46-37A2-0FE6-78BA-20FF378C0B36}"/>
              </a:ext>
            </a:extLst>
          </p:cNvPr>
          <p:cNvSpPr txBox="1">
            <a:spLocks/>
          </p:cNvSpPr>
          <p:nvPr/>
        </p:nvSpPr>
        <p:spPr>
          <a:xfrm>
            <a:off x="9185448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it-IT" sz="13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64C89A58-6FD9-A42A-7BA6-60CED893B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438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B917EA1-6B1D-AA07-8503-C83B72F29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4692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3FA90231-CD10-DA38-12FC-0FC75974C31E}"/>
              </a:ext>
            </a:extLst>
          </p:cNvPr>
          <p:cNvSpPr txBox="1">
            <a:spLocks/>
          </p:cNvSpPr>
          <p:nvPr/>
        </p:nvSpPr>
        <p:spPr>
          <a:xfrm>
            <a:off x="477838" y="647973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it-IT" sz="1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PRIORITÀ 4 – SERVIZI PER L’INCLUSIONE E L’INNOVAZIONE SOCIALE</a:t>
            </a:r>
            <a:endParaRPr lang="it-IT" sz="24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6E1D486-5E8B-6AAB-B4C7-79BDC5E87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9575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743F047-CD16-8CCD-1865-280F8879F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8844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F42409F9-334A-4399-10E5-1B883A4089C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2302415"/>
              </p:ext>
            </p:extLst>
          </p:nvPr>
        </p:nvGraphicFramePr>
        <p:xfrm>
          <a:off x="597031" y="1112038"/>
          <a:ext cx="11051998" cy="5031833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5775489">
                  <a:extLst>
                    <a:ext uri="{9D8B030D-6E8A-4147-A177-3AD203B41FA5}">
                      <a16:colId xmlns:a16="http://schemas.microsoft.com/office/drawing/2014/main" val="2735372469"/>
                    </a:ext>
                  </a:extLst>
                </a:gridCol>
                <a:gridCol w="1508288">
                  <a:extLst>
                    <a:ext uri="{9D8B030D-6E8A-4147-A177-3AD203B41FA5}">
                      <a16:colId xmlns:a16="http://schemas.microsoft.com/office/drawing/2014/main" val="797942448"/>
                    </a:ext>
                  </a:extLst>
                </a:gridCol>
                <a:gridCol w="1264319">
                  <a:extLst>
                    <a:ext uri="{9D8B030D-6E8A-4147-A177-3AD203B41FA5}">
                      <a16:colId xmlns:a16="http://schemas.microsoft.com/office/drawing/2014/main" val="531445332"/>
                    </a:ext>
                  </a:extLst>
                </a:gridCol>
                <a:gridCol w="1251951">
                  <a:extLst>
                    <a:ext uri="{9D8B030D-6E8A-4147-A177-3AD203B41FA5}">
                      <a16:colId xmlns:a16="http://schemas.microsoft.com/office/drawing/2014/main" val="3336857716"/>
                    </a:ext>
                  </a:extLst>
                </a:gridCol>
                <a:gridCol w="1251951">
                  <a:extLst>
                    <a:ext uri="{9D8B030D-6E8A-4147-A177-3AD203B41FA5}">
                      <a16:colId xmlns:a16="http://schemas.microsoft.com/office/drawing/2014/main" val="4266571704"/>
                    </a:ext>
                  </a:extLst>
                </a:gridCol>
              </a:tblGrid>
              <a:tr h="821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Titolo progetto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Assessorato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Risorse finanziarie 85% (al netto della flessibilità)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it-IT" sz="1200" b="1" kern="120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Importo di flessibilità 15%</a:t>
                      </a:r>
                      <a:endParaRPr lang="en-US" sz="1200" b="1" kern="120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Totale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0398619"/>
                  </a:ext>
                </a:extLst>
              </a:tr>
              <a:tr h="3329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BORSE LAVORO E TIROCINI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213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Welfare e salute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€ 2.220.000,00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€ 485.000,00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€ 2.705.000,00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74076156"/>
                  </a:ext>
                </a:extLst>
              </a:tr>
              <a:tr h="2065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ZIO - PARTECIPAZIONE E ATTIVAZIONE DELLA GENERAZIONE ZETA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Istruzione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€ 620.000,00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-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€ 620.000,00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2525714"/>
                  </a:ext>
                </a:extLst>
              </a:tr>
              <a:tr h="2065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SMART CREATIVITY HUB - II° EDIZIONE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it-IT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Istruzione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€ 1.550.000,00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-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€ 1.550.000,00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84715008"/>
                  </a:ext>
                </a:extLst>
              </a:tr>
              <a:tr h="2065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INCLUSIONE E' FUTURO 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it-IT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Istruzione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€ 4.300.000,00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€ 2.200.000,00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€ 6.500.000,00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76857904"/>
                  </a:ext>
                </a:extLst>
              </a:tr>
              <a:tr h="2065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VACANZE SCOLASTICHE INCLUSIVE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it-IT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Istruzione</a:t>
                      </a: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€13.800.000,00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-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€ 13.800.000,00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25606887"/>
                  </a:ext>
                </a:extLst>
              </a:tr>
              <a:tr h="3427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  <a:latin typeface="Titillium Web" panose="00000500000000000000" pitchFamily="2" charset="0"/>
                        </a:rPr>
                        <a:t>MILANO A 15 MINUTI - INNOVAZIONE SOCIALE</a:t>
                      </a:r>
                      <a:endParaRPr lang="en-US" sz="1200" dirty="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Times New Roman" panose="02020603050405020304" pitchFamily="18" charset="0"/>
                        </a:rPr>
                        <a:t>Sviluppo Economico e                  Politiche del Lavoro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 € 2.450.000,00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€ 550.000,00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€ 3.000.000,00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7409565"/>
                  </a:ext>
                </a:extLst>
              </a:tr>
              <a:tr h="2002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HUB MINORI - PROSECUZIONE PROGETTO HUB WISHMI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Istruzione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€ 265.793,86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€ 64.620,43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€ 330.414,29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90750991"/>
                  </a:ext>
                </a:extLst>
              </a:tr>
              <a:tr h="2065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COMUNITA’ ROM, SINTI E CAMMINANTI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Welfare e salute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€1.300.000,00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-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€ 1.300.000,00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2721667"/>
                  </a:ext>
                </a:extLst>
              </a:tr>
              <a:tr h="2065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SPORTELLI SOCIALI WEMI (INSIEME SI PUO')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213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Welfare e salute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€ 2.450.000,00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-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€ 2.450.000,00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60139469"/>
                  </a:ext>
                </a:extLst>
              </a:tr>
              <a:tr h="4201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VIVERE IN SALUTE MENTALE – INTERVENTI PER PERCORSI DI EMPOWERMENT PER CITTADINI CON DISAGIO PSICHICO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213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Welfare e salute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€ 2.305.200,00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€ 1.152.600,00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€ 3.457.800,00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77417384"/>
                  </a:ext>
                </a:extLst>
              </a:tr>
              <a:tr h="2672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WELFARE TERRITORIALE SULLA POVERTA MINORILE (PROSECUZIONE RETE QuBi)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213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Welfare e salute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€ 2.300.000,00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€ 1.150.000,00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€ 3.450.000,00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14863466"/>
                  </a:ext>
                </a:extLst>
              </a:tr>
              <a:tr h="3877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dirty="0">
                          <a:effectLst/>
                          <a:latin typeface="Titillium Web" panose="00000500000000000000" pitchFamily="2" charset="0"/>
                        </a:rPr>
                        <a:t>ZERO DISPERSIONE: PROGETTI INTEGRATI PER L'ABBATTIMENTO DELLA DISPERSIONE SCOLASTICA</a:t>
                      </a:r>
                      <a:endParaRPr lang="en-US" sz="1200" dirty="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Istruzione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€ 1.835.000,00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€ 765.000,00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€ 2.600.000,00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70785051"/>
                  </a:ext>
                </a:extLst>
              </a:tr>
              <a:tr h="2065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IN ITINERE - PERCORSI PER PERSONE SENZA DIMORA CON DISAGIO PSICHICO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213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Welfare e salute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€ 293.334,00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€146.666,00                             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€ 440.000,00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59723613"/>
                  </a:ext>
                </a:extLst>
              </a:tr>
              <a:tr h="2065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INTERVENTI BASSA SOGLIA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213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Welfare e salute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€ 940.000,00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€ 480.000,00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€ 1.420.000,00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8709571"/>
                  </a:ext>
                </a:extLst>
              </a:tr>
              <a:tr h="2671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ACCOGLIENZA IN CASA JANNACCI 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213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Welfare e salute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€ 3.000.000,00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-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€ 3.000.000,00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11700782"/>
                  </a:ext>
                </a:extLst>
              </a:tr>
              <a:tr h="257083"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>
                          <a:latin typeface="Titillium Web" panose="00000500000000000000" pitchFamily="2" charset="0"/>
                        </a:rPr>
                        <a:t>Totale</a:t>
                      </a:r>
                      <a:endParaRPr lang="en-US" sz="1200">
                        <a:latin typeface="Titillium Web" panose="000005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>
                          <a:effectLst/>
                          <a:latin typeface="Titillium Web" panose="00000500000000000000" pitchFamily="2" charset="0"/>
                        </a:rPr>
                        <a:t>€ 39.629.327,86</a:t>
                      </a:r>
                      <a:endParaRPr lang="en-US" sz="1200" b="1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521316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€ 6.993.886,43</a:t>
                      </a:r>
                      <a:endParaRPr lang="en-US" sz="1200" b="1" kern="120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€ 46.623.214,29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95145565"/>
                  </a:ext>
                </a:extLst>
              </a:tr>
            </a:tbl>
          </a:graphicData>
        </a:graphic>
      </p:graphicFrame>
      <p:sp>
        <p:nvSpPr>
          <p:cNvPr id="12" name="Rectangle 1">
            <a:extLst>
              <a:ext uri="{FF2B5EF4-FFF2-40B4-BE49-F238E27FC236}">
                <a16:creationId xmlns:a16="http://schemas.microsoft.com/office/drawing/2014/main" id="{C959AF1E-CFDD-1A70-AC3F-66A437D7A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18589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Google Shape;120;p1">
            <a:extLst>
              <a:ext uri="{FF2B5EF4-FFF2-40B4-BE49-F238E27FC236}">
                <a16:creationId xmlns:a16="http://schemas.microsoft.com/office/drawing/2014/main" id="{89D0BE0E-9F8B-D5B7-1794-5BD9CE10C5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839" y="6282964"/>
            <a:ext cx="1045222" cy="562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907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">
            <a:extLst>
              <a:ext uri="{FF2B5EF4-FFF2-40B4-BE49-F238E27FC236}">
                <a16:creationId xmlns:a16="http://schemas.microsoft.com/office/drawing/2014/main" id="{A4DD9CC9-EEA2-8DFC-6B03-7357317E56A5}"/>
              </a:ext>
            </a:extLst>
          </p:cNvPr>
          <p:cNvSpPr txBox="1">
            <a:spLocks/>
          </p:cNvSpPr>
          <p:nvPr/>
        </p:nvSpPr>
        <p:spPr>
          <a:xfrm>
            <a:off x="514844" y="264466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800" b="1" dirty="0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  <a:p>
            <a:pPr algn="l">
              <a:defRPr/>
            </a:pPr>
            <a:r>
              <a:rPr lang="it-IT" sz="2800" b="1" dirty="0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Priorità 4 – Servizi per l’inclusione e l’innovazione sociale</a:t>
            </a:r>
          </a:p>
          <a:p>
            <a:pPr algn="l">
              <a:defRPr/>
            </a:pPr>
            <a:endParaRPr lang="it-IT" sz="2800" b="1" dirty="0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F8681E46-37A2-0FE6-78BA-20FF378C0B36}"/>
              </a:ext>
            </a:extLst>
          </p:cNvPr>
          <p:cNvSpPr txBox="1">
            <a:spLocks/>
          </p:cNvSpPr>
          <p:nvPr/>
        </p:nvSpPr>
        <p:spPr>
          <a:xfrm>
            <a:off x="9185448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it-IT" sz="13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64C89A58-6FD9-A42A-7BA6-60CED893B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17" y="24122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62C97F7B-D7EE-AB73-E606-EBF246D10108}"/>
              </a:ext>
            </a:extLst>
          </p:cNvPr>
          <p:cNvSpPr/>
          <p:nvPr/>
        </p:nvSpPr>
        <p:spPr>
          <a:xfrm>
            <a:off x="1061733" y="4962871"/>
            <a:ext cx="4906608" cy="6920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prstClr val="black"/>
                </a:solidFill>
                <a:latin typeface="Titillium Web" panose="00000500000000000000" pitchFamily="2" charset="0"/>
              </a:rPr>
              <a:t>Valore finanziario PN Metro Plus: </a:t>
            </a:r>
            <a:r>
              <a:rPr lang="it-IT" sz="1600" b="1" dirty="0">
                <a:solidFill>
                  <a:prstClr val="black"/>
                </a:solidFill>
                <a:latin typeface="Titillium Web" panose="00000500000000000000" pitchFamily="2" charset="0"/>
              </a:rPr>
              <a:t>€</a:t>
            </a:r>
            <a:r>
              <a:rPr lang="it-IT" sz="1600" dirty="0">
                <a:solidFill>
                  <a:prstClr val="black"/>
                </a:solidFill>
                <a:latin typeface="Titillium Web" panose="00000500000000000000" pitchFamily="2" charset="0"/>
              </a:rPr>
              <a:t> </a:t>
            </a:r>
            <a:r>
              <a:rPr lang="it-IT" sz="1600" b="1" dirty="0">
                <a:solidFill>
                  <a:prstClr val="black"/>
                </a:solidFill>
                <a:latin typeface="Titillium Web" panose="00000500000000000000" pitchFamily="2" charset="0"/>
              </a:rPr>
              <a:t>1,55 mln</a:t>
            </a:r>
            <a:endParaRPr lang="it-IT" sz="1600" b="1" dirty="0">
              <a:solidFill>
                <a:prstClr val="black"/>
              </a:solidFill>
              <a:highlight>
                <a:srgbClr val="FFFF00"/>
              </a:highlight>
              <a:latin typeface="Titillium Web" panose="00000500000000000000" pitchFamily="2" charset="0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AC229FBC-0F0C-CC3D-7BE8-A68B998BB7DB}"/>
              </a:ext>
            </a:extLst>
          </p:cNvPr>
          <p:cNvSpPr/>
          <p:nvPr/>
        </p:nvSpPr>
        <p:spPr>
          <a:xfrm>
            <a:off x="1024727" y="1268134"/>
            <a:ext cx="4906608" cy="9124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C2BED474-73BA-57F2-D9A8-F85C8D0488DF}"/>
              </a:ext>
            </a:extLst>
          </p:cNvPr>
          <p:cNvSpPr/>
          <p:nvPr/>
        </p:nvSpPr>
        <p:spPr>
          <a:xfrm>
            <a:off x="1049208" y="2412246"/>
            <a:ext cx="4906608" cy="231281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600">
              <a:latin typeface="Titillium Web" panose="00000500000000000000" pitchFamily="2" charset="0"/>
            </a:endParaRPr>
          </a:p>
        </p:txBody>
      </p:sp>
      <p:sp>
        <p:nvSpPr>
          <p:cNvPr id="21" name="CasellaDiTesto 21">
            <a:extLst>
              <a:ext uri="{FF2B5EF4-FFF2-40B4-BE49-F238E27FC236}">
                <a16:creationId xmlns:a16="http://schemas.microsoft.com/office/drawing/2014/main" id="{2366C1CE-7B11-A3F1-C816-7F57E0B70D25}"/>
              </a:ext>
            </a:extLst>
          </p:cNvPr>
          <p:cNvSpPr txBox="1"/>
          <p:nvPr/>
        </p:nvSpPr>
        <p:spPr>
          <a:xfrm>
            <a:off x="1024727" y="1544234"/>
            <a:ext cx="4906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it-IT" b="1" i="0" u="none" strike="noStrike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LABZEROSEI</a:t>
            </a:r>
          </a:p>
          <a:p>
            <a:pPr algn="ctr">
              <a:defRPr/>
            </a:pPr>
            <a:r>
              <a:rPr lang="it-IT" sz="1400" b="1" i="0" u="none" strike="noStrike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SMART CREATIVITY HUB - II EDIZIONE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pic>
        <p:nvPicPr>
          <p:cNvPr id="8" name="Google Shape;120;p1">
            <a:extLst>
              <a:ext uri="{FF2B5EF4-FFF2-40B4-BE49-F238E27FC236}">
                <a16:creationId xmlns:a16="http://schemas.microsoft.com/office/drawing/2014/main" id="{B582C463-330D-A33F-3CB2-A9ED1BAE3FC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839" y="6282964"/>
            <a:ext cx="1045222" cy="562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Immagine che contiene vestiti, Viso umano, persona, interno">
            <a:extLst>
              <a:ext uri="{FF2B5EF4-FFF2-40B4-BE49-F238E27FC236}">
                <a16:creationId xmlns:a16="http://schemas.microsoft.com/office/drawing/2014/main" id="{2C4B2CF2-A5FC-063A-3942-F9019FE6B2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067" y="1041402"/>
            <a:ext cx="4416206" cy="2484117"/>
          </a:xfrm>
          <a:prstGeom prst="rect">
            <a:avLst/>
          </a:prstGeom>
        </p:spPr>
      </p:pic>
      <p:pic>
        <p:nvPicPr>
          <p:cNvPr id="7" name="Immagine 6" descr="Immagine che contiene muro, interno, stanza, scaffale">
            <a:extLst>
              <a:ext uri="{FF2B5EF4-FFF2-40B4-BE49-F238E27FC236}">
                <a16:creationId xmlns:a16="http://schemas.microsoft.com/office/drawing/2014/main" id="{12D97B35-B64D-4F8F-9856-95323E4AD3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067" y="3669844"/>
            <a:ext cx="4416206" cy="250479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96FEC85-0213-69F9-121B-B3E218B8C485}"/>
              </a:ext>
            </a:extLst>
          </p:cNvPr>
          <p:cNvSpPr txBox="1"/>
          <p:nvPr/>
        </p:nvSpPr>
        <p:spPr>
          <a:xfrm>
            <a:off x="1188925" y="2679217"/>
            <a:ext cx="46271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err="1">
                <a:solidFill>
                  <a:srgbClr val="000000"/>
                </a:solidFill>
                <a:latin typeface="Titillium Web" panose="00000500000000000000" pitchFamily="2" charset="0"/>
              </a:rPr>
              <a:t>L’obiettivo</a:t>
            </a:r>
            <a:r>
              <a:rPr lang="en-US" sz="1600">
                <a:solidFill>
                  <a:srgbClr val="000000"/>
                </a:solidFill>
                <a:latin typeface="Titillium Web" panose="00000500000000000000" pitchFamily="2" charset="0"/>
              </a:rPr>
              <a:t> del </a:t>
            </a:r>
            <a:r>
              <a:rPr lang="en-US" sz="1600" err="1">
                <a:solidFill>
                  <a:srgbClr val="000000"/>
                </a:solidFill>
                <a:latin typeface="Titillium Web" panose="00000500000000000000" pitchFamily="2" charset="0"/>
              </a:rPr>
              <a:t>progetto</a:t>
            </a:r>
            <a:r>
              <a:rPr lang="en-US" sz="1600">
                <a:solidFill>
                  <a:srgbClr val="000000"/>
                </a:solidFill>
                <a:latin typeface="Titillium Web" panose="00000500000000000000" pitchFamily="2" charset="0"/>
              </a:rPr>
              <a:t> è </a:t>
            </a:r>
            <a:r>
              <a:rPr lang="en-US" sz="1600" err="1">
                <a:solidFill>
                  <a:srgbClr val="000000"/>
                </a:solidFill>
                <a:latin typeface="Titillium Web" panose="00000500000000000000" pitchFamily="2" charset="0"/>
              </a:rPr>
              <a:t>quello</a:t>
            </a:r>
            <a:r>
              <a:rPr lang="en-US" sz="1600">
                <a:solidFill>
                  <a:srgbClr val="000000"/>
                </a:solidFill>
                <a:latin typeface="Titillium Web" panose="00000500000000000000" pitchFamily="2" charset="0"/>
              </a:rPr>
              <a:t> di </a:t>
            </a:r>
            <a:r>
              <a:rPr lang="en-US" sz="1600" err="1">
                <a:solidFill>
                  <a:srgbClr val="000000"/>
                </a:solidFill>
                <a:latin typeface="Titillium Web" panose="00000500000000000000" pitchFamily="2" charset="0"/>
              </a:rPr>
              <a:t>consolidare</a:t>
            </a:r>
            <a:r>
              <a:rPr lang="en-US" sz="1600">
                <a:solidFill>
                  <a:srgbClr val="000000"/>
                </a:solidFill>
                <a:latin typeface="Titillium Web" panose="00000500000000000000" pitchFamily="2" charset="0"/>
              </a:rPr>
              <a:t> le </a:t>
            </a:r>
            <a:r>
              <a:rPr lang="en-US" sz="1600" err="1">
                <a:solidFill>
                  <a:srgbClr val="000000"/>
                </a:solidFill>
                <a:latin typeface="Titillium Web" panose="00000500000000000000" pitchFamily="2" charset="0"/>
              </a:rPr>
              <a:t>attività</a:t>
            </a:r>
            <a:r>
              <a:rPr lang="en-US" sz="1600">
                <a:solidFill>
                  <a:srgbClr val="000000"/>
                </a:solidFill>
                <a:latin typeface="Titillium Web" panose="00000500000000000000" pitchFamily="2" charset="0"/>
              </a:rPr>
              <a:t> poste in </a:t>
            </a:r>
            <a:r>
              <a:rPr lang="en-US" sz="1600" err="1">
                <a:solidFill>
                  <a:srgbClr val="000000"/>
                </a:solidFill>
                <a:latin typeface="Titillium Web" panose="00000500000000000000" pitchFamily="2" charset="0"/>
              </a:rPr>
              <a:t>essere</a:t>
            </a:r>
            <a:r>
              <a:rPr lang="en-US" sz="1600">
                <a:solidFill>
                  <a:srgbClr val="000000"/>
                </a:solidFill>
                <a:latin typeface="Titillium Web" panose="00000500000000000000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Titillium Web" panose="00000500000000000000" pitchFamily="2" charset="0"/>
              </a:rPr>
              <a:t>nella</a:t>
            </a:r>
            <a:r>
              <a:rPr lang="en-US" sz="1600">
                <a:solidFill>
                  <a:srgbClr val="000000"/>
                </a:solidFill>
                <a:latin typeface="Titillium Web" panose="00000500000000000000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Titillium Web" panose="00000500000000000000" pitchFamily="2" charset="0"/>
              </a:rPr>
              <a:t>sua</a:t>
            </a:r>
            <a:r>
              <a:rPr lang="en-US" sz="1600">
                <a:solidFill>
                  <a:srgbClr val="000000"/>
                </a:solidFill>
                <a:latin typeface="Titillium Web" panose="00000500000000000000" pitchFamily="2" charset="0"/>
              </a:rPr>
              <a:t> prima </a:t>
            </a:r>
            <a:r>
              <a:rPr lang="en-US" sz="1600" err="1">
                <a:solidFill>
                  <a:srgbClr val="000000"/>
                </a:solidFill>
                <a:latin typeface="Titillium Web" panose="00000500000000000000" pitchFamily="2" charset="0"/>
              </a:rPr>
              <a:t>edizione</a:t>
            </a:r>
            <a:r>
              <a:rPr lang="en-US" sz="1600">
                <a:solidFill>
                  <a:srgbClr val="000000"/>
                </a:solidFill>
                <a:latin typeface="Titillium Web" panose="00000500000000000000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Titillium Web" panose="00000500000000000000" pitchFamily="2" charset="0"/>
              </a:rPr>
              <a:t>nell’ambito</a:t>
            </a:r>
            <a:r>
              <a:rPr lang="en-US" sz="1600">
                <a:solidFill>
                  <a:srgbClr val="000000"/>
                </a:solidFill>
                <a:latin typeface="Titillium Web" panose="00000500000000000000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Titillium Web" panose="00000500000000000000" pitchFamily="2" charset="0"/>
              </a:rPr>
              <a:t>della</a:t>
            </a:r>
            <a:r>
              <a:rPr lang="en-US" sz="1600">
                <a:solidFill>
                  <a:srgbClr val="000000"/>
                </a:solidFill>
                <a:latin typeface="Titillium Web" panose="00000500000000000000" pitchFamily="2" charset="0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Titillium Web" panose="00000500000000000000" pitchFamily="2" charset="0"/>
              </a:rPr>
              <a:t>programmazione</a:t>
            </a:r>
            <a:r>
              <a:rPr lang="en-US" sz="1600">
                <a:solidFill>
                  <a:srgbClr val="000000"/>
                </a:solidFill>
                <a:latin typeface="Titillium Web" panose="00000500000000000000" pitchFamily="2" charset="0"/>
              </a:rPr>
              <a:t> REACT EU. Il progetto è 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dedicato allo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sviluppo della creatività 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e delle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intelligenze multiple 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dei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bambini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 e alla conciliazione dei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tempi di vita e di lavoro 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delle famiglie. </a:t>
            </a:r>
            <a:endParaRPr lang="en-US" sz="1600">
              <a:solidFill>
                <a:srgbClr val="000000"/>
              </a:solidFill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511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">
            <a:extLst>
              <a:ext uri="{FF2B5EF4-FFF2-40B4-BE49-F238E27FC236}">
                <a16:creationId xmlns:a16="http://schemas.microsoft.com/office/drawing/2014/main" id="{A4DD9CC9-EEA2-8DFC-6B03-7357317E56A5}"/>
              </a:ext>
            </a:extLst>
          </p:cNvPr>
          <p:cNvSpPr txBox="1">
            <a:spLocks/>
          </p:cNvSpPr>
          <p:nvPr/>
        </p:nvSpPr>
        <p:spPr>
          <a:xfrm>
            <a:off x="477838" y="419092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it-IT" sz="2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Priorità 4 – Servizi per l’inclusione e l’innovazione sociale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8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F8681E46-37A2-0FE6-78BA-20FF378C0B36}"/>
              </a:ext>
            </a:extLst>
          </p:cNvPr>
          <p:cNvSpPr txBox="1">
            <a:spLocks/>
          </p:cNvSpPr>
          <p:nvPr/>
        </p:nvSpPr>
        <p:spPr>
          <a:xfrm>
            <a:off x="9185448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it-IT" sz="13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64C89A58-6FD9-A42A-7BA6-60CED893B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438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B917EA1-6B1D-AA07-8503-C83B72F29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4692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6E1D486-5E8B-6AAB-B4C7-79BDC5E87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9575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743F047-CD16-8CCD-1865-280F8879F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8844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C959AF1E-CFDD-1A70-AC3F-66A437D7A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18589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Immagine 14" descr="Immagine che contiene testo, Viso umano, muro, arte">
            <a:extLst>
              <a:ext uri="{FF2B5EF4-FFF2-40B4-BE49-F238E27FC236}">
                <a16:creationId xmlns:a16="http://schemas.microsoft.com/office/drawing/2014/main" id="{40A16CC7-AE7D-FB40-F177-8EDFE1FE69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726" y="1653431"/>
            <a:ext cx="5455880" cy="3872368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B5514F1C-3A6F-32BC-55AA-F9A9B2160458}"/>
              </a:ext>
            </a:extLst>
          </p:cNvPr>
          <p:cNvSpPr/>
          <p:nvPr/>
        </p:nvSpPr>
        <p:spPr>
          <a:xfrm>
            <a:off x="1004962" y="5138456"/>
            <a:ext cx="4627498" cy="6920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prstClr val="black"/>
                </a:solidFill>
                <a:latin typeface="Titillium Web" panose="00000500000000000000" pitchFamily="2" charset="0"/>
              </a:rPr>
              <a:t>Valore finanziario PN Metro Plus</a:t>
            </a:r>
            <a:r>
              <a:rPr lang="it-IT" sz="1600" dirty="0">
                <a:solidFill>
                  <a:schemeClr val="tx1"/>
                </a:solidFill>
                <a:latin typeface="Titillium Web" panose="00000500000000000000" pitchFamily="2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tillium Web" panose="00000500000000000000" pitchFamily="2" charset="0"/>
              </a:rPr>
              <a:t>€ </a:t>
            </a:r>
            <a:r>
              <a:rPr lang="it-IT" sz="1600" b="1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3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tillium Web" panose="00000500000000000000" pitchFamily="2" charset="0"/>
              </a:rPr>
              <a:t>,00</a:t>
            </a:r>
            <a:r>
              <a:rPr lang="it-IT" sz="1600" b="1" dirty="0"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  <a:t> mln</a:t>
            </a:r>
            <a:endParaRPr lang="it-IT" sz="1600" b="1" dirty="0">
              <a:solidFill>
                <a:schemeClr val="tx1"/>
              </a:solidFill>
              <a:latin typeface="Titillium Web" panose="00000500000000000000" pitchFamily="2" charset="0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02DA8631-B9E4-9C9D-2902-AB5B1BBB17C3}"/>
              </a:ext>
            </a:extLst>
          </p:cNvPr>
          <p:cNvSpPr/>
          <p:nvPr/>
        </p:nvSpPr>
        <p:spPr>
          <a:xfrm>
            <a:off x="1021104" y="1188402"/>
            <a:ext cx="4627498" cy="6920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7886DB36-57CC-CB93-1F94-B25A4640737C}"/>
              </a:ext>
            </a:extLst>
          </p:cNvPr>
          <p:cNvSpPr/>
          <p:nvPr/>
        </p:nvSpPr>
        <p:spPr>
          <a:xfrm>
            <a:off x="1021104" y="2116715"/>
            <a:ext cx="4627498" cy="27915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600" b="0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Obiettivo generale del progetto è realizzare all’interno della Casa dell'Accoglienza "Enzo Jannacci” un modello innovativo di organizzazione dei </a:t>
            </a:r>
            <a:r>
              <a:rPr lang="it-IT" sz="1600" b="1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servizi di accoglienza temporanea prolungata</a:t>
            </a:r>
            <a:r>
              <a:rPr lang="it-IT" sz="1600" b="0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, capace di offrire risposte differenziate e personalizzate ai bisogni di cittadini, singoli o nuclei, in condizioni di estrema </a:t>
            </a:r>
            <a:r>
              <a:rPr lang="it-IT" sz="1600" b="1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marginalità</a:t>
            </a:r>
            <a:r>
              <a:rPr lang="it-IT" sz="1600" b="0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, intercettati e segnalati dai servizi del territorio, al fine di favorirne </a:t>
            </a:r>
            <a:r>
              <a:rPr lang="it-IT" sz="1600" b="1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l’inclusione sociale</a:t>
            </a:r>
            <a:r>
              <a:rPr lang="it-IT" sz="1600" b="0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.</a:t>
            </a:r>
            <a:endParaRPr lang="en-US" sz="1600">
              <a:latin typeface="Titillium Web" panose="00000500000000000000" pitchFamily="2" charset="0"/>
            </a:endParaRPr>
          </a:p>
        </p:txBody>
      </p:sp>
      <p:sp>
        <p:nvSpPr>
          <p:cNvPr id="17" name="CasellaDiTesto 21">
            <a:extLst>
              <a:ext uri="{FF2B5EF4-FFF2-40B4-BE49-F238E27FC236}">
                <a16:creationId xmlns:a16="http://schemas.microsoft.com/office/drawing/2014/main" id="{11CFF018-C341-855D-33F5-0CF9E232AB35}"/>
              </a:ext>
            </a:extLst>
          </p:cNvPr>
          <p:cNvSpPr txBox="1"/>
          <p:nvPr/>
        </p:nvSpPr>
        <p:spPr>
          <a:xfrm>
            <a:off x="1409234" y="1372663"/>
            <a:ext cx="381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it-IT" b="1" i="0" u="none" strike="noStrike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ACCOGLIENZA IN CASA JANNACCI </a:t>
            </a:r>
            <a:r>
              <a:rPr lang="en-US" b="0">
                <a:solidFill>
                  <a:prstClr val="black"/>
                </a:solidFill>
                <a:latin typeface="Titillium Web" panose="00000500000000000000" pitchFamily="2" charset="0"/>
              </a:rPr>
              <a:t> </a:t>
            </a: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pic>
        <p:nvPicPr>
          <p:cNvPr id="2" name="Google Shape;120;p1">
            <a:extLst>
              <a:ext uri="{FF2B5EF4-FFF2-40B4-BE49-F238E27FC236}">
                <a16:creationId xmlns:a16="http://schemas.microsoft.com/office/drawing/2014/main" id="{9CCA2EDC-3790-7C42-E601-90A9164E657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839" y="6282964"/>
            <a:ext cx="1045222" cy="562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274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">
            <a:extLst>
              <a:ext uri="{FF2B5EF4-FFF2-40B4-BE49-F238E27FC236}">
                <a16:creationId xmlns:a16="http://schemas.microsoft.com/office/drawing/2014/main" id="{A4DD9CC9-EEA2-8DFC-6B03-7357317E56A5}"/>
              </a:ext>
            </a:extLst>
          </p:cNvPr>
          <p:cNvSpPr txBox="1">
            <a:spLocks/>
          </p:cNvSpPr>
          <p:nvPr/>
        </p:nvSpPr>
        <p:spPr>
          <a:xfrm>
            <a:off x="477838" y="292299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5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  <a:p>
            <a:pPr algn="l">
              <a:defRPr/>
            </a:pPr>
            <a:r>
              <a:rPr lang="it-IT" sz="2800" b="1" err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Overview</a:t>
            </a:r>
            <a:r>
              <a:rPr lang="it-IT" sz="2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 risorse</a:t>
            </a:r>
            <a:r>
              <a:rPr lang="en-US" sz="2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 </a:t>
            </a:r>
            <a:r>
              <a:rPr lang="it-IT" sz="2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finanziarie per Priorità PN Metro Plus 21 – 27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35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F8681E46-37A2-0FE6-78BA-20FF378C0B36}"/>
              </a:ext>
            </a:extLst>
          </p:cNvPr>
          <p:cNvSpPr txBox="1">
            <a:spLocks/>
          </p:cNvSpPr>
          <p:nvPr/>
        </p:nvSpPr>
        <p:spPr>
          <a:xfrm>
            <a:off x="9185448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it-IT" sz="13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64C89A58-6FD9-A42A-7BA6-60CED893B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438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B917EA1-6B1D-AA07-8503-C83B72F29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4692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3FA90231-CD10-DA38-12FC-0FC75974C31E}"/>
              </a:ext>
            </a:extLst>
          </p:cNvPr>
          <p:cNvSpPr txBox="1">
            <a:spLocks/>
          </p:cNvSpPr>
          <p:nvPr/>
        </p:nvSpPr>
        <p:spPr>
          <a:xfrm>
            <a:off x="477838" y="823071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it-IT" sz="1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PRIORITÀ 7 – RIGENERAZIONE URBANA</a:t>
            </a:r>
            <a:endParaRPr lang="it-IT" sz="24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6E1D486-5E8B-6AAB-B4C7-79BDC5E87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9575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743F047-CD16-8CCD-1865-280F8879F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28844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C959AF1E-CFDD-1A70-AC3F-66A437D7A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18589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F805816B-9149-FF9C-ACF0-4C52DA09B2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664316"/>
              </p:ext>
            </p:extLst>
          </p:nvPr>
        </p:nvGraphicFramePr>
        <p:xfrm>
          <a:off x="527755" y="1967831"/>
          <a:ext cx="10931427" cy="2790385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582368">
                  <a:extLst>
                    <a:ext uri="{9D8B030D-6E8A-4147-A177-3AD203B41FA5}">
                      <a16:colId xmlns:a16="http://schemas.microsoft.com/office/drawing/2014/main" val="2186178661"/>
                    </a:ext>
                  </a:extLst>
                </a:gridCol>
                <a:gridCol w="1640025">
                  <a:extLst>
                    <a:ext uri="{9D8B030D-6E8A-4147-A177-3AD203B41FA5}">
                      <a16:colId xmlns:a16="http://schemas.microsoft.com/office/drawing/2014/main" val="3306243711"/>
                    </a:ext>
                  </a:extLst>
                </a:gridCol>
                <a:gridCol w="1717276">
                  <a:extLst>
                    <a:ext uri="{9D8B030D-6E8A-4147-A177-3AD203B41FA5}">
                      <a16:colId xmlns:a16="http://schemas.microsoft.com/office/drawing/2014/main" val="1062666250"/>
                    </a:ext>
                  </a:extLst>
                </a:gridCol>
                <a:gridCol w="1495879">
                  <a:extLst>
                    <a:ext uri="{9D8B030D-6E8A-4147-A177-3AD203B41FA5}">
                      <a16:colId xmlns:a16="http://schemas.microsoft.com/office/drawing/2014/main" val="2733389357"/>
                    </a:ext>
                  </a:extLst>
                </a:gridCol>
                <a:gridCol w="1495879">
                  <a:extLst>
                    <a:ext uri="{9D8B030D-6E8A-4147-A177-3AD203B41FA5}">
                      <a16:colId xmlns:a16="http://schemas.microsoft.com/office/drawing/2014/main" val="1916496669"/>
                    </a:ext>
                  </a:extLst>
                </a:gridCol>
              </a:tblGrid>
              <a:tr h="521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Titolo progetto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Assessorato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Risorse finanziarie 85% (al netto della flessibilità)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it-IT" sz="1200" b="1" kern="120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Importo di flessibilità 15%</a:t>
                      </a:r>
                      <a:endParaRPr lang="en-US" sz="1200" b="1" kern="120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it-IT" sz="1200" b="1" kern="120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Totale</a:t>
                      </a:r>
                      <a:endParaRPr lang="en-US" sz="1200" b="1" kern="120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1077681"/>
                  </a:ext>
                </a:extLst>
              </a:tr>
              <a:tr h="5324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900+100 PUNTI DI VISTA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Rigenerazione urbana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€ 21.105.358,87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€ 4.607.141,42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€ 25.712.500,29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84860206"/>
                  </a:ext>
                </a:extLst>
              </a:tr>
              <a:tr h="11015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MAGNIFICA FABBRICA LABORATORI E DEPOSITI DEL TEATRO ALLA SCALA (LOTTO FUNZIONALE: DEPOSITI)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52131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Rigenerazione urbana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€ 5.000.000,00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-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€ 5.000.000,00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20216795"/>
                  </a:ext>
                </a:extLst>
              </a:tr>
              <a:tr h="53240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Totale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€ 26.105.358,87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>
                          <a:effectLst/>
                          <a:latin typeface="Titillium Web" panose="00000500000000000000" pitchFamily="2" charset="0"/>
                        </a:rPr>
                        <a:t>€ 4.607.141,42</a:t>
                      </a:r>
                      <a:endParaRPr lang="en-US" sz="1200">
                        <a:effectLst/>
                        <a:latin typeface="Titillium Web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ea typeface="+mn-ea"/>
                          <a:cs typeface="+mn-cs"/>
                        </a:rPr>
                        <a:t>€ 30.712.500,29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67085819"/>
                  </a:ext>
                </a:extLst>
              </a:tr>
            </a:tbl>
          </a:graphicData>
        </a:graphic>
      </p:graphicFrame>
      <p:sp>
        <p:nvSpPr>
          <p:cNvPr id="13" name="Rectangle 1">
            <a:extLst>
              <a:ext uri="{FF2B5EF4-FFF2-40B4-BE49-F238E27FC236}">
                <a16:creationId xmlns:a16="http://schemas.microsoft.com/office/drawing/2014/main" id="{BBA3DED2-CB4A-021A-7BC0-3FFF76BE8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8" y="3054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Google Shape;120;p1">
            <a:extLst>
              <a:ext uri="{FF2B5EF4-FFF2-40B4-BE49-F238E27FC236}">
                <a16:creationId xmlns:a16="http://schemas.microsoft.com/office/drawing/2014/main" id="{7CC4B586-EFA3-F8FB-4B7A-6CF4F717823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839" y="6282964"/>
            <a:ext cx="1045222" cy="562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746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F8681E46-37A2-0FE6-78BA-20FF378C0B36}"/>
              </a:ext>
            </a:extLst>
          </p:cNvPr>
          <p:cNvSpPr txBox="1">
            <a:spLocks/>
          </p:cNvSpPr>
          <p:nvPr/>
        </p:nvSpPr>
        <p:spPr>
          <a:xfrm>
            <a:off x="9185448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tillium Web" panose="00000500000000000000" pitchFamily="2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it-IT" sz="13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tillium Web" panose="00000500000000000000" pitchFamily="2" charset="0"/>
              <a:sym typeface="Arial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64C89A58-6FD9-A42A-7BA6-60CED893B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18" y="196516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tillium Web" panose="00000500000000000000" pitchFamily="2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B917EA1-6B1D-AA07-8503-C83B72F29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18" y="199602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tillium Web" panose="00000500000000000000" pitchFamily="2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6E1D486-5E8B-6AAB-B4C7-79BDC5E87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18" y="248427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tillium Web" panose="00000500000000000000" pitchFamily="2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743F047-CD16-8CCD-1865-280F8879F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18" y="2411251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tillium Web" panose="00000500000000000000" pitchFamily="2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C959AF1E-CFDD-1A70-AC3F-66A437D7A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18" y="1424058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tillium Web" panose="00000500000000000000" pitchFamily="2" charset="0"/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4E794886-B0F7-799B-1B26-262FA91D6FDE}"/>
              </a:ext>
            </a:extLst>
          </p:cNvPr>
          <p:cNvSpPr/>
          <p:nvPr/>
        </p:nvSpPr>
        <p:spPr>
          <a:xfrm>
            <a:off x="821702" y="4990125"/>
            <a:ext cx="4627498" cy="6920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prstClr val="black"/>
                </a:solidFill>
                <a:latin typeface="Titillium Web" panose="00000500000000000000" pitchFamily="2" charset="0"/>
              </a:rPr>
              <a:t>Valore finanziario PN Metro Plus: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500000000000000" pitchFamily="2" charset="0"/>
              </a:rPr>
              <a:t>€ 25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tillium Web" panose="00000500000000000000" pitchFamily="2" charset="0"/>
              </a:rPr>
              <a:t>,7</a:t>
            </a:r>
            <a:r>
              <a:rPr lang="it-IT" sz="1600" b="1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 mln </a:t>
            </a:r>
            <a:endParaRPr lang="it-IT" sz="1600" b="1" dirty="0">
              <a:solidFill>
                <a:prstClr val="black"/>
              </a:solidFill>
              <a:latin typeface="Titillium Web" panose="00000500000000000000" pitchFamily="2" charset="0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56F5C383-CB07-9E4D-CB92-79E7C9AC6FDB}"/>
              </a:ext>
            </a:extLst>
          </p:cNvPr>
          <p:cNvSpPr/>
          <p:nvPr/>
        </p:nvSpPr>
        <p:spPr>
          <a:xfrm>
            <a:off x="821702" y="1242237"/>
            <a:ext cx="4627498" cy="6920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2CD9E6D2-2F2C-7B68-D86F-3B1A8F9DD28F}"/>
              </a:ext>
            </a:extLst>
          </p:cNvPr>
          <p:cNvSpPr/>
          <p:nvPr/>
        </p:nvSpPr>
        <p:spPr>
          <a:xfrm>
            <a:off x="821702" y="2201395"/>
            <a:ext cx="4627498" cy="25833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600" b="0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Il progetto intende </a:t>
            </a:r>
            <a:r>
              <a:rPr lang="it-IT" sz="1600" b="1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consolidare</a:t>
            </a:r>
            <a:r>
              <a:rPr lang="it-IT" sz="1600" b="0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, </a:t>
            </a:r>
            <a:r>
              <a:rPr lang="it-IT" sz="1600" b="1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migliorare</a:t>
            </a:r>
            <a:r>
              <a:rPr lang="it-IT" sz="1600" b="0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 e </a:t>
            </a:r>
            <a:r>
              <a:rPr lang="it-IT" sz="1600" b="1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ampliare</a:t>
            </a:r>
            <a:r>
              <a:rPr lang="it-IT" sz="1600" b="0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 l’offerta culturale della città di Milano, attraverso la riconversione e annessione dell’edificio </a:t>
            </a:r>
            <a:r>
              <a:rPr lang="it-IT" sz="1600" b="1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secondo Arengario al Museo del Novecento</a:t>
            </a:r>
            <a:r>
              <a:rPr lang="it-IT" sz="1600" b="0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, e lo sviluppo di servizi di riqualificazione fruitiva, sociale, culturale e ricreativa degli spazi</a:t>
            </a:r>
            <a:endParaRPr lang="en-US" sz="1600">
              <a:latin typeface="Titillium Web" panose="00000500000000000000" pitchFamily="2" charset="0"/>
            </a:endParaRPr>
          </a:p>
        </p:txBody>
      </p:sp>
      <p:sp>
        <p:nvSpPr>
          <p:cNvPr id="10" name="CasellaDiTesto 21">
            <a:extLst>
              <a:ext uri="{FF2B5EF4-FFF2-40B4-BE49-F238E27FC236}">
                <a16:creationId xmlns:a16="http://schemas.microsoft.com/office/drawing/2014/main" id="{11B4A40B-F900-D2F3-396E-A4BCA5A2AB08}"/>
              </a:ext>
            </a:extLst>
          </p:cNvPr>
          <p:cNvSpPr txBox="1"/>
          <p:nvPr/>
        </p:nvSpPr>
        <p:spPr>
          <a:xfrm>
            <a:off x="1331640" y="1424058"/>
            <a:ext cx="381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it-IT" b="1" i="0" u="none" strike="noStrike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900+100 PUNTI DI VISTA</a:t>
            </a: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pic>
        <p:nvPicPr>
          <p:cNvPr id="14" name="Google Shape;120;p1">
            <a:extLst>
              <a:ext uri="{FF2B5EF4-FFF2-40B4-BE49-F238E27FC236}">
                <a16:creationId xmlns:a16="http://schemas.microsoft.com/office/drawing/2014/main" id="{150007A2-EF0E-43AF-7208-764A33CA589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839" y="6282964"/>
            <a:ext cx="1045222" cy="562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B9DB4B1-32AD-4FAA-B2F1-343892BB4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01" y="1242237"/>
            <a:ext cx="2856796" cy="342634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01A73EF-BEA1-CE29-E3BB-6FD5405E7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997" y="2795238"/>
            <a:ext cx="3179027" cy="3697637"/>
          </a:xfrm>
          <a:prstGeom prst="rect">
            <a:avLst/>
          </a:prstGeom>
        </p:spPr>
      </p:pic>
      <p:sp>
        <p:nvSpPr>
          <p:cNvPr id="16" name="Title 6">
            <a:extLst>
              <a:ext uri="{FF2B5EF4-FFF2-40B4-BE49-F238E27FC236}">
                <a16:creationId xmlns:a16="http://schemas.microsoft.com/office/drawing/2014/main" id="{A4DD9CC9-EEA2-8DFC-6B03-7357317E56A5}"/>
              </a:ext>
            </a:extLst>
          </p:cNvPr>
          <p:cNvSpPr txBox="1">
            <a:spLocks/>
          </p:cNvSpPr>
          <p:nvPr/>
        </p:nvSpPr>
        <p:spPr>
          <a:xfrm>
            <a:off x="477838" y="292299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5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  <a:p>
            <a:pPr algn="l">
              <a:defRPr/>
            </a:pPr>
            <a:r>
              <a:rPr lang="it-IT" sz="2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PRIORITÀ 7 – Rigenerazione Urbana</a:t>
            </a:r>
            <a:endParaRPr lang="it-IT" sz="35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64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">
            <a:extLst>
              <a:ext uri="{FF2B5EF4-FFF2-40B4-BE49-F238E27FC236}">
                <a16:creationId xmlns:a16="http://schemas.microsoft.com/office/drawing/2014/main" id="{A4DD9CC9-EEA2-8DFC-6B03-7357317E56A5}"/>
              </a:ext>
            </a:extLst>
          </p:cNvPr>
          <p:cNvSpPr txBox="1">
            <a:spLocks/>
          </p:cNvSpPr>
          <p:nvPr/>
        </p:nvSpPr>
        <p:spPr>
          <a:xfrm>
            <a:off x="477838" y="292299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5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  <a:p>
            <a:pPr algn="l">
              <a:defRPr/>
            </a:pPr>
            <a:r>
              <a:rPr lang="it-IT" sz="2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PRIORITÀ 7 – Rigenerazione Urbana</a:t>
            </a:r>
            <a:endParaRPr lang="it-IT" sz="3500" b="1">
              <a:solidFill>
                <a:srgbClr val="000000"/>
              </a:solidFill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F8681E46-37A2-0FE6-78BA-20FF378C0B36}"/>
              </a:ext>
            </a:extLst>
          </p:cNvPr>
          <p:cNvSpPr txBox="1">
            <a:spLocks/>
          </p:cNvSpPr>
          <p:nvPr/>
        </p:nvSpPr>
        <p:spPr>
          <a:xfrm>
            <a:off x="9185448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tillium Web" panose="00000500000000000000" pitchFamily="2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it-IT" sz="13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tillium Web" panose="00000500000000000000" pitchFamily="2" charset="0"/>
              <a:sym typeface="Arial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64C89A58-6FD9-A42A-7BA6-60CED893B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18" y="1905331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tillium Web" panose="00000500000000000000" pitchFamily="2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B917EA1-6B1D-AA07-8503-C83B72F29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18" y="193619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tillium Web" panose="00000500000000000000" pitchFamily="2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6E1D486-5E8B-6AAB-B4C7-79BDC5E87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18" y="2424444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tillium Web" panose="00000500000000000000" pitchFamily="2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743F047-CD16-8CCD-1865-280F8879F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18" y="2351419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tillium Web" panose="00000500000000000000" pitchFamily="2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C959AF1E-CFDD-1A70-AC3F-66A437D7A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18" y="1443427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tillium Web" panose="00000500000000000000" pitchFamily="2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tillium Web" panose="00000500000000000000" pitchFamily="2" charset="0"/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4E794886-B0F7-799B-1B26-262FA91D6FDE}"/>
              </a:ext>
            </a:extLst>
          </p:cNvPr>
          <p:cNvSpPr/>
          <p:nvPr/>
        </p:nvSpPr>
        <p:spPr>
          <a:xfrm>
            <a:off x="803883" y="5323871"/>
            <a:ext cx="4735633" cy="6920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prstClr val="black"/>
                </a:solidFill>
                <a:latin typeface="Titillium Web" panose="00000500000000000000" pitchFamily="2" charset="0"/>
              </a:rPr>
              <a:t>Valore finanziario PN Metro Plus: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500000000000000" pitchFamily="2" charset="0"/>
              </a:rPr>
              <a:t>€ 5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tillium Web" panose="00000500000000000000" pitchFamily="2" charset="0"/>
              </a:rPr>
              <a:t>,00</a:t>
            </a:r>
            <a:r>
              <a:rPr lang="it-IT" sz="1600" b="1" dirty="0">
                <a:solidFill>
                  <a:srgbClr val="000000"/>
                </a:solidFill>
                <a:effectLst/>
                <a:latin typeface="Titillium Web" panose="00000500000000000000" pitchFamily="2" charset="0"/>
              </a:rPr>
              <a:t> mln </a:t>
            </a:r>
            <a:endParaRPr lang="it-IT" sz="1600" b="1" dirty="0">
              <a:solidFill>
                <a:prstClr val="black"/>
              </a:solidFill>
              <a:latin typeface="Titillium Web" panose="00000500000000000000" pitchFamily="2" charset="0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56F5C383-CB07-9E4D-CB92-79E7C9AC6FDB}"/>
              </a:ext>
            </a:extLst>
          </p:cNvPr>
          <p:cNvSpPr/>
          <p:nvPr/>
        </p:nvSpPr>
        <p:spPr>
          <a:xfrm>
            <a:off x="821702" y="1261606"/>
            <a:ext cx="4753450" cy="8117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2CD9E6D2-2F2C-7B68-D86F-3B1A8F9DD28F}"/>
              </a:ext>
            </a:extLst>
          </p:cNvPr>
          <p:cNvSpPr/>
          <p:nvPr/>
        </p:nvSpPr>
        <p:spPr>
          <a:xfrm>
            <a:off x="821701" y="2263733"/>
            <a:ext cx="4753451" cy="28729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600">
              <a:latin typeface="Titillium Web" panose="00000500000000000000" pitchFamily="2" charset="0"/>
            </a:endParaRPr>
          </a:p>
        </p:txBody>
      </p:sp>
      <p:sp>
        <p:nvSpPr>
          <p:cNvPr id="10" name="CasellaDiTesto 21">
            <a:extLst>
              <a:ext uri="{FF2B5EF4-FFF2-40B4-BE49-F238E27FC236}">
                <a16:creationId xmlns:a16="http://schemas.microsoft.com/office/drawing/2014/main" id="{11B4A40B-F900-D2F3-396E-A4BCA5A2AB08}"/>
              </a:ext>
            </a:extLst>
          </p:cNvPr>
          <p:cNvSpPr txBox="1"/>
          <p:nvPr/>
        </p:nvSpPr>
        <p:spPr>
          <a:xfrm>
            <a:off x="1185061" y="1242309"/>
            <a:ext cx="3818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500000000000000" pitchFamily="2" charset="0"/>
              </a:rPr>
              <a:t>MAGNIFICA FABBRICA LABORATORI E DEPOSITI DEL TEATRO ALLA SCALA (LOTTO FUNZIONALE: DEPOSITI)</a:t>
            </a:r>
          </a:p>
        </p:txBody>
      </p:sp>
      <p:pic>
        <p:nvPicPr>
          <p:cNvPr id="14" name="Google Shape;120;p1">
            <a:extLst>
              <a:ext uri="{FF2B5EF4-FFF2-40B4-BE49-F238E27FC236}">
                <a16:creationId xmlns:a16="http://schemas.microsoft.com/office/drawing/2014/main" id="{150007A2-EF0E-43AF-7208-764A33CA589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839" y="6282964"/>
            <a:ext cx="1045222" cy="562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Immagine che contiene cielo, aria aperta, edificio, architettura&#10;&#10;Descrizione generata automaticamente">
            <a:extLst>
              <a:ext uri="{FF2B5EF4-FFF2-40B4-BE49-F238E27FC236}">
                <a16:creationId xmlns:a16="http://schemas.microsoft.com/office/drawing/2014/main" id="{95468F1D-1692-9E35-3AC0-CAC1381AF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281" y="1119057"/>
            <a:ext cx="5524554" cy="2107952"/>
          </a:xfrm>
          <a:prstGeom prst="rect">
            <a:avLst/>
          </a:prstGeom>
        </p:spPr>
      </p:pic>
      <p:pic>
        <p:nvPicPr>
          <p:cNvPr id="15" name="Immagine 14" descr="Immagine che contiene aria aperta, erba, cielo, parco">
            <a:extLst>
              <a:ext uri="{FF2B5EF4-FFF2-40B4-BE49-F238E27FC236}">
                <a16:creationId xmlns:a16="http://schemas.microsoft.com/office/drawing/2014/main" id="{8EEFE8B2-5DA6-7DF8-D2A6-7C88BF442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836" y="3434317"/>
            <a:ext cx="5525999" cy="2825552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F90FCBB-814F-D3D2-93FD-3267060EF836}"/>
              </a:ext>
            </a:extLst>
          </p:cNvPr>
          <p:cNvSpPr txBox="1"/>
          <p:nvPr/>
        </p:nvSpPr>
        <p:spPr>
          <a:xfrm>
            <a:off x="819219" y="2355808"/>
            <a:ext cx="475345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L’intervento consiste nella realizzazione del primo Lotto Funzionale dedicato ai Depositi, nell’ambito di “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Magnifica Fabbrica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”, un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progetto di territorio 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che ha come obiettivo la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rigenerazione urbana 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delle aree storicamente occupate dagli stabilimenti Innocenti-Maserati, ora dismesse. Nello specifico, la riqualificazione prevede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l’insediamento di un polo culturale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 che comprenda i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laboratori e depositi del Teatro alla Scala</a:t>
            </a:r>
            <a:r>
              <a:rPr lang="it-IT" sz="1600">
                <a:solidFill>
                  <a:srgbClr val="000000"/>
                </a:solidFill>
                <a:latin typeface="Titillium Web" panose="00000500000000000000" pitchFamily="2" charset="0"/>
              </a:rPr>
              <a:t>, attualmente frammentati in vari edifici, e la realizzazione </a:t>
            </a:r>
            <a:r>
              <a:rPr lang="it-IT" sz="1600" b="1">
                <a:solidFill>
                  <a:srgbClr val="000000"/>
                </a:solidFill>
                <a:latin typeface="Titillium Web" panose="00000500000000000000" pitchFamily="2" charset="0"/>
              </a:rPr>
              <a:t>dell’ampliamento del parco della Lambretta.</a:t>
            </a:r>
            <a:endParaRPr lang="en-US" sz="1600" b="1">
              <a:solidFill>
                <a:srgbClr val="000000"/>
              </a:solidFill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195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aria aperta, cielo, nuvola, edificio&#10;&#10;Descrizione generata automaticamente">
            <a:extLst>
              <a:ext uri="{FF2B5EF4-FFF2-40B4-BE49-F238E27FC236}">
                <a16:creationId xmlns:a16="http://schemas.microsoft.com/office/drawing/2014/main" id="{C335A729-6981-1FA3-6D31-65B3115E3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"/>
            <a:ext cx="12192000" cy="6848407"/>
          </a:xfrm>
          <a:prstGeom prst="rect">
            <a:avLst/>
          </a:prstGeom>
        </p:spPr>
      </p:pic>
      <p:cxnSp>
        <p:nvCxnSpPr>
          <p:cNvPr id="118" name="Google Shape;118;p1"/>
          <p:cNvCxnSpPr/>
          <p:nvPr/>
        </p:nvCxnSpPr>
        <p:spPr>
          <a:xfrm>
            <a:off x="2733040" y="1"/>
            <a:ext cx="0" cy="6848407"/>
          </a:xfrm>
          <a:prstGeom prst="straightConnector1">
            <a:avLst/>
          </a:prstGeom>
          <a:noFill/>
          <a:ln w="12700" cap="flat" cmpd="sng">
            <a:solidFill>
              <a:srgbClr val="E0202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9" name="Google Shape;119;p1"/>
          <p:cNvCxnSpPr/>
          <p:nvPr/>
        </p:nvCxnSpPr>
        <p:spPr>
          <a:xfrm rot="10800000">
            <a:off x="0" y="1117600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202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0" name="Google Shape;12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99" y="6206167"/>
            <a:ext cx="1045222" cy="5622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7;p1">
            <a:extLst>
              <a:ext uri="{FF2B5EF4-FFF2-40B4-BE49-F238E27FC236}">
                <a16:creationId xmlns:a16="http://schemas.microsoft.com/office/drawing/2014/main" id="{9F5077AC-91CC-CFB4-01CC-D73AEA8E4B5F}"/>
              </a:ext>
            </a:extLst>
          </p:cNvPr>
          <p:cNvSpPr txBox="1"/>
          <p:nvPr/>
        </p:nvSpPr>
        <p:spPr>
          <a:xfrm>
            <a:off x="2733040" y="1123089"/>
            <a:ext cx="5834488" cy="1754286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</a:rPr>
              <a:t>PN Metro Plus e Città Medie Sud 2021 – 2027: </a:t>
            </a:r>
          </a:p>
          <a:p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</a:rPr>
              <a:t>dove siamo?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66708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lano, una città che respinge il ceto medio">
            <a:extLst>
              <a:ext uri="{FF2B5EF4-FFF2-40B4-BE49-F238E27FC236}">
                <a16:creationId xmlns:a16="http://schemas.microsoft.com/office/drawing/2014/main" id="{5DDCD311-D083-DD4C-4ED4-4B6481655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-9582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7" name="Google Shape;117;p1"/>
          <p:cNvSpPr txBox="1"/>
          <p:nvPr/>
        </p:nvSpPr>
        <p:spPr>
          <a:xfrm>
            <a:off x="2733042" y="1128183"/>
            <a:ext cx="5834488" cy="1754286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tabLst/>
              <a:defRPr/>
            </a:pPr>
            <a:r>
              <a:rPr lang="it-IT" sz="3600" b="1" i="0">
                <a:solidFill>
                  <a:srgbClr val="1C2024"/>
                </a:solidFill>
                <a:effectLst/>
                <a:latin typeface="Titillium Web" panose="00000500000000000000" pitchFamily="2" charset="0"/>
              </a:rPr>
              <a:t>Il Programma Operativo Nazionale (PON) Città Metropolitane 2014 – 2020</a:t>
            </a:r>
            <a:endParaRPr kumimoji="0" lang="it-IT" sz="36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18" name="Google Shape;118;p1"/>
          <p:cNvCxnSpPr/>
          <p:nvPr/>
        </p:nvCxnSpPr>
        <p:spPr>
          <a:xfrm>
            <a:off x="2733040" y="1"/>
            <a:ext cx="0" cy="6848407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9" name="Google Shape;119;p1"/>
          <p:cNvCxnSpPr/>
          <p:nvPr/>
        </p:nvCxnSpPr>
        <p:spPr>
          <a:xfrm rot="10800000">
            <a:off x="0" y="1117600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" name="Google Shape;120;p1">
            <a:extLst>
              <a:ext uri="{FF2B5EF4-FFF2-40B4-BE49-F238E27FC236}">
                <a16:creationId xmlns:a16="http://schemas.microsoft.com/office/drawing/2014/main" id="{CB3A96DB-1A71-4A80-BB08-EBAF8F4C39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502" y="6286164"/>
            <a:ext cx="1045222" cy="562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6141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6C063828-95DC-1EEE-6EB5-D9A894E5A779}"/>
              </a:ext>
            </a:extLst>
          </p:cNvPr>
          <p:cNvSpPr txBox="1"/>
          <p:nvPr/>
        </p:nvSpPr>
        <p:spPr>
          <a:xfrm>
            <a:off x="332899" y="880055"/>
            <a:ext cx="11560094" cy="54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491266-3CD6-4965-8073-23E992C2E9AF}"/>
              </a:ext>
            </a:extLst>
          </p:cNvPr>
          <p:cNvGrpSpPr/>
          <p:nvPr/>
        </p:nvGrpSpPr>
        <p:grpSpPr>
          <a:xfrm>
            <a:off x="603316" y="941642"/>
            <a:ext cx="8829083" cy="1882509"/>
            <a:chOff x="981960" y="2079625"/>
            <a:chExt cx="10546170" cy="2609850"/>
          </a:xfrm>
        </p:grpSpPr>
        <p:sp>
          <p:nvSpPr>
            <p:cNvPr id="3" name="Arrow: Chevron 2">
              <a:extLst>
                <a:ext uri="{FF2B5EF4-FFF2-40B4-BE49-F238E27FC236}">
                  <a16:creationId xmlns:a16="http://schemas.microsoft.com/office/drawing/2014/main" id="{C4940865-309A-435A-80F3-80104F6D24F2}"/>
                </a:ext>
              </a:extLst>
            </p:cNvPr>
            <p:cNvSpPr/>
            <p:nvPr/>
          </p:nvSpPr>
          <p:spPr>
            <a:xfrm>
              <a:off x="981960" y="2079625"/>
              <a:ext cx="3009646" cy="2609850"/>
            </a:xfrm>
            <a:prstGeom prst="chevron">
              <a:avLst>
                <a:gd name="adj" fmla="val 2639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F8D83CA8-F2D6-4B98-8BB8-70088C5E481F}"/>
                </a:ext>
              </a:extLst>
            </p:cNvPr>
            <p:cNvSpPr/>
            <p:nvPr/>
          </p:nvSpPr>
          <p:spPr>
            <a:xfrm>
              <a:off x="3492669" y="2079625"/>
              <a:ext cx="3009645" cy="2609850"/>
            </a:xfrm>
            <a:prstGeom prst="chevron">
              <a:avLst>
                <a:gd name="adj" fmla="val 2639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249443B9-17FB-465A-B335-F0C483849F03}"/>
                </a:ext>
              </a:extLst>
            </p:cNvPr>
            <p:cNvSpPr/>
            <p:nvPr/>
          </p:nvSpPr>
          <p:spPr>
            <a:xfrm>
              <a:off x="6002244" y="2079625"/>
              <a:ext cx="3009645" cy="2609850"/>
            </a:xfrm>
            <a:prstGeom prst="chevron">
              <a:avLst>
                <a:gd name="adj" fmla="val 26399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DCE687C4-67D4-459C-8082-2ACCCF0BF0EE}"/>
                </a:ext>
              </a:extLst>
            </p:cNvPr>
            <p:cNvSpPr/>
            <p:nvPr/>
          </p:nvSpPr>
          <p:spPr>
            <a:xfrm>
              <a:off x="8518485" y="2079625"/>
              <a:ext cx="3009645" cy="2609850"/>
            </a:xfrm>
            <a:prstGeom prst="chevron">
              <a:avLst>
                <a:gd name="adj" fmla="val 26399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6C4F309-5697-47D4-B491-35FDBCB48E46}"/>
              </a:ext>
            </a:extLst>
          </p:cNvPr>
          <p:cNvSpPr txBox="1"/>
          <p:nvPr/>
        </p:nvSpPr>
        <p:spPr>
          <a:xfrm>
            <a:off x="1202300" y="882129"/>
            <a:ext cx="1037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</a:rPr>
              <a:t>01</a:t>
            </a:r>
            <a:endParaRPr kumimoji="0" lang="en-GB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CA2723-1ACF-4A01-8803-6770F86ECAFE}"/>
              </a:ext>
            </a:extLst>
          </p:cNvPr>
          <p:cNvSpPr txBox="1"/>
          <p:nvPr/>
        </p:nvSpPr>
        <p:spPr>
          <a:xfrm>
            <a:off x="1240009" y="1615997"/>
            <a:ext cx="1037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</a:rPr>
              <a:t>STEP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8FC34-23F3-45B7-BCDB-49F75305C159}"/>
              </a:ext>
            </a:extLst>
          </p:cNvPr>
          <p:cNvSpPr txBox="1"/>
          <p:nvPr/>
        </p:nvSpPr>
        <p:spPr>
          <a:xfrm>
            <a:off x="3332862" y="888016"/>
            <a:ext cx="1037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</a:rPr>
              <a:t>02</a:t>
            </a:r>
            <a:endParaRPr kumimoji="0" lang="en-GB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4AB83-BAB8-4244-B90F-CB83B5E74E3C}"/>
              </a:ext>
            </a:extLst>
          </p:cNvPr>
          <p:cNvSpPr txBox="1"/>
          <p:nvPr/>
        </p:nvSpPr>
        <p:spPr>
          <a:xfrm>
            <a:off x="3483639" y="1643711"/>
            <a:ext cx="1037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</a:rPr>
              <a:t>STEP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4DC886-5099-4901-BA59-52FB95C78D3C}"/>
              </a:ext>
            </a:extLst>
          </p:cNvPr>
          <p:cNvSpPr txBox="1"/>
          <p:nvPr/>
        </p:nvSpPr>
        <p:spPr>
          <a:xfrm>
            <a:off x="5496369" y="872379"/>
            <a:ext cx="1037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</a:rPr>
              <a:t>03</a:t>
            </a:r>
            <a:endParaRPr kumimoji="0" lang="en-GB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18C61F-C1EC-4C10-AEA6-A7240643E670}"/>
              </a:ext>
            </a:extLst>
          </p:cNvPr>
          <p:cNvSpPr txBox="1"/>
          <p:nvPr/>
        </p:nvSpPr>
        <p:spPr>
          <a:xfrm>
            <a:off x="5534143" y="1634483"/>
            <a:ext cx="1037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</a:rPr>
              <a:t>STEP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7D3348-D7A7-42D4-BC41-90C99B1054DF}"/>
              </a:ext>
            </a:extLst>
          </p:cNvPr>
          <p:cNvSpPr txBox="1"/>
          <p:nvPr/>
        </p:nvSpPr>
        <p:spPr>
          <a:xfrm>
            <a:off x="7557320" y="898658"/>
            <a:ext cx="1037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</a:rPr>
              <a:t>04</a:t>
            </a:r>
            <a:endParaRPr kumimoji="0" lang="en-GB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DC97F6-02FD-472E-BA18-F57693521EAD}"/>
              </a:ext>
            </a:extLst>
          </p:cNvPr>
          <p:cNvSpPr txBox="1"/>
          <p:nvPr/>
        </p:nvSpPr>
        <p:spPr>
          <a:xfrm>
            <a:off x="7651385" y="1680306"/>
            <a:ext cx="1037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</a:rPr>
              <a:t>STEP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B39B6B40-C78C-1144-2BB9-957800D24049}"/>
              </a:ext>
            </a:extLst>
          </p:cNvPr>
          <p:cNvSpPr txBox="1">
            <a:spLocks/>
          </p:cNvSpPr>
          <p:nvPr/>
        </p:nvSpPr>
        <p:spPr>
          <a:xfrm>
            <a:off x="300798" y="136198"/>
            <a:ext cx="10673794" cy="53712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  <a:ea typeface="Noto Sans" panose="020B0502040504020204" pitchFamily="34"/>
                <a:cs typeface="Noto Sans" panose="020B0502040504020204" pitchFamily="34"/>
                <a:sym typeface="Titillium Web"/>
              </a:rPr>
              <a:t>PN Metro Plus e Città Medie Sud 2021 – 2027: dove siamo?</a:t>
            </a:r>
            <a:endParaRPr kumimoji="0" lang="en-IT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 panose="00000500000000000000" pitchFamily="2" charset="0"/>
              <a:ea typeface="Noto Sans" panose="020B0502040504020204" pitchFamily="34"/>
              <a:cs typeface="Noto Sans" panose="020B0502040504020204" pitchFamily="34"/>
              <a:sym typeface="Arial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843E7AA-2818-28BA-0EAC-E39502D798BE}"/>
              </a:ext>
            </a:extLst>
          </p:cNvPr>
          <p:cNvSpPr txBox="1"/>
          <p:nvPr/>
        </p:nvSpPr>
        <p:spPr>
          <a:xfrm>
            <a:off x="741985" y="2981140"/>
            <a:ext cx="1999216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tilium web"/>
                <a:cs typeface="Halant" panose="00000500000000000000" pitchFamily="2" charset="0"/>
              </a:rPr>
              <a:t>FASE 1</a:t>
            </a:r>
          </a:p>
          <a:p>
            <a:pPr algn="ctr"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Individuazione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operazioni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con le Direzioni attuatrici e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verifica dell’ammissibilità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highlight>
                <a:srgbClr val="FFFF00"/>
              </a:highlight>
              <a:uLnTx/>
              <a:uFillTx/>
              <a:latin typeface="Titilium web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58016A-59D9-0F33-5253-6DFD87C2F4CE}"/>
              </a:ext>
            </a:extLst>
          </p:cNvPr>
          <p:cNvSpPr txBox="1"/>
          <p:nvPr/>
        </p:nvSpPr>
        <p:spPr>
          <a:xfrm>
            <a:off x="2904293" y="2972953"/>
            <a:ext cx="189478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tilium web"/>
                <a:cs typeface="Halant" panose="00000500000000000000" pitchFamily="2" charset="0"/>
              </a:rPr>
              <a:t>FASE 2</a:t>
            </a:r>
          </a:p>
          <a:p>
            <a:pPr algn="ctr">
              <a:spcAft>
                <a:spcPts val="600"/>
              </a:spcAft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Prima predisposizione delle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schede operazione.</a:t>
            </a: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tilium web"/>
              <a:cs typeface="Halant" panose="00000500000000000000" pitchFamily="2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C729289-85F6-7E28-6529-E78192F6BD16}"/>
              </a:ext>
            </a:extLst>
          </p:cNvPr>
          <p:cNvSpPr txBox="1"/>
          <p:nvPr/>
        </p:nvSpPr>
        <p:spPr>
          <a:xfrm>
            <a:off x="5040504" y="2972953"/>
            <a:ext cx="189478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tilium web"/>
                <a:cs typeface="Halant" panose="00000500000000000000" pitchFamily="2" charset="0"/>
              </a:rPr>
              <a:t>FASE 3</a:t>
            </a:r>
          </a:p>
          <a:p>
            <a:pPr algn="ctr">
              <a:spcAft>
                <a:spcPts val="600"/>
              </a:spcAft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Approvazione del Piano Operativo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e assegnazione al Comune di Milano delle risorse.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Titilium web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tilium web"/>
              <a:cs typeface="Halant" panose="00000500000000000000" pitchFamily="2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FF02442-0F64-5746-96DC-8F504B22C60B}"/>
              </a:ext>
            </a:extLst>
          </p:cNvPr>
          <p:cNvSpPr txBox="1"/>
          <p:nvPr/>
        </p:nvSpPr>
        <p:spPr>
          <a:xfrm>
            <a:off x="7189710" y="2981140"/>
            <a:ext cx="201921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it-IT" sz="1600" b="1" dirty="0">
                <a:solidFill>
                  <a:srgbClr val="FF0000"/>
                </a:solidFill>
                <a:latin typeface="Titilium web"/>
              </a:rPr>
              <a:t>FASE 4</a:t>
            </a:r>
          </a:p>
          <a:p>
            <a:pPr algn="ctr">
              <a:spcAft>
                <a:spcPts val="600"/>
              </a:spcAft>
              <a:defRPr/>
            </a:pPr>
            <a:r>
              <a:rPr lang="it-IT" sz="1600" b="1" dirty="0">
                <a:latin typeface="Titilium web"/>
              </a:rPr>
              <a:t>Avvio ammissione a finanziamento </a:t>
            </a:r>
            <a:r>
              <a:rPr lang="it-IT" sz="1600" dirty="0">
                <a:latin typeface="Titilium web"/>
              </a:rPr>
              <a:t>delle operazioni. </a:t>
            </a:r>
            <a:r>
              <a:rPr lang="it-IT" sz="1400" dirty="0">
                <a:latin typeface="Titilium web"/>
              </a:rPr>
              <a:t>Al 30.11.2023 16 operazioni su 35 sono già state ammesse a finanziamento.</a:t>
            </a:r>
          </a:p>
        </p:txBody>
      </p:sp>
      <p:sp>
        <p:nvSpPr>
          <p:cNvPr id="55" name="Arrow: Chevron 7">
            <a:extLst>
              <a:ext uri="{FF2B5EF4-FFF2-40B4-BE49-F238E27FC236}">
                <a16:creationId xmlns:a16="http://schemas.microsoft.com/office/drawing/2014/main" id="{83AFF80C-F27C-A59C-BF74-0F5E1B84CE73}"/>
              </a:ext>
            </a:extLst>
          </p:cNvPr>
          <p:cNvSpPr/>
          <p:nvPr/>
        </p:nvSpPr>
        <p:spPr>
          <a:xfrm>
            <a:off x="9016979" y="926938"/>
            <a:ext cx="2519627" cy="1882509"/>
          </a:xfrm>
          <a:prstGeom prst="chevron">
            <a:avLst>
              <a:gd name="adj" fmla="val 26399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6" name="TextBox 19">
            <a:extLst>
              <a:ext uri="{FF2B5EF4-FFF2-40B4-BE49-F238E27FC236}">
                <a16:creationId xmlns:a16="http://schemas.microsoft.com/office/drawing/2014/main" id="{244428F4-ADEF-1B56-0D00-B058AB6EB30B}"/>
              </a:ext>
            </a:extLst>
          </p:cNvPr>
          <p:cNvSpPr txBox="1"/>
          <p:nvPr/>
        </p:nvSpPr>
        <p:spPr>
          <a:xfrm>
            <a:off x="9827159" y="928177"/>
            <a:ext cx="1037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</a:rPr>
              <a:t>05</a:t>
            </a:r>
            <a:endParaRPr kumimoji="0" lang="en-GB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7" name="TextBox 20">
            <a:extLst>
              <a:ext uri="{FF2B5EF4-FFF2-40B4-BE49-F238E27FC236}">
                <a16:creationId xmlns:a16="http://schemas.microsoft.com/office/drawing/2014/main" id="{D61B6610-DD7C-9B6C-6011-49DEAE1AD087}"/>
              </a:ext>
            </a:extLst>
          </p:cNvPr>
          <p:cNvSpPr txBox="1"/>
          <p:nvPr/>
        </p:nvSpPr>
        <p:spPr>
          <a:xfrm>
            <a:off x="9870772" y="1696060"/>
            <a:ext cx="1037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</a:rPr>
              <a:t>STEP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A7092ECD-B547-2F5E-BDE7-98EFC5E94D81}"/>
              </a:ext>
            </a:extLst>
          </p:cNvPr>
          <p:cNvSpPr txBox="1"/>
          <p:nvPr/>
        </p:nvSpPr>
        <p:spPr>
          <a:xfrm>
            <a:off x="9423799" y="2970720"/>
            <a:ext cx="189478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1600" b="1">
                <a:solidFill>
                  <a:srgbClr val="FF0000"/>
                </a:solidFill>
                <a:latin typeface="Titilium web"/>
              </a:rPr>
              <a:t>FASE 5</a:t>
            </a: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1600" b="1">
                <a:latin typeface="Titilium web"/>
              </a:rPr>
              <a:t>Avvio </a:t>
            </a:r>
            <a:r>
              <a:rPr lang="it-IT" sz="1600">
                <a:latin typeface="Titilium web"/>
              </a:rPr>
              <a:t>operazioni e successive fasi di </a:t>
            </a:r>
            <a:r>
              <a:rPr lang="it-IT" sz="1600" b="1">
                <a:latin typeface="Titilium web"/>
              </a:rPr>
              <a:t>rendicontazione</a:t>
            </a:r>
            <a:r>
              <a:rPr lang="it-IT" sz="1600">
                <a:latin typeface="Titilium web"/>
              </a:rPr>
              <a:t> e </a:t>
            </a:r>
            <a:r>
              <a:rPr lang="it-IT" sz="1600" b="1">
                <a:latin typeface="Titilium web"/>
              </a:rPr>
              <a:t>monitoraggio.</a:t>
            </a:r>
            <a:endParaRPr lang="it-IT" sz="1600">
              <a:latin typeface="Titilium web"/>
            </a:endParaRPr>
          </a:p>
        </p:txBody>
      </p:sp>
      <p:pic>
        <p:nvPicPr>
          <p:cNvPr id="60" name="Google Shape;120;p1">
            <a:extLst>
              <a:ext uri="{FF2B5EF4-FFF2-40B4-BE49-F238E27FC236}">
                <a16:creationId xmlns:a16="http://schemas.microsoft.com/office/drawing/2014/main" id="{40E2A9BC-BF86-B48C-2568-0CF19A8FD2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839" y="6282964"/>
            <a:ext cx="1045222" cy="562244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egnaposto numero diapositiva 2">
            <a:extLst>
              <a:ext uri="{FF2B5EF4-FFF2-40B4-BE49-F238E27FC236}">
                <a16:creationId xmlns:a16="http://schemas.microsoft.com/office/drawing/2014/main" id="{C04F4005-EAE2-87B1-3CB4-516D8E21A0BD}"/>
              </a:ext>
            </a:extLst>
          </p:cNvPr>
          <p:cNvSpPr txBox="1">
            <a:spLocks/>
          </p:cNvSpPr>
          <p:nvPr/>
        </p:nvSpPr>
        <p:spPr>
          <a:xfrm>
            <a:off x="9185448" y="6370324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lang="it-IT" sz="13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</p:txBody>
      </p:sp>
      <p:pic>
        <p:nvPicPr>
          <p:cNvPr id="64" name="Elemento grafico 63" descr="Segno di spunta con riempimento a tinta unita">
            <a:extLst>
              <a:ext uri="{FF2B5EF4-FFF2-40B4-BE49-F238E27FC236}">
                <a16:creationId xmlns:a16="http://schemas.microsoft.com/office/drawing/2014/main" id="{84082E05-AF55-C27E-DB12-92F0E15A21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3602" y="2004104"/>
            <a:ext cx="715982" cy="715982"/>
          </a:xfrm>
          <a:prstGeom prst="rect">
            <a:avLst/>
          </a:prstGeom>
        </p:spPr>
      </p:pic>
      <p:pic>
        <p:nvPicPr>
          <p:cNvPr id="65" name="Elemento grafico 64" descr="Segno di spunta con riempimento a tinta unita">
            <a:extLst>
              <a:ext uri="{FF2B5EF4-FFF2-40B4-BE49-F238E27FC236}">
                <a16:creationId xmlns:a16="http://schemas.microsoft.com/office/drawing/2014/main" id="{8C755619-0B38-259D-E0AB-732DBF8BF7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4846" y="2016107"/>
            <a:ext cx="715982" cy="715982"/>
          </a:xfrm>
          <a:prstGeom prst="rect">
            <a:avLst/>
          </a:prstGeom>
        </p:spPr>
      </p:pic>
      <p:pic>
        <p:nvPicPr>
          <p:cNvPr id="66" name="Elemento grafico 65" descr="Segno di spunta con riempimento a tinta unita">
            <a:extLst>
              <a:ext uri="{FF2B5EF4-FFF2-40B4-BE49-F238E27FC236}">
                <a16:creationId xmlns:a16="http://schemas.microsoft.com/office/drawing/2014/main" id="{40B7E42D-14DC-1BFD-57F1-F601109AC6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36011" y="2051609"/>
            <a:ext cx="715982" cy="71598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2898283-4761-E265-63F1-FB49756FA8BC}"/>
              </a:ext>
            </a:extLst>
          </p:cNvPr>
          <p:cNvSpPr txBox="1"/>
          <p:nvPr/>
        </p:nvSpPr>
        <p:spPr>
          <a:xfrm>
            <a:off x="722107" y="5564026"/>
            <a:ext cx="10717831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latin typeface="Titillium Web" panose="00000500000000000000" pitchFamily="2" charset="0"/>
              </a:rPr>
              <a:t>Le operazioni ammesse a finanziamento a valere sul PN Metro Plus </a:t>
            </a:r>
            <a:r>
              <a:rPr lang="it-IT" sz="1600">
                <a:latin typeface="Titillium Web" panose="00000500000000000000" pitchFamily="2" charset="0"/>
              </a:rPr>
              <a:t>dovranno essere concluse entro </a:t>
            </a:r>
            <a:endParaRPr lang="en-US" sz="1600" i="0" u="none" strike="noStrike" baseline="0">
              <a:solidFill>
                <a:srgbClr val="000000"/>
              </a:solidFill>
              <a:latin typeface="Titillium Web" panose="00000500000000000000" pitchFamily="2" charset="0"/>
            </a:endParaRPr>
          </a:p>
          <a:p>
            <a:pPr algn="ctr"/>
            <a:r>
              <a:rPr lang="it-IT" sz="1600" b="0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il </a:t>
            </a:r>
            <a:r>
              <a:rPr lang="it-IT" sz="1600" b="1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31 dicembre 2029</a:t>
            </a:r>
            <a:r>
              <a:rPr lang="it-IT" sz="1600" b="0" i="0" u="none" strike="noStrike" baseline="0">
                <a:solidFill>
                  <a:srgbClr val="000000"/>
                </a:solidFill>
                <a:latin typeface="Titillium Web" panose="00000500000000000000" pitchFamily="2" charset="0"/>
              </a:rPr>
              <a:t>, termine ultimo di ammissibilità delle spese come previsto dal Reg (UE) RDC 1060/2021.</a:t>
            </a:r>
          </a:p>
        </p:txBody>
      </p:sp>
      <p:pic>
        <p:nvPicPr>
          <p:cNvPr id="25" name="Immagine 24" descr="Immagine che contiene cerchio, Elementi grafici, Policromia, creatività&#10;&#10;Descrizione generata automaticamente">
            <a:extLst>
              <a:ext uri="{FF2B5EF4-FFF2-40B4-BE49-F238E27FC236}">
                <a16:creationId xmlns:a16="http://schemas.microsoft.com/office/drawing/2014/main" id="{2F2B67D3-49F5-E5F1-6BA3-32DE9682398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119" y="2108957"/>
            <a:ext cx="650989" cy="65098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6" name="Immagine 25" descr="Immagine che contiene cerchio, Elementi grafici, Policromia, creatività&#10;&#10;Descrizione generata automaticamente">
            <a:extLst>
              <a:ext uri="{FF2B5EF4-FFF2-40B4-BE49-F238E27FC236}">
                <a16:creationId xmlns:a16="http://schemas.microsoft.com/office/drawing/2014/main" id="{3503A203-C7EC-7B4C-D9D5-2D862BA77CC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489" y="2096170"/>
            <a:ext cx="650989" cy="65098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551770E-A27E-749C-ACF9-C597AEEBBB84}"/>
              </a:ext>
            </a:extLst>
          </p:cNvPr>
          <p:cNvSpPr txBox="1"/>
          <p:nvPr/>
        </p:nvSpPr>
        <p:spPr>
          <a:xfrm>
            <a:off x="722107" y="5008918"/>
            <a:ext cx="1999216" cy="338554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Fino a giugno 20</a:t>
            </a:r>
            <a:r>
              <a:rPr lang="it-IT" sz="1600" b="1">
                <a:solidFill>
                  <a:srgbClr val="282F39"/>
                </a:solidFill>
                <a:latin typeface="Titilium web"/>
              </a:rPr>
              <a:t>23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Titilium web"/>
              <a:ea typeface="+mn-ea"/>
              <a:cs typeface="+mn-cs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DD58FFA-BA86-D5CE-AD5F-55A71194631D}"/>
              </a:ext>
            </a:extLst>
          </p:cNvPr>
          <p:cNvSpPr txBox="1"/>
          <p:nvPr/>
        </p:nvSpPr>
        <p:spPr>
          <a:xfrm>
            <a:off x="2880137" y="5011850"/>
            <a:ext cx="1999216" cy="338554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Luglio 2023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Titilium web"/>
              <a:ea typeface="+mn-ea"/>
              <a:cs typeface="+mn-cs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0D30D56-F5E3-B525-A27A-69E16D7AF339}"/>
              </a:ext>
            </a:extLst>
          </p:cNvPr>
          <p:cNvSpPr txBox="1"/>
          <p:nvPr/>
        </p:nvSpPr>
        <p:spPr>
          <a:xfrm>
            <a:off x="5049759" y="5011850"/>
            <a:ext cx="1999216" cy="338554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03.09.2023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Titilium web"/>
              <a:ea typeface="+mn-ea"/>
              <a:cs typeface="+mn-cs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3B5A3D8A-B5CA-00AA-217F-7705F383D3C4}"/>
              </a:ext>
            </a:extLst>
          </p:cNvPr>
          <p:cNvSpPr txBox="1"/>
          <p:nvPr/>
        </p:nvSpPr>
        <p:spPr>
          <a:xfrm>
            <a:off x="7229878" y="5009706"/>
            <a:ext cx="1999216" cy="338554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Da novembre 2023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Titilium web"/>
              <a:ea typeface="+mn-ea"/>
              <a:cs typeface="+mn-cs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9EA221BC-DD6C-490D-7F7E-4F29A8884FDD}"/>
              </a:ext>
            </a:extLst>
          </p:cNvPr>
          <p:cNvSpPr txBox="1"/>
          <p:nvPr/>
        </p:nvSpPr>
        <p:spPr>
          <a:xfrm>
            <a:off x="9404414" y="5009706"/>
            <a:ext cx="1999216" cy="338554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Da dicembre 2023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Titilium web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106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35602C7-5957-790A-13FF-0C08E91066E6}"/>
              </a:ext>
            </a:extLst>
          </p:cNvPr>
          <p:cNvSpPr txBox="1"/>
          <p:nvPr/>
        </p:nvSpPr>
        <p:spPr>
          <a:xfrm>
            <a:off x="270235" y="587225"/>
            <a:ext cx="11651530" cy="565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>
              <a:latin typeface="Titillium Web" panose="00000500000000000000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28BBD97-8F10-F35E-19B0-F7C8B60A9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82" y="-31390"/>
            <a:ext cx="11952146" cy="631544"/>
          </a:xfrm>
        </p:spPr>
        <p:txBody>
          <a:bodyPr>
            <a:normAutofit/>
          </a:bodyPr>
          <a:lstStyle/>
          <a:p>
            <a:pPr algn="just"/>
            <a:r>
              <a:rPr lang="it-IT" sz="2800" b="1" i="0">
                <a:solidFill>
                  <a:srgbClr val="1C2024"/>
                </a:solidFill>
                <a:effectLst/>
                <a:latin typeface="Titillium Web" panose="00000500000000000000" pitchFamily="2" charset="0"/>
              </a:rPr>
              <a:t>Il Programma Operativo Nazionale (PON) Città Metropolitane 2014 – 2020</a:t>
            </a:r>
            <a:endParaRPr lang="en-US" sz="2800" b="1">
              <a:highlight>
                <a:srgbClr val="FFFF00"/>
              </a:highlight>
              <a:latin typeface="Titillium Web" panose="00000500000000000000" pitchFamily="2" charset="0"/>
            </a:endParaRPr>
          </a:p>
        </p:txBody>
      </p:sp>
      <p:pic>
        <p:nvPicPr>
          <p:cNvPr id="12" name="Immagine 11" descr="Immagine che contiene schermata, testo, mappa&#10;&#10;Descrizione generata automaticamente">
            <a:extLst>
              <a:ext uri="{FF2B5EF4-FFF2-40B4-BE49-F238E27FC236}">
                <a16:creationId xmlns:a16="http://schemas.microsoft.com/office/drawing/2014/main" id="{4646D7E8-A74D-7589-FD60-CFC9478B7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58" y="704737"/>
            <a:ext cx="5484019" cy="541416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B0D8C5D-7129-7938-A2B7-9FD988410957}"/>
              </a:ext>
            </a:extLst>
          </p:cNvPr>
          <p:cNvSpPr txBox="1"/>
          <p:nvPr/>
        </p:nvSpPr>
        <p:spPr>
          <a:xfrm>
            <a:off x="6262540" y="877367"/>
            <a:ext cx="5361202" cy="3108543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i="0">
                <a:solidFill>
                  <a:srgbClr val="1C2024"/>
                </a:solidFill>
                <a:effectLst/>
                <a:latin typeface="Titillium Web" panose="00000500000000000000" pitchFamily="2" charset="0"/>
              </a:rPr>
              <a:t>Il Programma Operativo Nazionale (PON) “Città Metropolitane 2014 – 2020”</a:t>
            </a:r>
          </a:p>
          <a:p>
            <a:pPr algn="just"/>
            <a:endParaRPr lang="it-IT" sz="1400" b="0" i="0">
              <a:solidFill>
                <a:srgbClr val="1C2024"/>
              </a:solidFill>
              <a:effectLst/>
              <a:latin typeface="Titillium Web" panose="00000500000000000000" pitchFamily="2" charset="0"/>
            </a:endParaRPr>
          </a:p>
          <a:p>
            <a:pPr algn="just"/>
            <a:r>
              <a:rPr lang="it-IT" sz="1400" b="0" i="0">
                <a:solidFill>
                  <a:srgbClr val="1C2024"/>
                </a:solidFill>
                <a:effectLst/>
                <a:latin typeface="Titillium Web" panose="00000500000000000000" pitchFamily="2" charset="0"/>
              </a:rPr>
              <a:t>Il PON Metro (Programma Operativo Nazionale Città Metropolitane 2014-2020) nasce come programma dedicato allo sviluppo urbano sostenibile finanziato dai Fondi strutturali europei FESR e FSE. </a:t>
            </a:r>
            <a:r>
              <a:rPr lang="it-IT" sz="1400">
                <a:latin typeface="Titillium Web" panose="00000500000000000000" pitchFamily="2" charset="0"/>
              </a:rPr>
              <a:t>Il Programma interviene per sostenere azioni prioritarie che compongono una strategia unificante di livello nazionale per 14 Città metropolitane, affrontando congiuntamente e in modo coordinato alcune delle sfide che interessano tali contesti territoriali. </a:t>
            </a:r>
            <a:r>
              <a:rPr lang="it-IT" sz="1400" b="1">
                <a:latin typeface="Titillium Web" panose="00000500000000000000" pitchFamily="2" charset="0"/>
              </a:rPr>
              <a:t>Il PON mira  a rispondere alle sfide territoriali e organizzative, connesse alle dinamiche di sviluppo in atto</a:t>
            </a:r>
            <a:r>
              <a:rPr lang="it-IT" sz="1400">
                <a:latin typeface="Titillium Web" panose="00000500000000000000" pitchFamily="2" charset="0"/>
              </a:rPr>
              <a:t>, ed alle sollecitazioni verso l’innovazione delle politiche di sviluppo derivanti dagli obiettivi di Europa 2020. </a:t>
            </a:r>
            <a:endParaRPr lang="en-US" sz="1400">
              <a:latin typeface="Titillium Web" panose="00000500000000000000" pitchFamily="2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49647CC-1BC6-A230-13D2-122BC33085D1}"/>
              </a:ext>
            </a:extLst>
          </p:cNvPr>
          <p:cNvSpPr txBox="1"/>
          <p:nvPr/>
        </p:nvSpPr>
        <p:spPr>
          <a:xfrm>
            <a:off x="6262540" y="4118311"/>
            <a:ext cx="5361202" cy="2031325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>
                <a:latin typeface="Titillium Web" panose="00000500000000000000" pitchFamily="2" charset="0"/>
              </a:rPr>
              <a:t>Il Programma nazionale: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it-IT" sz="1400" dirty="0">
                <a:latin typeface="Titillium Web" panose="00000500000000000000" pitchFamily="2" charset="0"/>
              </a:rPr>
              <a:t>Rivolto unicamente alle 14 Città Metropolitane;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it-IT" sz="1400" dirty="0">
                <a:latin typeface="Titillium Web" panose="00000500000000000000" pitchFamily="2" charset="0"/>
              </a:rPr>
              <a:t>Dedicato allo sviluppo urbano sostenibile;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it-IT" sz="1400" dirty="0">
                <a:latin typeface="Titillium Web" panose="00000500000000000000" pitchFamily="2" charset="0"/>
              </a:rPr>
              <a:t>Unico nel contesto della programmazione EU;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it-IT" sz="1400" dirty="0">
                <a:latin typeface="Titillium Web" panose="00000500000000000000" pitchFamily="2" charset="0"/>
              </a:rPr>
              <a:t>Per la prima volta nelle programmazioni EU le risorse vengono messe a disposizione dei comuni capoluogo delle 14 Città Metropolitane e questi vengono individuati come destinatari delle risorse, assumendo il ruolo di Organismo Intermedio e le responsabilità che ne derivano.</a:t>
            </a:r>
          </a:p>
        </p:txBody>
      </p:sp>
      <p:pic>
        <p:nvPicPr>
          <p:cNvPr id="27" name="Google Shape;120;p1">
            <a:extLst>
              <a:ext uri="{FF2B5EF4-FFF2-40B4-BE49-F238E27FC236}">
                <a16:creationId xmlns:a16="http://schemas.microsoft.com/office/drawing/2014/main" id="{04299115-2E11-07DD-7BDE-B0D51A6C11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682" y="6311245"/>
            <a:ext cx="1045222" cy="5622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A233547-1A6B-1551-A061-4CAF14A918D9}"/>
              </a:ext>
            </a:extLst>
          </p:cNvPr>
          <p:cNvSpPr txBox="1"/>
          <p:nvPr/>
        </p:nvSpPr>
        <p:spPr>
          <a:xfrm>
            <a:off x="747293" y="5725788"/>
            <a:ext cx="3081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tillium Web" panose="00000500000000000000" pitchFamily="2" charset="0"/>
              </a:rPr>
              <a:t>Le 14 Città </a:t>
            </a:r>
            <a:r>
              <a:rPr lang="it-IT" sz="1400" b="1">
                <a:latin typeface="Titillium Web" panose="00000500000000000000" pitchFamily="2" charset="0"/>
              </a:rPr>
              <a:t>Metropolitane interessate</a:t>
            </a:r>
          </a:p>
        </p:txBody>
      </p:sp>
      <p:sp>
        <p:nvSpPr>
          <p:cNvPr id="4" name="Google Shape;180;p48">
            <a:extLst>
              <a:ext uri="{FF2B5EF4-FFF2-40B4-BE49-F238E27FC236}">
                <a16:creationId xmlns:a16="http://schemas.microsoft.com/office/drawing/2014/main" id="{700B1E0A-92F8-DF2C-339C-CE6791368BDE}"/>
              </a:ext>
            </a:extLst>
          </p:cNvPr>
          <p:cNvSpPr txBox="1"/>
          <p:nvPr/>
        </p:nvSpPr>
        <p:spPr>
          <a:xfrm>
            <a:off x="9185448" y="65040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4</a:t>
            </a:fld>
            <a:endParaRPr kumimoji="0" lang="it-IT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461806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48ECDB26-66CB-B119-ABC3-D76E5F12D186}"/>
              </a:ext>
            </a:extLst>
          </p:cNvPr>
          <p:cNvSpPr txBox="1"/>
          <p:nvPr/>
        </p:nvSpPr>
        <p:spPr>
          <a:xfrm>
            <a:off x="383952" y="828387"/>
            <a:ext cx="11284945" cy="53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sz="140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28BBD97-8F10-F35E-19B0-F7C8B60A9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14" y="-2521"/>
            <a:ext cx="11401533" cy="964054"/>
          </a:xfrm>
        </p:spPr>
        <p:txBody>
          <a:bodyPr>
            <a:normAutofit/>
          </a:bodyPr>
          <a:lstStyle/>
          <a:p>
            <a:r>
              <a:rPr lang="it-IT" sz="2800" b="1" i="0" dirty="0">
                <a:solidFill>
                  <a:srgbClr val="1C2024"/>
                </a:solidFill>
                <a:effectLst/>
                <a:latin typeface="Titillium Web" panose="00000500000000000000" pitchFamily="2" charset="0"/>
              </a:rPr>
              <a:t>Il PON Città Metropolitane 2014 – 2020: Obiettivi, Assi e risorse a Milano</a:t>
            </a:r>
            <a:endParaRPr lang="en-US" sz="2800" dirty="0">
              <a:highlight>
                <a:srgbClr val="FFFF00"/>
              </a:highlight>
              <a:latin typeface="Titillium Web" panose="00000500000000000000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39DE69C-9239-5325-921E-5380648C9100}"/>
              </a:ext>
            </a:extLst>
          </p:cNvPr>
          <p:cNvSpPr txBox="1">
            <a:spLocks noChangeAspect="1"/>
          </p:cNvSpPr>
          <p:nvPr/>
        </p:nvSpPr>
        <p:spPr>
          <a:xfrm>
            <a:off x="568392" y="916637"/>
            <a:ext cx="4540321" cy="1015663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200" b="1" dirty="0">
                <a:latin typeface="Titillium Web" panose="00000500000000000000" pitchFamily="2" charset="0"/>
              </a:rPr>
              <a:t>Gli obiettivi del Programma: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it-IT" sz="1200" dirty="0">
                <a:latin typeface="Titillium Web" panose="00000500000000000000" pitchFamily="2" charset="0"/>
              </a:rPr>
              <a:t>2 driver dell’Agenda Urbana nazionale*;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it-IT" sz="1200" dirty="0">
                <a:latin typeface="Titillium Web" panose="00000500000000000000" pitchFamily="2" charset="0"/>
              </a:rPr>
              <a:t>3 principali ambiti d’intervento;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it-IT" sz="1200" dirty="0">
                <a:latin typeface="Titillium Web" panose="00000500000000000000" pitchFamily="2" charset="0"/>
              </a:rPr>
              <a:t>3 obiettivi tematici prioritari;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it-IT" sz="1200" dirty="0">
                <a:latin typeface="Titillium Web" panose="00000500000000000000" pitchFamily="2" charset="0"/>
              </a:rPr>
              <a:t>5 assi di riferimento.</a:t>
            </a:r>
            <a:endParaRPr lang="en-US" sz="1200" dirty="0">
              <a:latin typeface="Titillium Web" panose="00000500000000000000" pitchFamily="2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4DF355-BF93-E761-E2CD-01F9DC21681C}"/>
              </a:ext>
            </a:extLst>
          </p:cNvPr>
          <p:cNvSpPr txBox="1"/>
          <p:nvPr/>
        </p:nvSpPr>
        <p:spPr>
          <a:xfrm>
            <a:off x="568392" y="2025694"/>
            <a:ext cx="4540321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200">
                <a:latin typeface="Titillium Web" panose="00000500000000000000" pitchFamily="2" charset="0"/>
              </a:rPr>
              <a:t>*</a:t>
            </a:r>
            <a:r>
              <a:rPr lang="it-IT" sz="1200" b="1">
                <a:latin typeface="Titillium Web" panose="00000500000000000000" pitchFamily="2" charset="0"/>
              </a:rPr>
              <a:t>1° driver dell’Agenda urbana nazionale</a:t>
            </a:r>
            <a:r>
              <a:rPr lang="it-IT" sz="1200">
                <a:latin typeface="Titillium Web" panose="00000500000000000000" pitchFamily="2" charset="0"/>
              </a:rPr>
              <a:t>: Promozione di pratiche e progetti d’inclusione sociale per i segmenti di popolazione ed i quartieri che presentano maggiori condizioni di disagio (Obiettivo tematico 9)</a:t>
            </a:r>
            <a:endParaRPr lang="en-US" sz="1200">
              <a:latin typeface="Titillium Web" panose="00000500000000000000" pitchFamily="2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8286054-F058-97F3-0E0B-702809820B96}"/>
              </a:ext>
            </a:extLst>
          </p:cNvPr>
          <p:cNvSpPr txBox="1"/>
          <p:nvPr/>
        </p:nvSpPr>
        <p:spPr>
          <a:xfrm>
            <a:off x="568391" y="2944321"/>
            <a:ext cx="4540322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200">
                <a:latin typeface="Titillium Web" panose="00000500000000000000" pitchFamily="2" charset="0"/>
              </a:rPr>
              <a:t>*</a:t>
            </a:r>
            <a:r>
              <a:rPr lang="it-IT" sz="1200" b="1">
                <a:latin typeface="Titillium Web" panose="00000500000000000000" pitchFamily="2" charset="0"/>
              </a:rPr>
              <a:t>2° driver dell’Agenda urbana nazionale</a:t>
            </a:r>
            <a:r>
              <a:rPr lang="it-IT" sz="1200">
                <a:latin typeface="Titillium Web" panose="00000500000000000000" pitchFamily="2" charset="0"/>
              </a:rPr>
              <a:t>: Applicazione del paradigma «Smart city» per il ridisegno e la modernizzazione dei servizi urbani per i residenti e gli utilizzatori delle città (Obiettivi tematici 2 e 4)</a:t>
            </a:r>
            <a:endParaRPr lang="en-US" sz="1200">
              <a:latin typeface="Titillium Web" panose="00000500000000000000" pitchFamily="2" charset="0"/>
            </a:endParaRPr>
          </a:p>
        </p:txBody>
      </p:sp>
      <p:pic>
        <p:nvPicPr>
          <p:cNvPr id="10" name="Google Shape;120;p1">
            <a:extLst>
              <a:ext uri="{FF2B5EF4-FFF2-40B4-BE49-F238E27FC236}">
                <a16:creationId xmlns:a16="http://schemas.microsoft.com/office/drawing/2014/main" id="{F269BC08-41F7-B1F9-1F01-A745639A4F5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4682" y="6187812"/>
            <a:ext cx="1045222" cy="5622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693721E-B2E3-A099-AD67-E5A5947A9BC4}"/>
              </a:ext>
            </a:extLst>
          </p:cNvPr>
          <p:cNvSpPr txBox="1"/>
          <p:nvPr/>
        </p:nvSpPr>
        <p:spPr>
          <a:xfrm>
            <a:off x="568391" y="3875332"/>
            <a:ext cx="4540322" cy="2123658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200" b="1" i="0" dirty="0">
                <a:solidFill>
                  <a:srgbClr val="1C2024"/>
                </a:solidFill>
                <a:effectLst/>
                <a:latin typeface="Titillium Web" panose="00000500000000000000" pitchFamily="2" charset="0"/>
              </a:rPr>
              <a:t>Pandemia di COVID – 19 </a:t>
            </a:r>
            <a:r>
              <a:rPr lang="it-IT" sz="1200" i="0" dirty="0">
                <a:solidFill>
                  <a:srgbClr val="1C2024"/>
                </a:solidFill>
                <a:effectLst/>
                <a:latin typeface="Titillium Web" panose="00000500000000000000" pitchFamily="2" charset="0"/>
                <a:sym typeface="Wingdings" panose="05000000000000000000" pitchFamily="2" charset="2"/>
              </a:rPr>
              <a:t> r</a:t>
            </a:r>
            <a:r>
              <a:rPr lang="it-IT" sz="1200" i="0" dirty="0">
                <a:solidFill>
                  <a:srgbClr val="1C2024"/>
                </a:solidFill>
                <a:effectLst/>
                <a:latin typeface="Titillium Web" panose="00000500000000000000" pitchFamily="2" charset="0"/>
              </a:rPr>
              <a:t>iprogrammazione del </a:t>
            </a:r>
            <a:r>
              <a:rPr lang="it-IT" sz="1200" b="1" i="0" dirty="0">
                <a:solidFill>
                  <a:srgbClr val="1C2024"/>
                </a:solidFill>
                <a:effectLst/>
                <a:latin typeface="Titillium Web" panose="00000500000000000000" pitchFamily="2" charset="0"/>
              </a:rPr>
              <a:t>PON 2014-2020 </a:t>
            </a:r>
            <a:r>
              <a:rPr lang="it-IT" sz="1200" i="0" dirty="0">
                <a:solidFill>
                  <a:srgbClr val="1C2024"/>
                </a:solidFill>
                <a:effectLst/>
                <a:latin typeface="Titillium Web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it-IT" sz="1200" b="1" dirty="0">
                <a:solidFill>
                  <a:srgbClr val="1C2024"/>
                </a:solidFill>
                <a:latin typeface="Titillium Web" panose="00000500000000000000" pitchFamily="2" charset="0"/>
              </a:rPr>
              <a:t>REACT EU </a:t>
            </a:r>
            <a:r>
              <a:rPr lang="it-IT" sz="1200" dirty="0">
                <a:solidFill>
                  <a:srgbClr val="1C2024"/>
                </a:solidFill>
                <a:latin typeface="Titillium Web" panose="00000500000000000000" pitchFamily="2" charset="0"/>
              </a:rPr>
              <a:t>con i seguenti obiettivi: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it-IT" sz="1200" b="0" i="0" dirty="0">
                <a:solidFill>
                  <a:srgbClr val="1C2024"/>
                </a:solidFill>
                <a:effectLst/>
                <a:latin typeface="Titillium Web" panose="00000500000000000000" pitchFamily="2" charset="0"/>
              </a:rPr>
              <a:t>Promuovere il superamento degli effetti negativi della crisi sanitaria sull'economia, sull'occupazione e sui sistemi sociali a e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it-IT" sz="1200" b="0" i="0" dirty="0">
                <a:solidFill>
                  <a:srgbClr val="1C2024"/>
                </a:solidFill>
                <a:effectLst/>
                <a:latin typeface="Titillium Web" panose="00000500000000000000" pitchFamily="2" charset="0"/>
              </a:rPr>
              <a:t>Favorire la transizione verde e digitale e resiliente di economia e società</a:t>
            </a:r>
            <a:endParaRPr lang="it-IT" sz="1200" dirty="0">
              <a:solidFill>
                <a:srgbClr val="1C2024"/>
              </a:solidFill>
              <a:latin typeface="Titillium Web" panose="00000500000000000000" pitchFamily="2" charset="0"/>
            </a:endParaRPr>
          </a:p>
          <a:p>
            <a:pPr algn="just"/>
            <a:r>
              <a:rPr lang="it-IT" sz="1200" dirty="0">
                <a:solidFill>
                  <a:srgbClr val="1C2024"/>
                </a:solidFill>
                <a:latin typeface="Titillium Web" panose="00000500000000000000" pitchFamily="2" charset="0"/>
              </a:rPr>
              <a:t>Il REACT EU aggiunge tre nuovi assi e risorse aggiuntive a quanto già previsto dal PON METRO 14 20: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it-IT" sz="1200" b="1" i="0" dirty="0">
                <a:solidFill>
                  <a:srgbClr val="1C2024"/>
                </a:solidFill>
                <a:effectLst/>
                <a:latin typeface="Titillium Web" panose="00000500000000000000" pitchFamily="2" charset="0"/>
              </a:rPr>
              <a:t>Asse 6 Ripresa verde, digitale e resiliente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it-IT" sz="1200" b="1" i="0" dirty="0">
                <a:solidFill>
                  <a:srgbClr val="1C2024"/>
                </a:solidFill>
                <a:effectLst/>
                <a:latin typeface="Titillium Web" panose="00000500000000000000" pitchFamily="2" charset="0"/>
              </a:rPr>
              <a:t>Asse 7 Ripresa sociale, economica e occupazionale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it-IT" sz="1200" b="1" dirty="0">
                <a:solidFill>
                  <a:srgbClr val="1C2024"/>
                </a:solidFill>
                <a:latin typeface="Titillium Web" panose="00000500000000000000" pitchFamily="2" charset="0"/>
              </a:rPr>
              <a:t>Asse 8 </a:t>
            </a:r>
            <a:r>
              <a:rPr lang="en-US" sz="1200" b="1" i="0" dirty="0">
                <a:solidFill>
                  <a:srgbClr val="1C2024"/>
                </a:solidFill>
                <a:effectLst/>
                <a:latin typeface="Titillium Web" panose="00000500000000000000" pitchFamily="2" charset="0"/>
              </a:rPr>
              <a:t>Assistenza </a:t>
            </a:r>
            <a:r>
              <a:rPr lang="en-US" sz="1200" b="1" i="0" dirty="0" err="1">
                <a:solidFill>
                  <a:srgbClr val="1C2024"/>
                </a:solidFill>
                <a:effectLst/>
                <a:latin typeface="Titillium Web" panose="00000500000000000000" pitchFamily="2" charset="0"/>
              </a:rPr>
              <a:t>tecnica</a:t>
            </a:r>
            <a:r>
              <a:rPr lang="en-US" sz="1200" b="1" i="0" dirty="0">
                <a:solidFill>
                  <a:srgbClr val="1C2024"/>
                </a:solidFill>
                <a:effectLst/>
                <a:latin typeface="Titillium Web" panose="00000500000000000000" pitchFamily="2" charset="0"/>
              </a:rPr>
              <a:t> React-EU</a:t>
            </a:r>
            <a:endParaRPr lang="it-IT" sz="1200" dirty="0">
              <a:solidFill>
                <a:srgbClr val="1C2024"/>
              </a:solidFill>
              <a:latin typeface="Titillium Web" panose="00000500000000000000" pitchFamily="2" charset="0"/>
            </a:endParaRPr>
          </a:p>
        </p:txBody>
      </p:sp>
      <p:sp>
        <p:nvSpPr>
          <p:cNvPr id="11" name="Google Shape;180;p48">
            <a:extLst>
              <a:ext uri="{FF2B5EF4-FFF2-40B4-BE49-F238E27FC236}">
                <a16:creationId xmlns:a16="http://schemas.microsoft.com/office/drawing/2014/main" id="{FFD84737-0B4A-B774-CDD6-77BF1ABBFE6E}"/>
              </a:ext>
            </a:extLst>
          </p:cNvPr>
          <p:cNvSpPr txBox="1"/>
          <p:nvPr/>
        </p:nvSpPr>
        <p:spPr>
          <a:xfrm>
            <a:off x="9185448" y="65040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5</a:t>
            </a:fld>
            <a:endParaRPr kumimoji="0" lang="it-IT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56DDB952-2DF9-3BE7-8259-585856F35DF5}"/>
              </a:ext>
            </a:extLst>
          </p:cNvPr>
          <p:cNvGrpSpPr>
            <a:grpSpLocks noChangeAspect="1"/>
          </p:cNvGrpSpPr>
          <p:nvPr/>
        </p:nvGrpSpPr>
        <p:grpSpPr>
          <a:xfrm>
            <a:off x="6162578" y="845918"/>
            <a:ext cx="5372676" cy="5330317"/>
            <a:chOff x="730250" y="1536700"/>
            <a:chExt cx="7039500" cy="6886800"/>
          </a:xfrm>
        </p:grpSpPr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80532829-3E19-15D4-B92F-B9F9685BCD97}"/>
                </a:ext>
              </a:extLst>
            </p:cNvPr>
            <p:cNvSpPr/>
            <p:nvPr/>
          </p:nvSpPr>
          <p:spPr>
            <a:xfrm>
              <a:off x="1958450" y="3975100"/>
              <a:ext cx="2268000" cy="2016000"/>
            </a:xfrm>
            <a:prstGeom prst="rect">
              <a:avLst/>
            </a:prstGeom>
            <a:solidFill>
              <a:srgbClr val="F8B70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921D8E72-3E75-F478-BA56-609B33A65CEF}"/>
                </a:ext>
              </a:extLst>
            </p:cNvPr>
            <p:cNvSpPr/>
            <p:nvPr/>
          </p:nvSpPr>
          <p:spPr>
            <a:xfrm>
              <a:off x="4321474" y="3975100"/>
              <a:ext cx="2268000" cy="2016000"/>
            </a:xfrm>
            <a:prstGeom prst="rect">
              <a:avLst/>
            </a:prstGeom>
            <a:solidFill>
              <a:srgbClr val="0144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EFA7FA60-D2B0-36CF-404C-6299893998AA}"/>
                </a:ext>
              </a:extLst>
            </p:cNvPr>
            <p:cNvSpPr/>
            <p:nvPr/>
          </p:nvSpPr>
          <p:spPr>
            <a:xfrm>
              <a:off x="730250" y="6032500"/>
              <a:ext cx="2268000" cy="2016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9D5342C7-99FA-212A-D850-7EEF31D9ECB3}"/>
                </a:ext>
              </a:extLst>
            </p:cNvPr>
            <p:cNvSpPr/>
            <p:nvPr/>
          </p:nvSpPr>
          <p:spPr>
            <a:xfrm>
              <a:off x="3105765" y="6032500"/>
              <a:ext cx="2268000" cy="2016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9A20653E-802A-F2A4-23CE-786FBEFF5640}"/>
                </a:ext>
              </a:extLst>
            </p:cNvPr>
            <p:cNvSpPr/>
            <p:nvPr/>
          </p:nvSpPr>
          <p:spPr>
            <a:xfrm>
              <a:off x="5501750" y="6032500"/>
              <a:ext cx="2268000" cy="2016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99F8C9C6-33BE-CC36-3FC4-6131C42D89D6}"/>
                </a:ext>
              </a:extLst>
            </p:cNvPr>
            <p:cNvSpPr/>
            <p:nvPr/>
          </p:nvSpPr>
          <p:spPr>
            <a:xfrm>
              <a:off x="1568450" y="4643949"/>
              <a:ext cx="828000" cy="75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8B70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F2D2A0A3-9BC3-355C-A44F-905F8526C3EA}"/>
                </a:ext>
              </a:extLst>
            </p:cNvPr>
            <p:cNvSpPr/>
            <p:nvPr/>
          </p:nvSpPr>
          <p:spPr>
            <a:xfrm>
              <a:off x="3845450" y="7667500"/>
              <a:ext cx="828000" cy="75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05FD13EE-F4BC-A7DD-58DC-E03DD6A781CA}"/>
                </a:ext>
              </a:extLst>
            </p:cNvPr>
            <p:cNvSpPr/>
            <p:nvPr/>
          </p:nvSpPr>
          <p:spPr>
            <a:xfrm>
              <a:off x="6140450" y="4643949"/>
              <a:ext cx="828000" cy="75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144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21CB109F-6783-61FE-9776-843FAEBDE607}"/>
                </a:ext>
              </a:extLst>
            </p:cNvPr>
            <p:cNvGrpSpPr/>
            <p:nvPr/>
          </p:nvGrpSpPr>
          <p:grpSpPr>
            <a:xfrm>
              <a:off x="3092450" y="1544198"/>
              <a:ext cx="2268000" cy="2389502"/>
              <a:chOff x="3092450" y="1544198"/>
              <a:chExt cx="2268000" cy="2389502"/>
            </a:xfrm>
          </p:grpSpPr>
          <p:sp>
            <p:nvSpPr>
              <p:cNvPr id="54" name="Rettangolo 53">
                <a:extLst>
                  <a:ext uri="{FF2B5EF4-FFF2-40B4-BE49-F238E27FC236}">
                    <a16:creationId xmlns:a16="http://schemas.microsoft.com/office/drawing/2014/main" id="{589EAD05-2D41-7937-C0CD-5348A0DD61CC}"/>
                  </a:ext>
                </a:extLst>
              </p:cNvPr>
              <p:cNvSpPr/>
              <p:nvPr/>
            </p:nvSpPr>
            <p:spPr>
              <a:xfrm>
                <a:off x="3092450" y="1917700"/>
                <a:ext cx="2268000" cy="2016000"/>
              </a:xfrm>
              <a:prstGeom prst="rect">
                <a:avLst/>
              </a:prstGeom>
              <a:solidFill>
                <a:srgbClr val="A7BD0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e 54">
                <a:extLst>
                  <a:ext uri="{FF2B5EF4-FFF2-40B4-BE49-F238E27FC236}">
                    <a16:creationId xmlns:a16="http://schemas.microsoft.com/office/drawing/2014/main" id="{442253C5-4319-C42A-7884-56F8FD07F5DF}"/>
                  </a:ext>
                </a:extLst>
              </p:cNvPr>
              <p:cNvSpPr/>
              <p:nvPr/>
            </p:nvSpPr>
            <p:spPr>
              <a:xfrm>
                <a:off x="3845450" y="1544198"/>
                <a:ext cx="828000" cy="75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A7BD0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356724DD-0E30-FDDA-DBCB-DDA894B7E25B}"/>
                </a:ext>
              </a:extLst>
            </p:cNvPr>
            <p:cNvGrpSpPr/>
            <p:nvPr/>
          </p:nvGrpSpPr>
          <p:grpSpPr>
            <a:xfrm>
              <a:off x="5454650" y="1544198"/>
              <a:ext cx="2268000" cy="2389502"/>
              <a:chOff x="5454650" y="1544198"/>
              <a:chExt cx="2268000" cy="2389502"/>
            </a:xfrm>
          </p:grpSpPr>
          <p:sp>
            <p:nvSpPr>
              <p:cNvPr id="52" name="Rettangolo 51">
                <a:extLst>
                  <a:ext uri="{FF2B5EF4-FFF2-40B4-BE49-F238E27FC236}">
                    <a16:creationId xmlns:a16="http://schemas.microsoft.com/office/drawing/2014/main" id="{9FD3256A-890C-59EE-BCAB-4B5A286498A6}"/>
                  </a:ext>
                </a:extLst>
              </p:cNvPr>
              <p:cNvSpPr/>
              <p:nvPr/>
            </p:nvSpPr>
            <p:spPr>
              <a:xfrm>
                <a:off x="5454650" y="1917700"/>
                <a:ext cx="2268000" cy="2016000"/>
              </a:xfrm>
              <a:prstGeom prst="rect">
                <a:avLst/>
              </a:prstGeom>
              <a:solidFill>
                <a:srgbClr val="637CB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e 52">
                <a:extLst>
                  <a:ext uri="{FF2B5EF4-FFF2-40B4-BE49-F238E27FC236}">
                    <a16:creationId xmlns:a16="http://schemas.microsoft.com/office/drawing/2014/main" id="{963DE138-8A0C-D455-8B5B-8A35362EE915}"/>
                  </a:ext>
                </a:extLst>
              </p:cNvPr>
              <p:cNvSpPr/>
              <p:nvPr/>
            </p:nvSpPr>
            <p:spPr>
              <a:xfrm>
                <a:off x="6207650" y="1544198"/>
                <a:ext cx="828000" cy="75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637CB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0D6C64E4-ADC6-0E4E-5035-EA24B12C41A0}"/>
                </a:ext>
              </a:extLst>
            </p:cNvPr>
            <p:cNvGrpSpPr/>
            <p:nvPr/>
          </p:nvGrpSpPr>
          <p:grpSpPr>
            <a:xfrm>
              <a:off x="730250" y="1536700"/>
              <a:ext cx="2268000" cy="2397000"/>
              <a:chOff x="730250" y="1536700"/>
              <a:chExt cx="2268000" cy="2397000"/>
            </a:xfrm>
          </p:grpSpPr>
          <p:sp>
            <p:nvSpPr>
              <p:cNvPr id="50" name="Rettangolo 49">
                <a:extLst>
                  <a:ext uri="{FF2B5EF4-FFF2-40B4-BE49-F238E27FC236}">
                    <a16:creationId xmlns:a16="http://schemas.microsoft.com/office/drawing/2014/main" id="{36D57614-0836-2460-1791-AC3CE45C2F78}"/>
                  </a:ext>
                </a:extLst>
              </p:cNvPr>
              <p:cNvSpPr/>
              <p:nvPr/>
            </p:nvSpPr>
            <p:spPr>
              <a:xfrm>
                <a:off x="730250" y="1917700"/>
                <a:ext cx="2268000" cy="2016000"/>
              </a:xfrm>
              <a:prstGeom prst="rect">
                <a:avLst/>
              </a:prstGeom>
              <a:solidFill>
                <a:srgbClr val="139DA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e 50">
                <a:extLst>
                  <a:ext uri="{FF2B5EF4-FFF2-40B4-BE49-F238E27FC236}">
                    <a16:creationId xmlns:a16="http://schemas.microsoft.com/office/drawing/2014/main" id="{0796E7CC-152A-E1C1-0F71-906B2CC4FA2E}"/>
                  </a:ext>
                </a:extLst>
              </p:cNvPr>
              <p:cNvSpPr/>
              <p:nvPr/>
            </p:nvSpPr>
            <p:spPr>
              <a:xfrm>
                <a:off x="1483250" y="1536700"/>
                <a:ext cx="828000" cy="75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139DA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BD915F48-8FEB-82C6-1578-D5DDDE4E875D}"/>
                </a:ext>
              </a:extLst>
            </p:cNvPr>
            <p:cNvSpPr/>
            <p:nvPr/>
          </p:nvSpPr>
          <p:spPr>
            <a:xfrm>
              <a:off x="6207650" y="7667500"/>
              <a:ext cx="828000" cy="75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B8FADC8D-35C5-EF1B-3CE8-1C96CC7808D7}"/>
                </a:ext>
              </a:extLst>
            </p:cNvPr>
            <p:cNvSpPr/>
            <p:nvPr/>
          </p:nvSpPr>
          <p:spPr>
            <a:xfrm>
              <a:off x="1483250" y="7667500"/>
              <a:ext cx="828000" cy="75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5BBF41DF-D6FD-E25B-E5C3-1970DE031461}"/>
                </a:ext>
              </a:extLst>
            </p:cNvPr>
            <p:cNvSpPr txBox="1"/>
            <p:nvPr/>
          </p:nvSpPr>
          <p:spPr>
            <a:xfrm>
              <a:off x="1450249" y="2266433"/>
              <a:ext cx="828000" cy="26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solidFill>
                    <a:schemeClr val="bg1"/>
                  </a:solidFill>
                  <a:latin typeface="Titillium Web" panose="00000500000000000000" pitchFamily="2" charset="0"/>
                </a:rPr>
                <a:t>Asse 1</a:t>
              </a:r>
              <a:endParaRPr lang="en-US" sz="1200">
                <a:solidFill>
                  <a:schemeClr val="bg1"/>
                </a:solidFill>
                <a:latin typeface="Titillium Web" panose="00000500000000000000" pitchFamily="2" charset="0"/>
              </a:endParaRP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3F91D6A6-2489-03F8-DC75-678300511A31}"/>
                </a:ext>
              </a:extLst>
            </p:cNvPr>
            <p:cNvSpPr txBox="1"/>
            <p:nvPr/>
          </p:nvSpPr>
          <p:spPr>
            <a:xfrm>
              <a:off x="6150650" y="2266433"/>
              <a:ext cx="828000" cy="26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solidFill>
                    <a:schemeClr val="bg1"/>
                  </a:solidFill>
                  <a:latin typeface="Titillium Web" panose="00000500000000000000" pitchFamily="2" charset="0"/>
                </a:rPr>
                <a:t>Asse 3</a:t>
              </a:r>
              <a:endParaRPr lang="en-US" sz="1200">
                <a:solidFill>
                  <a:schemeClr val="bg1"/>
                </a:solidFill>
                <a:latin typeface="Titillium Web" panose="00000500000000000000" pitchFamily="2" charset="0"/>
              </a:endParaRP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175E69B6-79A4-A9EA-963C-48AEC4323807}"/>
                </a:ext>
              </a:extLst>
            </p:cNvPr>
            <p:cNvSpPr txBox="1"/>
            <p:nvPr/>
          </p:nvSpPr>
          <p:spPr>
            <a:xfrm>
              <a:off x="3864650" y="2266433"/>
              <a:ext cx="828000" cy="26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solidFill>
                    <a:schemeClr val="bg1"/>
                  </a:solidFill>
                  <a:latin typeface="Titillium Web" panose="00000500000000000000" pitchFamily="2" charset="0"/>
                </a:rPr>
                <a:t>Asse 2</a:t>
              </a:r>
              <a:endParaRPr lang="en-US" sz="1200">
                <a:solidFill>
                  <a:schemeClr val="bg1"/>
                </a:solidFill>
                <a:latin typeface="Titillium Web" panose="00000500000000000000" pitchFamily="2" charset="0"/>
              </a:endParaRP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A06C9595-7464-030D-B58F-7DAD890CF171}"/>
                </a:ext>
              </a:extLst>
            </p:cNvPr>
            <p:cNvSpPr txBox="1"/>
            <p:nvPr/>
          </p:nvSpPr>
          <p:spPr>
            <a:xfrm>
              <a:off x="6150650" y="6108700"/>
              <a:ext cx="828000" cy="357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Titillium Web" panose="00000500000000000000" pitchFamily="2" charset="0"/>
                </a:rPr>
                <a:t>Asse 8</a:t>
              </a:r>
              <a:endParaRPr lang="en-US" sz="1200" dirty="0">
                <a:solidFill>
                  <a:schemeClr val="bg1"/>
                </a:solidFill>
                <a:latin typeface="Titillium Web" panose="00000500000000000000" pitchFamily="2" charset="0"/>
              </a:endParaRP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ADC465C3-6821-39E5-B507-7CC8956D16E3}"/>
                </a:ext>
              </a:extLst>
            </p:cNvPr>
            <p:cNvSpPr txBox="1"/>
            <p:nvPr/>
          </p:nvSpPr>
          <p:spPr>
            <a:xfrm>
              <a:off x="3864650" y="6108700"/>
              <a:ext cx="828000" cy="357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Titillium Web" panose="00000500000000000000" pitchFamily="2" charset="0"/>
                </a:rPr>
                <a:t>Asse 7</a:t>
              </a:r>
              <a:endParaRPr lang="en-US" sz="1200" dirty="0">
                <a:solidFill>
                  <a:schemeClr val="bg1"/>
                </a:solidFill>
                <a:latin typeface="Titillium Web" panose="00000500000000000000" pitchFamily="2" charset="0"/>
              </a:endParaRP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071F5848-5681-D47E-5BCE-5579B8398DAA}"/>
                </a:ext>
              </a:extLst>
            </p:cNvPr>
            <p:cNvSpPr txBox="1"/>
            <p:nvPr/>
          </p:nvSpPr>
          <p:spPr>
            <a:xfrm>
              <a:off x="1447251" y="6108700"/>
              <a:ext cx="828000" cy="357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Titillium Web" panose="00000500000000000000" pitchFamily="2" charset="0"/>
                </a:rPr>
                <a:t>Asse 6</a:t>
              </a:r>
              <a:endParaRPr lang="en-US" sz="1200" dirty="0">
                <a:solidFill>
                  <a:schemeClr val="bg1"/>
                </a:solidFill>
                <a:latin typeface="Titillium Web" panose="00000500000000000000" pitchFamily="2" charset="0"/>
              </a:endParaRP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4081C6BA-9D61-9622-C567-617B87DB965C}"/>
                </a:ext>
              </a:extLst>
            </p:cNvPr>
            <p:cNvSpPr txBox="1"/>
            <p:nvPr/>
          </p:nvSpPr>
          <p:spPr>
            <a:xfrm>
              <a:off x="4855250" y="4062968"/>
              <a:ext cx="828000" cy="26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solidFill>
                    <a:schemeClr val="bg1"/>
                  </a:solidFill>
                  <a:latin typeface="Titillium Web" panose="00000500000000000000" pitchFamily="2" charset="0"/>
                </a:rPr>
                <a:t>Asse 5</a:t>
              </a:r>
              <a:endParaRPr lang="en-US" sz="1200">
                <a:solidFill>
                  <a:schemeClr val="bg1"/>
                </a:solidFill>
                <a:latin typeface="Titillium Web" panose="00000500000000000000" pitchFamily="2" charset="0"/>
              </a:endParaRP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06E6C947-5E82-3C3F-B66D-543FBDC0678F}"/>
                </a:ext>
              </a:extLst>
            </p:cNvPr>
            <p:cNvSpPr txBox="1"/>
            <p:nvPr/>
          </p:nvSpPr>
          <p:spPr>
            <a:xfrm>
              <a:off x="2635250" y="4062968"/>
              <a:ext cx="828000" cy="26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>
                  <a:solidFill>
                    <a:schemeClr val="bg1"/>
                  </a:solidFill>
                  <a:latin typeface="Titillium Web" panose="00000500000000000000" pitchFamily="2" charset="0"/>
                </a:rPr>
                <a:t>Asse 4</a:t>
              </a:r>
              <a:endParaRPr lang="en-US" sz="1200">
                <a:solidFill>
                  <a:schemeClr val="bg1"/>
                </a:solidFill>
                <a:latin typeface="Titillium Web" panose="00000500000000000000" pitchFamily="2" charset="0"/>
              </a:endParaRP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55E8C186-E354-8449-D948-07855FD52C28}"/>
                </a:ext>
              </a:extLst>
            </p:cNvPr>
            <p:cNvSpPr txBox="1"/>
            <p:nvPr/>
          </p:nvSpPr>
          <p:spPr>
            <a:xfrm>
              <a:off x="987950" y="3123000"/>
              <a:ext cx="1752600" cy="442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>
                  <a:solidFill>
                    <a:schemeClr val="bg1"/>
                  </a:solidFill>
                  <a:latin typeface="Titillium Web" panose="00000500000000000000" pitchFamily="2" charset="0"/>
                </a:rPr>
                <a:t>Agenda Digitale Metropolitana</a:t>
              </a:r>
              <a:endParaRPr lang="en-US" sz="1200">
                <a:solidFill>
                  <a:schemeClr val="bg1"/>
                </a:solidFill>
                <a:latin typeface="Titillium Web" panose="00000500000000000000" pitchFamily="2" charset="0"/>
              </a:endParaRP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48E64EA7-6ED6-11FB-898E-2FBAA080191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163100" y="3123000"/>
              <a:ext cx="2268000" cy="442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>
                  <a:solidFill>
                    <a:schemeClr val="bg1"/>
                  </a:solidFill>
                  <a:latin typeface="Titillium Web" panose="00000500000000000000" pitchFamily="2" charset="0"/>
                </a:rPr>
                <a:t>Sostenibilità dei servizi pubblici e della mobilità urbana</a:t>
              </a:r>
              <a:endParaRPr lang="en-US" sz="1200">
                <a:solidFill>
                  <a:schemeClr val="bg1"/>
                </a:solidFill>
                <a:latin typeface="Titillium Web" panose="00000500000000000000" pitchFamily="2" charset="0"/>
              </a:endParaRP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1211A2DA-CE91-C9A0-2C49-2614E28F638C}"/>
                </a:ext>
              </a:extLst>
            </p:cNvPr>
            <p:cNvSpPr txBox="1"/>
            <p:nvPr/>
          </p:nvSpPr>
          <p:spPr>
            <a:xfrm>
              <a:off x="5501750" y="3123000"/>
              <a:ext cx="2191800" cy="26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>
                  <a:solidFill>
                    <a:schemeClr val="bg1"/>
                  </a:solidFill>
                  <a:latin typeface="Titillium Web" panose="00000500000000000000" pitchFamily="2" charset="0"/>
                </a:rPr>
                <a:t>Servizi per l’inclusione sociale</a:t>
              </a:r>
              <a:endParaRPr lang="en-US" sz="1200">
                <a:solidFill>
                  <a:schemeClr val="bg1"/>
                </a:solidFill>
                <a:latin typeface="Titillium Web" panose="00000500000000000000" pitchFamily="2" charset="0"/>
              </a:endParaRP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A17214E9-95E5-4330-F92F-DA22FC2C3189}"/>
                </a:ext>
              </a:extLst>
            </p:cNvPr>
            <p:cNvSpPr txBox="1"/>
            <p:nvPr/>
          </p:nvSpPr>
          <p:spPr>
            <a:xfrm>
              <a:off x="2220726" y="5119469"/>
              <a:ext cx="2009100" cy="442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>
                  <a:solidFill>
                    <a:schemeClr val="bg1"/>
                  </a:solidFill>
                  <a:latin typeface="Titillium Web" panose="00000500000000000000" pitchFamily="2" charset="0"/>
                </a:rPr>
                <a:t>Infrastruttura per l’inclusione sociale</a:t>
              </a:r>
              <a:endParaRPr lang="en-US" sz="1200">
                <a:solidFill>
                  <a:schemeClr val="bg1"/>
                </a:solidFill>
                <a:latin typeface="Titillium Web" panose="00000500000000000000" pitchFamily="2" charset="0"/>
              </a:endParaRP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2C476F9C-60E7-D427-786A-F90D96619D40}"/>
                </a:ext>
              </a:extLst>
            </p:cNvPr>
            <p:cNvSpPr txBox="1"/>
            <p:nvPr/>
          </p:nvSpPr>
          <p:spPr>
            <a:xfrm>
              <a:off x="4492026" y="5119469"/>
              <a:ext cx="1819800" cy="26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>
                  <a:solidFill>
                    <a:schemeClr val="bg1"/>
                  </a:solidFill>
                  <a:latin typeface="Titillium Web" panose="00000500000000000000" pitchFamily="2" charset="0"/>
                </a:rPr>
                <a:t>Assistenza tecnica</a:t>
              </a:r>
              <a:endParaRPr lang="en-US" sz="1200">
                <a:solidFill>
                  <a:schemeClr val="bg1"/>
                </a:solidFill>
                <a:latin typeface="Titillium Web" panose="00000500000000000000" pitchFamily="2" charset="0"/>
              </a:endParaRP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68B2DB0F-0839-F9CB-B1F8-F87D7D535DA7}"/>
                </a:ext>
              </a:extLst>
            </p:cNvPr>
            <p:cNvSpPr txBox="1"/>
            <p:nvPr/>
          </p:nvSpPr>
          <p:spPr>
            <a:xfrm>
              <a:off x="844550" y="6933000"/>
              <a:ext cx="2039400" cy="442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>
                  <a:solidFill>
                    <a:schemeClr val="bg1"/>
                  </a:solidFill>
                  <a:latin typeface="Titillium Web" panose="00000500000000000000" pitchFamily="2" charset="0"/>
                </a:rPr>
                <a:t>Ripresa verde, digitale e resiliente</a:t>
              </a:r>
              <a:endParaRPr lang="en-US" sz="1200">
                <a:solidFill>
                  <a:schemeClr val="bg1"/>
                </a:solidFill>
                <a:latin typeface="Titillium Web" panose="00000500000000000000" pitchFamily="2" charset="0"/>
              </a:endParaRPr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D94A8B47-436E-C0D7-E3D1-E3E75634D1E3}"/>
                </a:ext>
              </a:extLst>
            </p:cNvPr>
            <p:cNvSpPr txBox="1"/>
            <p:nvPr/>
          </p:nvSpPr>
          <p:spPr>
            <a:xfrm>
              <a:off x="3107000" y="6920158"/>
              <a:ext cx="2380199" cy="442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>
                  <a:solidFill>
                    <a:schemeClr val="bg1"/>
                  </a:solidFill>
                  <a:latin typeface="Titillium Web" panose="00000500000000000000" pitchFamily="2" charset="0"/>
                </a:rPr>
                <a:t>Ripresa sociale, economica e occupazionale</a:t>
              </a:r>
              <a:endParaRPr lang="en-US" sz="1200">
                <a:solidFill>
                  <a:schemeClr val="bg1"/>
                </a:solidFill>
                <a:latin typeface="Titillium Web" panose="00000500000000000000" pitchFamily="2" charset="0"/>
              </a:endParaRPr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84F45C37-41DD-061B-E35F-19087347F7C9}"/>
                </a:ext>
              </a:extLst>
            </p:cNvPr>
            <p:cNvSpPr txBox="1"/>
            <p:nvPr/>
          </p:nvSpPr>
          <p:spPr>
            <a:xfrm>
              <a:off x="5530851" y="6933000"/>
              <a:ext cx="2133600" cy="26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>
                  <a:solidFill>
                    <a:schemeClr val="bg1"/>
                  </a:solidFill>
                  <a:latin typeface="Titillium Web" panose="00000500000000000000" pitchFamily="2" charset="0"/>
                </a:rPr>
                <a:t>Assistenza tecnica </a:t>
              </a:r>
              <a:r>
                <a:rPr lang="it-IT" sz="1200" err="1">
                  <a:solidFill>
                    <a:schemeClr val="bg1"/>
                  </a:solidFill>
                  <a:latin typeface="Titillium Web" panose="00000500000000000000" pitchFamily="2" charset="0"/>
                </a:rPr>
                <a:t>React</a:t>
              </a:r>
              <a:r>
                <a:rPr lang="it-IT" sz="1200">
                  <a:solidFill>
                    <a:schemeClr val="bg1"/>
                  </a:solidFill>
                  <a:latin typeface="Titillium Web" panose="00000500000000000000" pitchFamily="2" charset="0"/>
                </a:rPr>
                <a:t>-EU</a:t>
              </a:r>
              <a:endParaRPr lang="en-US" sz="1200">
                <a:solidFill>
                  <a:schemeClr val="bg1"/>
                </a:solidFill>
                <a:latin typeface="Titillium Web" panose="00000500000000000000" pitchFamily="2" charset="0"/>
              </a:endParaRPr>
            </a:p>
          </p:txBody>
        </p:sp>
        <p:pic>
          <p:nvPicPr>
            <p:cNvPr id="42" name="Elemento grafico 41" descr="Città contorno">
              <a:extLst>
                <a:ext uri="{FF2B5EF4-FFF2-40B4-BE49-F238E27FC236}">
                  <a16:creationId xmlns:a16="http://schemas.microsoft.com/office/drawing/2014/main" id="{BD9D8F1E-C348-8FA1-8489-9A015D2B5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63350" y="2565400"/>
              <a:ext cx="581700" cy="581700"/>
            </a:xfrm>
            <a:prstGeom prst="rect">
              <a:avLst/>
            </a:prstGeom>
          </p:spPr>
        </p:pic>
        <p:pic>
          <p:nvPicPr>
            <p:cNvPr id="43" name="Elemento grafico 42" descr="Città contorno">
              <a:extLst>
                <a:ext uri="{FF2B5EF4-FFF2-40B4-BE49-F238E27FC236}">
                  <a16:creationId xmlns:a16="http://schemas.microsoft.com/office/drawing/2014/main" id="{CC14D3A1-37A6-4581-8921-A74012603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69050" y="2527300"/>
              <a:ext cx="581700" cy="581700"/>
            </a:xfrm>
            <a:prstGeom prst="rect">
              <a:avLst/>
            </a:prstGeom>
          </p:spPr>
        </p:pic>
        <p:pic>
          <p:nvPicPr>
            <p:cNvPr id="44" name="Elemento grafico 43" descr="Città contorno">
              <a:extLst>
                <a:ext uri="{FF2B5EF4-FFF2-40B4-BE49-F238E27FC236}">
                  <a16:creationId xmlns:a16="http://schemas.microsoft.com/office/drawing/2014/main" id="{FFD52C8A-C7C3-8FF9-9EA9-E995AC0F5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01750" y="2565400"/>
              <a:ext cx="581700" cy="581700"/>
            </a:xfrm>
            <a:prstGeom prst="rect">
              <a:avLst/>
            </a:prstGeom>
          </p:spPr>
        </p:pic>
        <p:pic>
          <p:nvPicPr>
            <p:cNvPr id="45" name="Elemento grafico 44" descr="Città contorno">
              <a:extLst>
                <a:ext uri="{FF2B5EF4-FFF2-40B4-BE49-F238E27FC236}">
                  <a16:creationId xmlns:a16="http://schemas.microsoft.com/office/drawing/2014/main" id="{549C2214-290F-C49A-5730-F5E6ED799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39350" y="4584700"/>
              <a:ext cx="581700" cy="581700"/>
            </a:xfrm>
            <a:prstGeom prst="rect">
              <a:avLst/>
            </a:prstGeom>
          </p:spPr>
        </p:pic>
        <p:pic>
          <p:nvPicPr>
            <p:cNvPr id="46" name="Elemento grafico 45" descr="Città contorno">
              <a:extLst>
                <a:ext uri="{FF2B5EF4-FFF2-40B4-BE49-F238E27FC236}">
                  <a16:creationId xmlns:a16="http://schemas.microsoft.com/office/drawing/2014/main" id="{B0EF2AB0-EDDE-FD14-72AE-0DFFA315F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01550" y="4584700"/>
              <a:ext cx="581700" cy="581700"/>
            </a:xfrm>
            <a:prstGeom prst="rect">
              <a:avLst/>
            </a:prstGeom>
          </p:spPr>
        </p:pic>
        <p:pic>
          <p:nvPicPr>
            <p:cNvPr id="47" name="Elemento grafico 46" descr="Elenco contorno">
              <a:extLst>
                <a:ext uri="{FF2B5EF4-FFF2-40B4-BE49-F238E27FC236}">
                  <a16:creationId xmlns:a16="http://schemas.microsoft.com/office/drawing/2014/main" id="{BC51BEA4-2CBA-1C3E-4244-1295BA542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16650" y="6337300"/>
              <a:ext cx="581700" cy="581700"/>
            </a:xfrm>
            <a:prstGeom prst="rect">
              <a:avLst/>
            </a:prstGeom>
          </p:spPr>
        </p:pic>
        <p:pic>
          <p:nvPicPr>
            <p:cNvPr id="48" name="Elemento grafico 47" descr="Elenco contorno">
              <a:extLst>
                <a:ext uri="{FF2B5EF4-FFF2-40B4-BE49-F238E27FC236}">
                  <a16:creationId xmlns:a16="http://schemas.microsoft.com/office/drawing/2014/main" id="{8D6AFF80-F2B6-9F21-80DA-716FB1B28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30650" y="6365200"/>
              <a:ext cx="581700" cy="581700"/>
            </a:xfrm>
            <a:prstGeom prst="rect">
              <a:avLst/>
            </a:prstGeom>
          </p:spPr>
        </p:pic>
        <p:pic>
          <p:nvPicPr>
            <p:cNvPr id="49" name="Elemento grafico 48" descr="Elenco contorno">
              <a:extLst>
                <a:ext uri="{FF2B5EF4-FFF2-40B4-BE49-F238E27FC236}">
                  <a16:creationId xmlns:a16="http://schemas.microsoft.com/office/drawing/2014/main" id="{CFC84CEE-9A6C-AAAE-5C0E-BE7206143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17993" y="6375823"/>
              <a:ext cx="581700" cy="581700"/>
            </a:xfrm>
            <a:prstGeom prst="rect">
              <a:avLst/>
            </a:prstGeom>
          </p:spPr>
        </p:pic>
      </p:grp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545A4EEF-901A-64B1-B258-E1C4B3D4ADAB}"/>
              </a:ext>
            </a:extLst>
          </p:cNvPr>
          <p:cNvSpPr txBox="1"/>
          <p:nvPr/>
        </p:nvSpPr>
        <p:spPr>
          <a:xfrm>
            <a:off x="6519643" y="877879"/>
            <a:ext cx="1029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Titilium web"/>
              </a:rPr>
              <a:t>8,80 </a:t>
            </a:r>
          </a:p>
          <a:p>
            <a:pPr algn="ctr"/>
            <a:r>
              <a:rPr lang="en-US" sz="1400" b="1" err="1">
                <a:latin typeface="Titilium web"/>
              </a:rPr>
              <a:t>mln</a:t>
            </a:r>
            <a:endParaRPr lang="en-US" sz="1400" b="1">
              <a:latin typeface="Titilium web"/>
            </a:endParaRP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73180128-C03E-FCFF-181D-8FE541EA490E}"/>
              </a:ext>
            </a:extLst>
          </p:cNvPr>
          <p:cNvSpPr txBox="1"/>
          <p:nvPr/>
        </p:nvSpPr>
        <p:spPr>
          <a:xfrm>
            <a:off x="8320013" y="897200"/>
            <a:ext cx="1029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Titilium web"/>
              </a:rPr>
              <a:t>10,06 </a:t>
            </a:r>
          </a:p>
          <a:p>
            <a:pPr algn="ctr"/>
            <a:r>
              <a:rPr lang="en-US" sz="1400" b="1" err="1">
                <a:latin typeface="Titilium web"/>
              </a:rPr>
              <a:t>mln</a:t>
            </a:r>
            <a:endParaRPr lang="en-US" sz="1400" b="1">
              <a:latin typeface="Titilium web"/>
            </a:endParaRP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77A39593-4255-5242-46F3-4C7546D560D2}"/>
              </a:ext>
            </a:extLst>
          </p:cNvPr>
          <p:cNvSpPr txBox="1"/>
          <p:nvPr/>
        </p:nvSpPr>
        <p:spPr>
          <a:xfrm>
            <a:off x="10145050" y="897200"/>
            <a:ext cx="1029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tilium web"/>
              </a:rPr>
              <a:t>13,93 </a:t>
            </a:r>
          </a:p>
          <a:p>
            <a:pPr algn="ctr"/>
            <a:r>
              <a:rPr lang="en-US" sz="1400" b="1" dirty="0" err="1">
                <a:latin typeface="Titilium web"/>
              </a:rPr>
              <a:t>mln</a:t>
            </a:r>
            <a:endParaRPr lang="en-US" sz="1400" b="1" dirty="0">
              <a:latin typeface="Titilium web"/>
            </a:endParaRP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B3A5A2BF-1DC1-B737-6127-646E3DAB4350}"/>
              </a:ext>
            </a:extLst>
          </p:cNvPr>
          <p:cNvSpPr txBox="1"/>
          <p:nvPr/>
        </p:nvSpPr>
        <p:spPr>
          <a:xfrm>
            <a:off x="6615744" y="3285507"/>
            <a:ext cx="1029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Titilium web"/>
              </a:rPr>
              <a:t>6,52 </a:t>
            </a:r>
          </a:p>
          <a:p>
            <a:pPr algn="ctr"/>
            <a:r>
              <a:rPr lang="en-US" sz="1400" b="1" err="1">
                <a:latin typeface="Titilium web"/>
              </a:rPr>
              <a:t>mln</a:t>
            </a:r>
            <a:endParaRPr lang="en-US" sz="1400" b="1">
              <a:latin typeface="Titilium web"/>
            </a:endParaRP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C53E16F4-8416-47C1-FA16-EF6A04157A6A}"/>
              </a:ext>
            </a:extLst>
          </p:cNvPr>
          <p:cNvSpPr txBox="1"/>
          <p:nvPr/>
        </p:nvSpPr>
        <p:spPr>
          <a:xfrm>
            <a:off x="10102272" y="3274150"/>
            <a:ext cx="1029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Titilium web"/>
              </a:rPr>
              <a:t>1,06 </a:t>
            </a:r>
          </a:p>
          <a:p>
            <a:pPr algn="ctr"/>
            <a:r>
              <a:rPr lang="en-US" sz="1400" b="1" err="1">
                <a:latin typeface="Titilium web"/>
              </a:rPr>
              <a:t>mln</a:t>
            </a:r>
            <a:endParaRPr lang="en-US" sz="1400" b="1">
              <a:latin typeface="Titilium web"/>
            </a:endParaRP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6DAA07BF-665A-1BC9-C9D5-C9DB32455DD4}"/>
              </a:ext>
            </a:extLst>
          </p:cNvPr>
          <p:cNvSpPr txBox="1"/>
          <p:nvPr/>
        </p:nvSpPr>
        <p:spPr>
          <a:xfrm>
            <a:off x="6547811" y="5614171"/>
            <a:ext cx="1029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tilium web"/>
              </a:rPr>
              <a:t>68,14 </a:t>
            </a:r>
          </a:p>
          <a:p>
            <a:pPr algn="ctr"/>
            <a:r>
              <a:rPr lang="en-US" sz="1400" b="1" dirty="0" err="1">
                <a:latin typeface="Titilium web"/>
              </a:rPr>
              <a:t>mln</a:t>
            </a:r>
            <a:endParaRPr lang="en-US" sz="1400" b="1" dirty="0">
              <a:latin typeface="Titilium web"/>
            </a:endParaRP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159224AE-9125-3908-8BFE-404F5CC920A6}"/>
              </a:ext>
            </a:extLst>
          </p:cNvPr>
          <p:cNvSpPr txBox="1"/>
          <p:nvPr/>
        </p:nvSpPr>
        <p:spPr>
          <a:xfrm>
            <a:off x="8368974" y="5614502"/>
            <a:ext cx="1029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Titilium web"/>
              </a:rPr>
              <a:t>6,86 </a:t>
            </a:r>
          </a:p>
          <a:p>
            <a:pPr algn="ctr"/>
            <a:r>
              <a:rPr lang="en-US" sz="1400" b="1" err="1">
                <a:latin typeface="Titilium web"/>
              </a:rPr>
              <a:t>mln</a:t>
            </a:r>
            <a:endParaRPr lang="en-US" sz="1400" b="1">
              <a:latin typeface="Titilium web"/>
            </a:endParaRP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3448ADE2-4636-522B-0B30-E4B7D1D501AA}"/>
              </a:ext>
            </a:extLst>
          </p:cNvPr>
          <p:cNvSpPr txBox="1"/>
          <p:nvPr/>
        </p:nvSpPr>
        <p:spPr>
          <a:xfrm>
            <a:off x="10162676" y="5614510"/>
            <a:ext cx="1029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tilium web"/>
              </a:rPr>
              <a:t>6,91 </a:t>
            </a:r>
          </a:p>
          <a:p>
            <a:pPr algn="ctr"/>
            <a:r>
              <a:rPr lang="en-US" sz="1400" b="1" dirty="0" err="1">
                <a:latin typeface="Titilium web"/>
              </a:rPr>
              <a:t>mln</a:t>
            </a:r>
            <a:endParaRPr lang="en-US" sz="1400" b="1" dirty="0">
              <a:latin typeface="Titilium web"/>
            </a:endParaRPr>
          </a:p>
        </p:txBody>
      </p:sp>
    </p:spTree>
    <p:extLst>
      <p:ext uri="{BB962C8B-B14F-4D97-AF65-F5344CB8AC3E}">
        <p14:creationId xmlns:p14="http://schemas.microsoft.com/office/powerpoint/2010/main" val="1737006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B7B3344-1533-2313-C4DD-95E67E4E1AB0}"/>
              </a:ext>
            </a:extLst>
          </p:cNvPr>
          <p:cNvSpPr/>
          <p:nvPr/>
        </p:nvSpPr>
        <p:spPr>
          <a:xfrm>
            <a:off x="0" y="948953"/>
            <a:ext cx="12168000" cy="4960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Google Shape;114;p4"/>
          <p:cNvSpPr txBox="1">
            <a:spLocks noGrp="1"/>
          </p:cNvSpPr>
          <p:nvPr>
            <p:ph type="body" sz="quarter" idx="4294967295"/>
          </p:nvPr>
        </p:nvSpPr>
        <p:spPr>
          <a:xfrm>
            <a:off x="334754" y="135238"/>
            <a:ext cx="11269641" cy="733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it-IT" sz="2800" b="1">
                <a:solidFill>
                  <a:schemeClr val="tx1"/>
                </a:solidFill>
                <a:latin typeface="Titillium Web" panose="00000500000000000000" pitchFamily="2" charset="0"/>
                <a:cs typeface="+mj-cs"/>
              </a:rPr>
              <a:t>Dal </a:t>
            </a:r>
            <a:r>
              <a:rPr lang="it-IT" sz="2800" b="1" err="1">
                <a:solidFill>
                  <a:schemeClr val="tx1"/>
                </a:solidFill>
                <a:latin typeface="Titillium Web" panose="00000500000000000000" pitchFamily="2" charset="0"/>
                <a:cs typeface="+mj-cs"/>
              </a:rPr>
              <a:t>Pon</a:t>
            </a:r>
            <a:r>
              <a:rPr lang="it-IT" sz="2800" b="1">
                <a:solidFill>
                  <a:schemeClr val="tx1"/>
                </a:solidFill>
                <a:latin typeface="Titillium Web" panose="00000500000000000000" pitchFamily="2" charset="0"/>
                <a:cs typeface="+mj-cs"/>
              </a:rPr>
              <a:t> Metro </a:t>
            </a:r>
            <a:r>
              <a:rPr lang="it-IT" sz="2800" b="1">
                <a:latin typeface="Titillium Web" panose="00000500000000000000" pitchFamily="2" charset="0"/>
                <a:cs typeface="+mj-cs"/>
              </a:rPr>
              <a:t>al </a:t>
            </a:r>
            <a:r>
              <a:rPr lang="it-IT" sz="2800" b="1">
                <a:solidFill>
                  <a:schemeClr val="tx1"/>
                </a:solidFill>
                <a:latin typeface="Titillium Web" panose="00000500000000000000" pitchFamily="2" charset="0"/>
                <a:cs typeface="+mj-cs"/>
              </a:rPr>
              <a:t>REACT EU: le risorse finanziarie</a:t>
            </a:r>
            <a:r>
              <a:rPr lang="it-IT" sz="2800" b="1">
                <a:latin typeface="Titillium Web" panose="00000500000000000000" pitchFamily="2" charset="0"/>
                <a:cs typeface="+mj-cs"/>
              </a:rPr>
              <a:t> del Comune di Milano</a:t>
            </a:r>
            <a:endParaRPr lang="it-IT" sz="2800" b="1">
              <a:solidFill>
                <a:schemeClr val="tx1"/>
              </a:solidFill>
              <a:latin typeface="Titillium Web" panose="00000500000000000000" pitchFamily="2" charset="0"/>
              <a:cs typeface="+mj-cs"/>
            </a:endParaRPr>
          </a:p>
        </p:txBody>
      </p:sp>
      <p:sp>
        <p:nvSpPr>
          <p:cNvPr id="118" name="Google Shape;118;p4"/>
          <p:cNvSpPr txBox="1"/>
          <p:nvPr/>
        </p:nvSpPr>
        <p:spPr>
          <a:xfrm>
            <a:off x="2349722" y="1439872"/>
            <a:ext cx="205220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illium Web"/>
                <a:ea typeface="+mn-ea"/>
                <a:cs typeface="Arial"/>
                <a:sym typeface="Titillium Web"/>
              </a:rPr>
              <a:t>PON METRO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illium Web"/>
                <a:ea typeface="+mn-ea"/>
                <a:cs typeface="Arial"/>
                <a:sym typeface="Titillium Web"/>
              </a:rPr>
              <a:t>14-20</a:t>
            </a:r>
            <a:endParaRPr kumimoji="0" lang="it-IT" sz="2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tillium Web"/>
              <a:ea typeface="+mn-ea"/>
              <a:cs typeface="Arial"/>
              <a:sym typeface="Arial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978BDC2E-3BE3-4842-A524-6DEAD0CF501B}"/>
              </a:ext>
            </a:extLst>
          </p:cNvPr>
          <p:cNvGrpSpPr/>
          <p:nvPr/>
        </p:nvGrpSpPr>
        <p:grpSpPr>
          <a:xfrm>
            <a:off x="2557363" y="2350670"/>
            <a:ext cx="1743456" cy="1261472"/>
            <a:chOff x="2231664" y="1770719"/>
            <a:chExt cx="1317600" cy="1663999"/>
          </a:xfrm>
          <a:solidFill>
            <a:srgbClr val="C00000"/>
          </a:solidFill>
        </p:grpSpPr>
        <p:sp>
          <p:nvSpPr>
            <p:cNvPr id="116" name="Google Shape;116;p4"/>
            <p:cNvSpPr/>
            <p:nvPr/>
          </p:nvSpPr>
          <p:spPr>
            <a:xfrm>
              <a:off x="2231664" y="1770719"/>
              <a:ext cx="1317600" cy="1663999"/>
            </a:xfrm>
            <a:prstGeom prst="rect">
              <a:avLst/>
            </a:prstGeom>
            <a:grpFill/>
            <a:ln w="25400" cap="flat" cmpd="sng">
              <a:noFill/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lang="it-IT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2239684" y="2414761"/>
              <a:ext cx="1306190" cy="36624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100"/>
                <a:buFont typeface="Arial"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500000000000000" pitchFamily="2" charset="0"/>
                  <a:ea typeface="Titillium Web"/>
                  <a:cs typeface="Titillium Web"/>
                  <a:sym typeface="Titillium Web"/>
                </a:rPr>
                <a:t>40,30 </a:t>
              </a:r>
              <a:endParaRPr kumimoji="0" lang="it-IT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100"/>
                <a:buFont typeface="Arial"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tillium Web" panose="00000500000000000000" pitchFamily="2" charset="0"/>
                  <a:ea typeface="Titillium Web"/>
                  <a:cs typeface="Titillium Web"/>
                  <a:sym typeface="Titillium Web"/>
                </a:rPr>
                <a:t>Mln €</a:t>
              </a:r>
              <a:endParaRPr kumimoji="0" lang="it-IT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" name="Google Shape;120;p1">
            <a:extLst>
              <a:ext uri="{FF2B5EF4-FFF2-40B4-BE49-F238E27FC236}">
                <a16:creationId xmlns:a16="http://schemas.microsoft.com/office/drawing/2014/main" id="{607B4C1C-BFC9-6104-BB5D-EB66972C9D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682" y="6216975"/>
            <a:ext cx="1045222" cy="5622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A3FA9499-FA31-622B-9581-755FD0FD3D4A}"/>
              </a:ext>
            </a:extLst>
          </p:cNvPr>
          <p:cNvGrpSpPr/>
          <p:nvPr/>
        </p:nvGrpSpPr>
        <p:grpSpPr>
          <a:xfrm>
            <a:off x="5096878" y="2350670"/>
            <a:ext cx="1784208" cy="1298029"/>
            <a:chOff x="3693967" y="1834304"/>
            <a:chExt cx="1317600" cy="1648595"/>
          </a:xfrm>
          <a:solidFill>
            <a:srgbClr val="C00000"/>
          </a:solidFill>
        </p:grpSpPr>
        <p:sp>
          <p:nvSpPr>
            <p:cNvPr id="16" name="Google Shape;110;p4">
              <a:extLst>
                <a:ext uri="{FF2B5EF4-FFF2-40B4-BE49-F238E27FC236}">
                  <a16:creationId xmlns:a16="http://schemas.microsoft.com/office/drawing/2014/main" id="{DFC24A54-654A-B798-039B-AFE926C6A520}"/>
                </a:ext>
              </a:extLst>
            </p:cNvPr>
            <p:cNvSpPr/>
            <p:nvPr/>
          </p:nvSpPr>
          <p:spPr>
            <a:xfrm>
              <a:off x="3693967" y="1834304"/>
              <a:ext cx="1317600" cy="1648595"/>
            </a:xfrm>
            <a:prstGeom prst="rect">
              <a:avLst/>
            </a:prstGeom>
            <a:grpFill/>
            <a:ln w="25400" cap="flat" cmpd="sng">
              <a:noFill/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7" name="Google Shape;123;p4">
              <a:extLst>
                <a:ext uri="{FF2B5EF4-FFF2-40B4-BE49-F238E27FC236}">
                  <a16:creationId xmlns:a16="http://schemas.microsoft.com/office/drawing/2014/main" id="{AEC8CD17-3E5E-015F-FD38-0128B4281B10}"/>
                </a:ext>
              </a:extLst>
            </p:cNvPr>
            <p:cNvSpPr/>
            <p:nvPr/>
          </p:nvSpPr>
          <p:spPr>
            <a:xfrm>
              <a:off x="3773002" y="2460781"/>
              <a:ext cx="1167671" cy="37821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100"/>
                <a:buFont typeface="Arial"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81,90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100"/>
                <a:buFont typeface="Arial"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mln €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9" name="Google Shape;118;p4">
            <a:extLst>
              <a:ext uri="{FF2B5EF4-FFF2-40B4-BE49-F238E27FC236}">
                <a16:creationId xmlns:a16="http://schemas.microsoft.com/office/drawing/2014/main" id="{80297B4E-95EE-125D-AE47-C6A5FDF005E5}"/>
              </a:ext>
            </a:extLst>
          </p:cNvPr>
          <p:cNvSpPr txBox="1"/>
          <p:nvPr/>
        </p:nvSpPr>
        <p:spPr>
          <a:xfrm>
            <a:off x="4962877" y="1464015"/>
            <a:ext cx="205220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illium Web"/>
                <a:ea typeface="+mn-ea"/>
                <a:cs typeface="Arial"/>
                <a:sym typeface="Titillium Web"/>
              </a:rPr>
              <a:t>REACT-EU</a:t>
            </a:r>
            <a:endParaRPr kumimoji="0" lang="it-IT" sz="2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tillium Web"/>
              <a:ea typeface="+mn-ea"/>
              <a:cs typeface="Arial"/>
              <a:sym typeface="Arial"/>
            </a:endParaRPr>
          </a:p>
        </p:txBody>
      </p:sp>
      <p:pic>
        <p:nvPicPr>
          <p:cNvPr id="4" name="Elemento grafico 3" descr="Aggiungere con riempimento a tinta unita">
            <a:extLst>
              <a:ext uri="{FF2B5EF4-FFF2-40B4-BE49-F238E27FC236}">
                <a16:creationId xmlns:a16="http://schemas.microsoft.com/office/drawing/2014/main" id="{55979B0F-8C4A-7786-AFFC-C92CB1A20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96996" y="2786816"/>
            <a:ext cx="401026" cy="400069"/>
          </a:xfrm>
          <a:prstGeom prst="rect">
            <a:avLst/>
          </a:prstGeom>
        </p:spPr>
      </p:pic>
      <p:sp>
        <p:nvSpPr>
          <p:cNvPr id="8" name="Google Shape;118;p4">
            <a:extLst>
              <a:ext uri="{FF2B5EF4-FFF2-40B4-BE49-F238E27FC236}">
                <a16:creationId xmlns:a16="http://schemas.microsoft.com/office/drawing/2014/main" id="{97F89A83-8FB7-6211-765B-C384B5864190}"/>
              </a:ext>
            </a:extLst>
          </p:cNvPr>
          <p:cNvSpPr txBox="1"/>
          <p:nvPr/>
        </p:nvSpPr>
        <p:spPr>
          <a:xfrm>
            <a:off x="2436393" y="3671531"/>
            <a:ext cx="205220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it-IT" sz="2400" b="1" kern="0">
                <a:solidFill>
                  <a:srgbClr val="C00000"/>
                </a:solidFill>
                <a:latin typeface="Titillium Web"/>
                <a:cs typeface="Arial"/>
                <a:sym typeface="Titillium Web"/>
              </a:rPr>
              <a:t>24</a:t>
            </a:r>
            <a:r>
              <a:rPr kumimoji="0" lang="it-IT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illium Web"/>
                <a:ea typeface="+mn-ea"/>
                <a:cs typeface="Arial"/>
                <a:sym typeface="Titillium Web"/>
              </a:rPr>
              <a:t> interventi</a:t>
            </a:r>
            <a:endParaRPr kumimoji="0" lang="it-IT" sz="2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tillium Web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18;p4">
            <a:extLst>
              <a:ext uri="{FF2B5EF4-FFF2-40B4-BE49-F238E27FC236}">
                <a16:creationId xmlns:a16="http://schemas.microsoft.com/office/drawing/2014/main" id="{09C7C052-F99B-5727-2742-67118DBB7083}"/>
              </a:ext>
            </a:extLst>
          </p:cNvPr>
          <p:cNvSpPr txBox="1"/>
          <p:nvPr/>
        </p:nvSpPr>
        <p:spPr>
          <a:xfrm>
            <a:off x="4962877" y="3677761"/>
            <a:ext cx="205220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tillium Web"/>
                <a:ea typeface="+mn-ea"/>
                <a:cs typeface="Arial"/>
                <a:sym typeface="Titillium Web"/>
              </a:rPr>
              <a:t>35 interventi</a:t>
            </a:r>
            <a:endParaRPr kumimoji="0" lang="it-IT" sz="2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tillium Web"/>
              <a:ea typeface="+mn-ea"/>
              <a:cs typeface="Arial"/>
              <a:sym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E46DE2D-A8F7-7B88-3469-7E9384F7E080}"/>
              </a:ext>
            </a:extLst>
          </p:cNvPr>
          <p:cNvSpPr txBox="1"/>
          <p:nvPr/>
        </p:nvSpPr>
        <p:spPr>
          <a:xfrm>
            <a:off x="224683" y="4588171"/>
            <a:ext cx="11798704" cy="1323439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</a:rPr>
              <a:t>La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</a:rPr>
              <a:t>dotazione finanziaria </a:t>
            </a:r>
            <a:r>
              <a:rPr lang="it-IT" sz="1600" dirty="0">
                <a:solidFill>
                  <a:srgbClr val="000000"/>
                </a:solidFill>
                <a:latin typeface="Titillium Web" panose="00000500000000000000" pitchFamily="2" charset="0"/>
              </a:rPr>
              <a:t>assegnata </a:t>
            </a:r>
            <a:r>
              <a:rPr lang="en-US" sz="1600" dirty="0">
                <a:solidFill>
                  <a:srgbClr val="000000"/>
                </a:solidFill>
                <a:latin typeface="Titillium Web" panose="00000500000000000000" pitchFamily="2" charset="0"/>
              </a:rPr>
              <a:t>al Comune di Milano a </a:t>
            </a:r>
            <a:r>
              <a:rPr lang="it-IT" sz="1600" dirty="0">
                <a:solidFill>
                  <a:srgbClr val="000000"/>
                </a:solidFill>
                <a:latin typeface="Titillium Web" panose="00000500000000000000" pitchFamily="2" charset="0"/>
              </a:rPr>
              <a:t>valere sul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</a:rPr>
              <a:t>PON Città Metropolitane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</a:rPr>
              <a:t>14 – 20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</a:rPr>
              <a:t>era </a:t>
            </a:r>
            <a:r>
              <a:rPr kumimoji="0" lang="it-IT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</a:rPr>
              <a:t>inizialmente di </a:t>
            </a:r>
            <a:r>
              <a:rPr kumimoji="0" lang="it-IT" sz="16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</a:rPr>
              <a:t>40,30 mln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</a:rPr>
              <a:t>€. La </a:t>
            </a:r>
            <a:r>
              <a:rPr kumimoji="0" lang="it-IT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</a:rPr>
              <a:t>pandemia 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</a:rPr>
              <a:t>i COVID-19 ha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</a:rPr>
              <a:t>spinto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</a:rPr>
              <a:t> </a:t>
            </a:r>
            <a:r>
              <a:rPr kumimoji="0" lang="it-IT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</a:rPr>
              <a:t>l’Unione Europea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</a:rPr>
              <a:t>a </a:t>
            </a:r>
            <a:r>
              <a:rPr lang="it-IT" sz="1600" b="1" u="sng" dirty="0">
                <a:solidFill>
                  <a:srgbClr val="000000"/>
                </a:solidFill>
                <a:latin typeface="Titillium Web" panose="00000500000000000000" pitchFamily="2" charset="0"/>
              </a:rPr>
              <a:t>reagire</a:t>
            </a:r>
            <a:r>
              <a:rPr lang="en-US" sz="1600" dirty="0">
                <a:solidFill>
                  <a:srgbClr val="000000"/>
                </a:solidFill>
                <a:latin typeface="Titillium Web" panose="00000500000000000000" pitchFamily="2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</a:rPr>
              <a:t>per </a:t>
            </a:r>
            <a:r>
              <a:rPr lang="it-IT" sz="1600" b="0" i="0" dirty="0">
                <a:solidFill>
                  <a:srgbClr val="1E1E1F"/>
                </a:solidFill>
                <a:effectLst/>
                <a:latin typeface="Titillium Web" panose="00000500000000000000" pitchFamily="2" charset="0"/>
              </a:rPr>
              <a:t>riparare i danni sociali ed economici causati dalla stessa. All’</a:t>
            </a:r>
            <a:r>
              <a:rPr lang="it-IT" sz="1600" b="0" i="0" dirty="0" err="1">
                <a:solidFill>
                  <a:srgbClr val="1E1E1F"/>
                </a:solidFill>
                <a:effectLst/>
                <a:latin typeface="Titillium Web" panose="00000500000000000000" pitchFamily="2" charset="0"/>
              </a:rPr>
              <a:t>inetrno</a:t>
            </a:r>
            <a:r>
              <a:rPr lang="it-IT" sz="1600" b="0" i="0" dirty="0">
                <a:solidFill>
                  <a:srgbClr val="1E1E1F"/>
                </a:solidFill>
                <a:effectLst/>
                <a:latin typeface="Titillium Web" panose="00000500000000000000" pitchFamily="2" charset="0"/>
              </a:rPr>
              <a:t> del </a:t>
            </a:r>
            <a:r>
              <a:rPr lang="it-IT" sz="1600" b="0" i="0" dirty="0" err="1">
                <a:solidFill>
                  <a:srgbClr val="1E1E1F"/>
                </a:solidFill>
                <a:effectLst/>
                <a:latin typeface="Titillium Web" panose="00000500000000000000" pitchFamily="2" charset="0"/>
              </a:rPr>
              <a:t>Next</a:t>
            </a:r>
            <a:r>
              <a:rPr lang="it-IT" sz="1600" b="0" i="0" dirty="0">
                <a:solidFill>
                  <a:srgbClr val="1E1E1F"/>
                </a:solidFill>
                <a:effectLst/>
                <a:latin typeface="Titillium Web" panose="00000500000000000000" pitchFamily="2" charset="0"/>
              </a:rPr>
              <a:t> </a:t>
            </a:r>
            <a:r>
              <a:rPr lang="it-IT" sz="1600" dirty="0">
                <a:solidFill>
                  <a:srgbClr val="1E1E1F"/>
                </a:solidFill>
                <a:latin typeface="Titillium Web" panose="00000500000000000000" pitchFamily="2" charset="0"/>
              </a:rPr>
              <a:t>Generation l</a:t>
            </a:r>
            <a:r>
              <a:rPr lang="it-IT" sz="1600" b="0" i="0" dirty="0">
                <a:solidFill>
                  <a:srgbClr val="1E1E1F"/>
                </a:solidFill>
                <a:effectLst/>
                <a:latin typeface="Titillium Web" panose="00000500000000000000" pitchFamily="2" charset="0"/>
              </a:rPr>
              <a:t>’intervento comunitario</a:t>
            </a:r>
            <a:r>
              <a:rPr lang="it-IT" sz="1600" b="1" i="0" dirty="0">
                <a:solidFill>
                  <a:srgbClr val="1E1E1F"/>
                </a:solidFill>
                <a:effectLst/>
                <a:latin typeface="Titillium Web" panose="00000500000000000000" pitchFamily="2" charset="0"/>
              </a:rPr>
              <a:t> REACT – EU</a:t>
            </a:r>
            <a:r>
              <a:rPr lang="it-IT" sz="1600" b="0" i="0" dirty="0">
                <a:solidFill>
                  <a:srgbClr val="1E1E1F"/>
                </a:solidFill>
                <a:effectLst/>
                <a:latin typeface="Titillium Web" panose="00000500000000000000" pitchFamily="2" charset="0"/>
              </a:rPr>
              <a:t> </a:t>
            </a:r>
            <a:r>
              <a:rPr lang="it-IT" sz="1600" b="1" i="0" dirty="0">
                <a:solidFill>
                  <a:srgbClr val="1E1E1F"/>
                </a:solidFill>
                <a:effectLst/>
                <a:latin typeface="Titillium Web" panose="00000500000000000000" pitchFamily="2" charset="0"/>
              </a:rPr>
              <a:t>è andato </a:t>
            </a:r>
            <a:r>
              <a:rPr lang="it-IT" sz="1600" b="1" dirty="0">
                <a:solidFill>
                  <a:srgbClr val="1E1E1F"/>
                </a:solidFill>
                <a:latin typeface="Titillium Web" panose="00000500000000000000" pitchFamily="2" charset="0"/>
              </a:rPr>
              <a:t>ad integrare </a:t>
            </a:r>
            <a:r>
              <a:rPr lang="it-IT" sz="1600" b="1" i="0" dirty="0">
                <a:solidFill>
                  <a:srgbClr val="1E1E1F"/>
                </a:solidFill>
                <a:effectLst/>
                <a:latin typeface="Titillium Web" panose="00000500000000000000" pitchFamily="2" charset="0"/>
              </a:rPr>
              <a:t>le risorse </a:t>
            </a:r>
            <a:r>
              <a:rPr lang="it-IT" sz="1600" b="0" i="0" dirty="0">
                <a:solidFill>
                  <a:srgbClr val="1E1E1F"/>
                </a:solidFill>
                <a:effectLst/>
                <a:latin typeface="Titillium Web" panose="00000500000000000000" pitchFamily="2" charset="0"/>
              </a:rPr>
              <a:t>legate ai fondi SIE, quindi i fondi del PON METRO 14 – 20, aumentando conseguentemente le risorse assegnate alle città Metropolitane.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b="0" i="0" dirty="0">
                <a:solidFill>
                  <a:srgbClr val="1E1E1F"/>
                </a:solidFill>
                <a:effectLst/>
                <a:latin typeface="Titillium Web" panose="00000500000000000000" pitchFamily="2" charset="0"/>
              </a:rPr>
              <a:t>Per il Comune di Milano tale crescita è stata di </a:t>
            </a:r>
            <a:r>
              <a:rPr lang="it-IT" sz="1600" b="1" i="0" dirty="0">
                <a:solidFill>
                  <a:srgbClr val="1E1E1F"/>
                </a:solidFill>
                <a:effectLst/>
                <a:latin typeface="Titillium Web" panose="00000500000000000000" pitchFamily="2" charset="0"/>
              </a:rPr>
              <a:t>81,9 mln €</a:t>
            </a:r>
            <a:r>
              <a:rPr lang="it-IT" sz="1600" b="0" i="0" dirty="0">
                <a:solidFill>
                  <a:srgbClr val="1E1E1F"/>
                </a:solidFill>
                <a:effectLst/>
                <a:latin typeface="Titillium Web" panose="00000500000000000000" pitchFamily="2" charset="0"/>
              </a:rPr>
              <a:t>.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 panose="00000500000000000000" pitchFamily="2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8ECFD24D-0939-646F-E8ED-95AE0EF32AE6}"/>
              </a:ext>
            </a:extLst>
          </p:cNvPr>
          <p:cNvGrpSpPr/>
          <p:nvPr/>
        </p:nvGrpSpPr>
        <p:grpSpPr>
          <a:xfrm>
            <a:off x="7996739" y="2375760"/>
            <a:ext cx="1784208" cy="1272939"/>
            <a:chOff x="3693967" y="1834304"/>
            <a:chExt cx="1317600" cy="1648595"/>
          </a:xfrm>
          <a:solidFill>
            <a:schemeClr val="accent5"/>
          </a:solidFill>
        </p:grpSpPr>
        <p:sp>
          <p:nvSpPr>
            <p:cNvPr id="13" name="Google Shape;110;p4">
              <a:extLst>
                <a:ext uri="{FF2B5EF4-FFF2-40B4-BE49-F238E27FC236}">
                  <a16:creationId xmlns:a16="http://schemas.microsoft.com/office/drawing/2014/main" id="{7E096C61-8C6F-D527-5B6E-89FD625D21DD}"/>
                </a:ext>
              </a:extLst>
            </p:cNvPr>
            <p:cNvSpPr/>
            <p:nvPr/>
          </p:nvSpPr>
          <p:spPr>
            <a:xfrm>
              <a:off x="3693967" y="1834304"/>
              <a:ext cx="1317600" cy="1648595"/>
            </a:xfrm>
            <a:prstGeom prst="rect">
              <a:avLst/>
            </a:prstGeom>
            <a:grpFill/>
            <a:ln w="25400" cap="flat" cmpd="sng">
              <a:noFill/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8" name="Google Shape;123;p4">
              <a:extLst>
                <a:ext uri="{FF2B5EF4-FFF2-40B4-BE49-F238E27FC236}">
                  <a16:creationId xmlns:a16="http://schemas.microsoft.com/office/drawing/2014/main" id="{28906B5B-2549-A543-C634-E7AC3598540B}"/>
                </a:ext>
              </a:extLst>
            </p:cNvPr>
            <p:cNvSpPr/>
            <p:nvPr/>
          </p:nvSpPr>
          <p:spPr>
            <a:xfrm>
              <a:off x="3773002" y="2460781"/>
              <a:ext cx="1167671" cy="37821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100"/>
                <a:buFont typeface="Arial"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122,20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100"/>
                <a:buFont typeface="Arial"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mln €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23" name="Google Shape;118;p4">
            <a:extLst>
              <a:ext uri="{FF2B5EF4-FFF2-40B4-BE49-F238E27FC236}">
                <a16:creationId xmlns:a16="http://schemas.microsoft.com/office/drawing/2014/main" id="{F3B53B1A-4E7F-FCA6-C8A3-50408A112D03}"/>
              </a:ext>
            </a:extLst>
          </p:cNvPr>
          <p:cNvSpPr txBox="1"/>
          <p:nvPr/>
        </p:nvSpPr>
        <p:spPr>
          <a:xfrm>
            <a:off x="7939007" y="3670175"/>
            <a:ext cx="205220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>
                <a:ln>
                  <a:noFill/>
                </a:ln>
                <a:solidFill>
                  <a:srgbClr val="0D3B8D">
                    <a:lumMod val="75000"/>
                  </a:srgbClr>
                </a:solidFill>
                <a:effectLst/>
                <a:uLnTx/>
                <a:uFillTx/>
                <a:latin typeface="Titillium Web"/>
                <a:ea typeface="+mn-ea"/>
                <a:cs typeface="Arial"/>
                <a:sym typeface="Titillium Web"/>
              </a:rPr>
              <a:t>59 interventi</a:t>
            </a:r>
            <a:endParaRPr kumimoji="0" lang="it-IT" sz="2400" b="1" i="0" u="none" strike="noStrike" kern="0" cap="none" spc="0" normalizeH="0" baseline="0" noProof="0">
              <a:ln>
                <a:noFill/>
              </a:ln>
              <a:solidFill>
                <a:srgbClr val="0D3B8D">
                  <a:lumMod val="75000"/>
                </a:srgbClr>
              </a:solidFill>
              <a:effectLst/>
              <a:uLnTx/>
              <a:uFillTx/>
              <a:latin typeface="Titillium Web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118;p4">
            <a:extLst>
              <a:ext uri="{FF2B5EF4-FFF2-40B4-BE49-F238E27FC236}">
                <a16:creationId xmlns:a16="http://schemas.microsoft.com/office/drawing/2014/main" id="{D4D80792-A23F-9441-2BEB-8025C5B587D2}"/>
              </a:ext>
            </a:extLst>
          </p:cNvPr>
          <p:cNvSpPr txBox="1"/>
          <p:nvPr/>
        </p:nvSpPr>
        <p:spPr>
          <a:xfrm>
            <a:off x="7862738" y="1433360"/>
            <a:ext cx="205220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>
                <a:ln>
                  <a:noFill/>
                </a:ln>
                <a:solidFill>
                  <a:srgbClr val="0D3B8D">
                    <a:lumMod val="75000"/>
                  </a:srgbClr>
                </a:solidFill>
                <a:effectLst/>
                <a:uLnTx/>
                <a:uFillTx/>
                <a:latin typeface="Titillium Web"/>
                <a:ea typeface="+mn-ea"/>
                <a:cs typeface="Arial"/>
                <a:sym typeface="Titillium Web"/>
              </a:rPr>
              <a:t>PON METRO REACT-EU</a:t>
            </a:r>
            <a:endParaRPr kumimoji="0" lang="it-IT" sz="2400" b="1" i="0" u="none" strike="noStrike" kern="0" cap="none" spc="0" normalizeH="0" baseline="0" noProof="0">
              <a:ln>
                <a:noFill/>
              </a:ln>
              <a:solidFill>
                <a:srgbClr val="0D3B8D">
                  <a:lumMod val="75000"/>
                </a:srgbClr>
              </a:solidFill>
              <a:effectLst/>
              <a:uLnTx/>
              <a:uFillTx/>
              <a:latin typeface="Titillium Web"/>
              <a:ea typeface="+mn-ea"/>
              <a:cs typeface="Arial"/>
              <a:sym typeface="Arial"/>
            </a:endParaRPr>
          </a:p>
        </p:txBody>
      </p:sp>
      <p:pic>
        <p:nvPicPr>
          <p:cNvPr id="26" name="Immagine 25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8A2A0957-7BAD-53CB-456D-6C36BBA82D2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403" y="2743745"/>
            <a:ext cx="540952" cy="540952"/>
          </a:xfrm>
          <a:prstGeom prst="rect">
            <a:avLst/>
          </a:prstGeom>
          <a:ln>
            <a:noFill/>
          </a:ln>
        </p:spPr>
      </p:pic>
      <p:sp>
        <p:nvSpPr>
          <p:cNvPr id="5" name="Google Shape;180;p48">
            <a:extLst>
              <a:ext uri="{FF2B5EF4-FFF2-40B4-BE49-F238E27FC236}">
                <a16:creationId xmlns:a16="http://schemas.microsoft.com/office/drawing/2014/main" id="{86D8D2D2-7202-9CF0-DB64-6656FAB0F15C}"/>
              </a:ext>
            </a:extLst>
          </p:cNvPr>
          <p:cNvSpPr txBox="1"/>
          <p:nvPr/>
        </p:nvSpPr>
        <p:spPr>
          <a:xfrm>
            <a:off x="9185448" y="65040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6</a:t>
            </a:fld>
            <a:endParaRPr kumimoji="0" lang="it-IT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693474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design">
            <a:extLst>
              <a:ext uri="{FF2B5EF4-FFF2-40B4-BE49-F238E27FC236}">
                <a16:creationId xmlns:a16="http://schemas.microsoft.com/office/drawing/2014/main" id="{EDC3439D-A0DB-7574-B6DE-0057DBFEC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"/>
            <a:ext cx="12193320" cy="6857257"/>
          </a:xfrm>
          <a:prstGeom prst="rect">
            <a:avLst/>
          </a:prstGeom>
        </p:spPr>
      </p:pic>
      <p:sp>
        <p:nvSpPr>
          <p:cNvPr id="117" name="Google Shape;117;p1"/>
          <p:cNvSpPr txBox="1"/>
          <p:nvPr/>
        </p:nvSpPr>
        <p:spPr>
          <a:xfrm>
            <a:off x="2733042" y="1128183"/>
            <a:ext cx="5395890" cy="1261844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tabLst/>
              <a:defRPr/>
            </a:pPr>
            <a:r>
              <a:rPr lang="it-IT" sz="3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Il PN Metro Plus 21-27 </a:t>
            </a:r>
            <a:r>
              <a:rPr lang="it-IT" sz="3800" b="1">
                <a:solidFill>
                  <a:srgbClr val="000000"/>
                </a:solidFill>
                <a:latin typeface="Titillium Web" panose="00000500000000000000" pitchFamily="2" charset="0"/>
              </a:rPr>
              <a:t>Città </a:t>
            </a:r>
            <a:r>
              <a:rPr lang="it-IT" sz="3800" b="1">
                <a:solidFill>
                  <a:srgbClr val="000000"/>
                </a:solidFill>
                <a:latin typeface="Titillium Web" panose="00000500000000000000" pitchFamily="2" charset="0"/>
                <a:ea typeface="+mn-ea"/>
                <a:cs typeface="+mn-cs"/>
              </a:rPr>
              <a:t>di Milano</a:t>
            </a:r>
            <a:endParaRPr kumimoji="0" lang="it-IT" sz="3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118" name="Google Shape;118;p1"/>
          <p:cNvCxnSpPr/>
          <p:nvPr/>
        </p:nvCxnSpPr>
        <p:spPr>
          <a:xfrm>
            <a:off x="2733040" y="1"/>
            <a:ext cx="0" cy="6848407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9" name="Google Shape;119;p1"/>
          <p:cNvCxnSpPr/>
          <p:nvPr/>
        </p:nvCxnSpPr>
        <p:spPr>
          <a:xfrm rot="10800000">
            <a:off x="0" y="1117600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" name="Google Shape;120;p1">
            <a:extLst>
              <a:ext uri="{FF2B5EF4-FFF2-40B4-BE49-F238E27FC236}">
                <a16:creationId xmlns:a16="http://schemas.microsoft.com/office/drawing/2014/main" id="{CB3A96DB-1A71-4A80-BB08-EBAF8F4C39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1189" y="230188"/>
            <a:ext cx="1045222" cy="562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117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78">
            <a:extLst>
              <a:ext uri="{FF2B5EF4-FFF2-40B4-BE49-F238E27FC236}">
                <a16:creationId xmlns:a16="http://schemas.microsoft.com/office/drawing/2014/main" id="{D06B3D03-411A-9F98-F6B0-3275BBA01523}"/>
              </a:ext>
            </a:extLst>
          </p:cNvPr>
          <p:cNvSpPr/>
          <p:nvPr/>
        </p:nvSpPr>
        <p:spPr>
          <a:xfrm>
            <a:off x="22360" y="1341040"/>
            <a:ext cx="12192002" cy="4814319"/>
          </a:xfrm>
          <a:prstGeom prst="rect">
            <a:avLst/>
          </a:prstGeom>
          <a:solidFill>
            <a:srgbClr val="E7E6E6">
              <a:lumMod val="90000"/>
              <a:alpha val="27843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tillium Web" panose="000005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Rectangle 75">
            <a:extLst>
              <a:ext uri="{FF2B5EF4-FFF2-40B4-BE49-F238E27FC236}">
                <a16:creationId xmlns:a16="http://schemas.microsoft.com/office/drawing/2014/main" id="{3CF7AB6C-F4E5-E5FF-19A4-393C4F21AE75}"/>
              </a:ext>
            </a:extLst>
          </p:cNvPr>
          <p:cNvSpPr/>
          <p:nvPr/>
        </p:nvSpPr>
        <p:spPr>
          <a:xfrm>
            <a:off x="2" y="4846193"/>
            <a:ext cx="9374819" cy="1309300"/>
          </a:xfrm>
          <a:prstGeom prst="rect">
            <a:avLst/>
          </a:prstGeom>
          <a:solidFill>
            <a:srgbClr val="C00000">
              <a:alpha val="27843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Rectangle 75">
            <a:extLst>
              <a:ext uri="{FF2B5EF4-FFF2-40B4-BE49-F238E27FC236}">
                <a16:creationId xmlns:a16="http://schemas.microsoft.com/office/drawing/2014/main" id="{C0B4E359-CC46-7A26-81A9-111055CD0887}"/>
              </a:ext>
            </a:extLst>
          </p:cNvPr>
          <p:cNvSpPr/>
          <p:nvPr/>
        </p:nvSpPr>
        <p:spPr>
          <a:xfrm>
            <a:off x="1" y="2946280"/>
            <a:ext cx="10085062" cy="1904223"/>
          </a:xfrm>
          <a:prstGeom prst="rect">
            <a:avLst/>
          </a:prstGeom>
          <a:solidFill>
            <a:sysClr val="window" lastClr="FFFFFF">
              <a:alpha val="27843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ectangle 78">
            <a:extLst>
              <a:ext uri="{FF2B5EF4-FFF2-40B4-BE49-F238E27FC236}">
                <a16:creationId xmlns:a16="http://schemas.microsoft.com/office/drawing/2014/main" id="{E326ACD6-010D-545C-BF5C-0E74B538F6F2}"/>
              </a:ext>
            </a:extLst>
          </p:cNvPr>
          <p:cNvSpPr/>
          <p:nvPr/>
        </p:nvSpPr>
        <p:spPr>
          <a:xfrm>
            <a:off x="2" y="1341170"/>
            <a:ext cx="8868791" cy="1605111"/>
          </a:xfrm>
          <a:prstGeom prst="rect">
            <a:avLst/>
          </a:prstGeom>
          <a:solidFill>
            <a:srgbClr val="00B050">
              <a:alpha val="27843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tillium Web" panose="000005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Trapezoid 6">
            <a:extLst>
              <a:ext uri="{FF2B5EF4-FFF2-40B4-BE49-F238E27FC236}">
                <a16:creationId xmlns:a16="http://schemas.microsoft.com/office/drawing/2014/main" id="{5639574F-EA39-27E8-9FF4-BBEB39957160}"/>
              </a:ext>
            </a:extLst>
          </p:cNvPr>
          <p:cNvSpPr/>
          <p:nvPr/>
        </p:nvSpPr>
        <p:spPr>
          <a:xfrm rot="10800000">
            <a:off x="4653493" y="1836880"/>
            <a:ext cx="7122416" cy="1114815"/>
          </a:xfrm>
          <a:prstGeom prst="trapezoid">
            <a:avLst>
              <a:gd name="adj" fmla="val 55769"/>
            </a:avLst>
          </a:prstGeom>
          <a:solidFill>
            <a:srgbClr val="4472C4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</p:txBody>
      </p:sp>
      <p:sp>
        <p:nvSpPr>
          <p:cNvPr id="39" name="Trapezoid 4">
            <a:extLst>
              <a:ext uri="{FF2B5EF4-FFF2-40B4-BE49-F238E27FC236}">
                <a16:creationId xmlns:a16="http://schemas.microsoft.com/office/drawing/2014/main" id="{E8C2FD33-7A08-CAD3-1A7B-D5642E8817F8}"/>
              </a:ext>
            </a:extLst>
          </p:cNvPr>
          <p:cNvSpPr/>
          <p:nvPr/>
        </p:nvSpPr>
        <p:spPr>
          <a:xfrm rot="10800000">
            <a:off x="5268067" y="2947919"/>
            <a:ext cx="5890666" cy="1908000"/>
          </a:xfrm>
          <a:prstGeom prst="trapezoid">
            <a:avLst>
              <a:gd name="adj" fmla="val 55769"/>
            </a:avLst>
          </a:prstGeom>
          <a:solidFill>
            <a:srgbClr val="4472C4">
              <a:lumMod val="75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</p:txBody>
      </p:sp>
      <p:sp>
        <p:nvSpPr>
          <p:cNvPr id="40" name="Trapezoid 4">
            <a:extLst>
              <a:ext uri="{FF2B5EF4-FFF2-40B4-BE49-F238E27FC236}">
                <a16:creationId xmlns:a16="http://schemas.microsoft.com/office/drawing/2014/main" id="{69ECD19F-AC73-DEA7-D566-4A724677F998}"/>
              </a:ext>
            </a:extLst>
          </p:cNvPr>
          <p:cNvSpPr/>
          <p:nvPr/>
        </p:nvSpPr>
        <p:spPr>
          <a:xfrm rot="10800000">
            <a:off x="6341061" y="4859358"/>
            <a:ext cx="3744000" cy="1296000"/>
          </a:xfrm>
          <a:prstGeom prst="trapezoid">
            <a:avLst>
              <a:gd name="adj" fmla="val 55769"/>
            </a:avLst>
          </a:prstGeom>
          <a:solidFill>
            <a:srgbClr val="4472C4">
              <a:lumMod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</p:txBody>
      </p:sp>
      <p:sp>
        <p:nvSpPr>
          <p:cNvPr id="41" name="Oval 7">
            <a:extLst>
              <a:ext uri="{FF2B5EF4-FFF2-40B4-BE49-F238E27FC236}">
                <a16:creationId xmlns:a16="http://schemas.microsoft.com/office/drawing/2014/main" id="{A02EB445-4313-39EE-F08F-9A29E190A16A}"/>
              </a:ext>
            </a:extLst>
          </p:cNvPr>
          <p:cNvSpPr/>
          <p:nvPr/>
        </p:nvSpPr>
        <p:spPr>
          <a:xfrm>
            <a:off x="4639409" y="1341632"/>
            <a:ext cx="7131267" cy="898570"/>
          </a:xfrm>
          <a:prstGeom prst="ellipse">
            <a:avLst/>
          </a:prstGeom>
          <a:solidFill>
            <a:srgbClr val="4472C4">
              <a:lumMod val="20000"/>
              <a:lumOff val="8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</p:txBody>
      </p:sp>
      <p:sp>
        <p:nvSpPr>
          <p:cNvPr id="42" name="TextBox 25">
            <a:extLst>
              <a:ext uri="{FF2B5EF4-FFF2-40B4-BE49-F238E27FC236}">
                <a16:creationId xmlns:a16="http://schemas.microsoft.com/office/drawing/2014/main" id="{97C69382-6566-641E-78CA-F3A70F63753D}"/>
              </a:ext>
            </a:extLst>
          </p:cNvPr>
          <p:cNvSpPr txBox="1"/>
          <p:nvPr/>
        </p:nvSpPr>
        <p:spPr>
          <a:xfrm>
            <a:off x="176147" y="1484912"/>
            <a:ext cx="4273033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it-IT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  <a:cs typeface="Arial" panose="020B0604020202020204" pitchFamily="34" charset="0"/>
                <a:sym typeface="Arial"/>
              </a:rPr>
              <a:t>Approvato</a:t>
            </a:r>
            <a:r>
              <a:rPr kumimoji="0" lang="it-IT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it-IT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  <a:cs typeface="Arial" panose="020B0604020202020204" pitchFamily="34" charset="0"/>
                <a:sym typeface="Arial"/>
              </a:rPr>
              <a:t>l’accordo di partenariato il 15 luglio 2022 </a:t>
            </a:r>
            <a:r>
              <a:rPr kumimoji="0" lang="it-IT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  <a:cs typeface="Arial" panose="020B0604020202020204" pitchFamily="34" charset="0"/>
                <a:sym typeface="Arial"/>
              </a:rPr>
              <a:t>attraverso cui la CE adotta il  documento di programmazione dei fondi UE 21-27 di </a:t>
            </a:r>
            <a:r>
              <a:rPr kumimoji="0" lang="it-IT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  <a:cs typeface="Arial" panose="020B0604020202020204" pitchFamily="34" charset="0"/>
                <a:sym typeface="Arial"/>
              </a:rPr>
              <a:t>circa 75 miliardi di euro.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it-IT" sz="1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 Web" panose="00000500000000000000" pitchFamily="2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it-IT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 panose="00000500000000000000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3" name="Picture 2" descr="Flag of Europe - Wikipedia">
            <a:extLst>
              <a:ext uri="{FF2B5EF4-FFF2-40B4-BE49-F238E27FC236}">
                <a16:creationId xmlns:a16="http://schemas.microsoft.com/office/drawing/2014/main" id="{8B0BBF27-5A08-9F08-87BB-3CA6B0A20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399" y="2366198"/>
            <a:ext cx="811773" cy="54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30">
            <a:extLst>
              <a:ext uri="{FF2B5EF4-FFF2-40B4-BE49-F238E27FC236}">
                <a16:creationId xmlns:a16="http://schemas.microsoft.com/office/drawing/2014/main" id="{03719DB8-B480-5FF8-60A0-72BB3639ADD2}"/>
              </a:ext>
            </a:extLst>
          </p:cNvPr>
          <p:cNvSpPr/>
          <p:nvPr/>
        </p:nvSpPr>
        <p:spPr>
          <a:xfrm>
            <a:off x="37341" y="3081199"/>
            <a:ext cx="52254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  <a:cs typeface="Arial" panose="020B0604020202020204" pitchFamily="34" charset="0"/>
                <a:sym typeface="Arial"/>
              </a:rPr>
              <a:t>Il nuovo Programma individua come Organismi Intermedi i 14 Comuni capoluogo delle Città Metropolitane</a:t>
            </a:r>
            <a:r>
              <a:rPr kumimoji="0" lang="it-IT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  <a:cs typeface="Arial" panose="020B0604020202020204" pitchFamily="34" charset="0"/>
                <a:sym typeface="Arial"/>
              </a:rPr>
              <a:t>, Torino, Milano, Genova, Venezia, Bologna, Firenze, Roma, Napoli, Bari, Reggio Calabria, Cagliari, Catania, Messina, Palermo</a:t>
            </a:r>
          </a:p>
        </p:txBody>
      </p:sp>
      <p:pic>
        <p:nvPicPr>
          <p:cNvPr id="45" name="Picture 4" descr="Flag of Italy - Wikipedia">
            <a:extLst>
              <a:ext uri="{FF2B5EF4-FFF2-40B4-BE49-F238E27FC236}">
                <a16:creationId xmlns:a16="http://schemas.microsoft.com/office/drawing/2014/main" id="{6CCDCB8C-286D-EF46-DF37-586C1389F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229" y="4106907"/>
            <a:ext cx="811162" cy="59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10">
            <a:extLst>
              <a:ext uri="{FF2B5EF4-FFF2-40B4-BE49-F238E27FC236}">
                <a16:creationId xmlns:a16="http://schemas.microsoft.com/office/drawing/2014/main" id="{59827A92-47A9-18EE-AFA9-6A4FABABF541}"/>
              </a:ext>
            </a:extLst>
          </p:cNvPr>
          <p:cNvSpPr txBox="1"/>
          <p:nvPr/>
        </p:nvSpPr>
        <p:spPr>
          <a:xfrm>
            <a:off x="6825445" y="1675077"/>
            <a:ext cx="2775908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it-IT" sz="13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tillium Web" panose="00000500000000000000" pitchFamily="2" charset="0"/>
                <a:cs typeface="Arial" panose="020B0604020202020204" pitchFamily="34" charset="0"/>
                <a:sym typeface="Arial"/>
              </a:rPr>
              <a:t>Accordo di Partenariato</a:t>
            </a: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309F2C60-0C8D-8EDE-8626-4193A8C69258}"/>
              </a:ext>
            </a:extLst>
          </p:cNvPr>
          <p:cNvSpPr txBox="1"/>
          <p:nvPr/>
        </p:nvSpPr>
        <p:spPr>
          <a:xfrm>
            <a:off x="5753935" y="3260635"/>
            <a:ext cx="5012639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it-IT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  <a:cs typeface="Arial" panose="020B0604020202020204" pitchFamily="34" charset="0"/>
                <a:sym typeface="Arial"/>
              </a:rPr>
              <a:t>PN Metro Plus e Città Medie Sud 2021-2027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1AEB7092-CF59-1636-EA90-594C6C4A3C88}"/>
              </a:ext>
            </a:extLst>
          </p:cNvPr>
          <p:cNvSpPr txBox="1">
            <a:spLocks/>
          </p:cNvSpPr>
          <p:nvPr/>
        </p:nvSpPr>
        <p:spPr>
          <a:xfrm>
            <a:off x="6409680" y="5040091"/>
            <a:ext cx="3579715" cy="549230"/>
          </a:xfrm>
          <a:prstGeom prst="rect">
            <a:avLst/>
          </a:prstGeom>
        </p:spPr>
        <p:txBody>
          <a:bodyPr/>
          <a:lstStyle>
            <a:lvl1pPr marL="0" marR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Tx/>
              <a:buFontTx/>
              <a:buNone/>
              <a:tabLst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27432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•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54864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-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82296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◦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109728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›"/>
              <a:defRPr sz="20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74320" marR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100000"/>
              <a:buFont typeface="+mj-lt"/>
              <a:buAutoNum type="arabicPeriod"/>
              <a:tabLst/>
              <a:defRPr sz="20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6pPr>
            <a:lvl7pPr marL="54864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00000"/>
              <a:buFont typeface="+mj-lt"/>
              <a:buAutoNum type="alphaLcPeriod"/>
              <a:defRPr sz="20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7pPr>
            <a:lvl8pPr marL="82296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00000"/>
              <a:buFont typeface="+mj-lt"/>
              <a:buAutoNum type="romanLcPeriod"/>
              <a:defRPr sz="20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8pPr>
            <a:lvl9pPr marL="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itchFamily="34" charset="0"/>
              <a:buNone/>
              <a:defRPr sz="2000" b="1" kern="1200" baseline="0">
                <a:solidFill>
                  <a:schemeClr val="tx2"/>
                </a:solidFill>
                <a:latin typeface="Georgia" pitchFamily="18" charset="0"/>
                <a:ea typeface="+mn-ea"/>
                <a:cs typeface="+mn-cs"/>
              </a:defRPr>
            </a:lvl9pPr>
          </a:lstStyle>
          <a:p>
            <a:pPr marL="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t-IT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" panose="00000500000000000000" pitchFamily="2" charset="0"/>
                <a:cs typeface="Arial" panose="020B0604020202020204" pitchFamily="34" charset="0"/>
                <a:sym typeface="Arial"/>
              </a:rPr>
              <a:t>149,34 mln €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694EDCB5-9D90-2F37-9BBF-31A2209C507A}"/>
              </a:ext>
            </a:extLst>
          </p:cNvPr>
          <p:cNvSpPr txBox="1">
            <a:spLocks/>
          </p:cNvSpPr>
          <p:nvPr/>
        </p:nvSpPr>
        <p:spPr>
          <a:xfrm>
            <a:off x="359215" y="3942106"/>
            <a:ext cx="827669" cy="349538"/>
          </a:xfrm>
          <a:prstGeom prst="rect">
            <a:avLst/>
          </a:prstGeom>
        </p:spPr>
        <p:txBody>
          <a:bodyPr/>
          <a:lstStyle>
            <a:lvl1pPr marL="0" marR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Tx/>
              <a:buFontTx/>
              <a:buNone/>
              <a:tabLst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27432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•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54864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-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82296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◦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109728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›"/>
              <a:defRPr sz="20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74320" marR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100000"/>
              <a:buFont typeface="+mj-lt"/>
              <a:buAutoNum type="arabicPeriod"/>
              <a:tabLst/>
              <a:defRPr sz="20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6pPr>
            <a:lvl7pPr marL="54864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00000"/>
              <a:buFont typeface="+mj-lt"/>
              <a:buAutoNum type="alphaLcPeriod"/>
              <a:defRPr sz="20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7pPr>
            <a:lvl8pPr marL="82296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00000"/>
              <a:buFont typeface="+mj-lt"/>
              <a:buAutoNum type="romanLcPeriod"/>
              <a:defRPr sz="20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8pPr>
            <a:lvl9pPr marL="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itchFamily="34" charset="0"/>
              <a:buNone/>
              <a:defRPr sz="2000" b="1" kern="1200" baseline="0">
                <a:solidFill>
                  <a:schemeClr val="tx2"/>
                </a:solidFill>
                <a:latin typeface="Georgia" pitchFamily="18" charset="0"/>
                <a:ea typeface="+mn-ea"/>
                <a:cs typeface="+mn-cs"/>
              </a:defRPr>
            </a:lvl9pPr>
          </a:lstStyle>
          <a:p>
            <a:pPr marL="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t-IT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500000000000000" pitchFamily="2" charset="0"/>
                <a:sym typeface="Arial"/>
              </a:rPr>
              <a:t>3 Mld € </a:t>
            </a:r>
          </a:p>
        </p:txBody>
      </p:sp>
      <p:cxnSp>
        <p:nvCxnSpPr>
          <p:cNvPr id="51" name="Connector: Elbow 12">
            <a:extLst>
              <a:ext uri="{FF2B5EF4-FFF2-40B4-BE49-F238E27FC236}">
                <a16:creationId xmlns:a16="http://schemas.microsoft.com/office/drawing/2014/main" id="{EEA89EFE-5C0B-0C66-AC26-B2D41D026450}"/>
              </a:ext>
            </a:extLst>
          </p:cNvPr>
          <p:cNvCxnSpPr>
            <a:cxnSpLocks/>
          </p:cNvCxnSpPr>
          <p:nvPr/>
        </p:nvCxnSpPr>
        <p:spPr>
          <a:xfrm flipV="1">
            <a:off x="1267292" y="3868943"/>
            <a:ext cx="1235141" cy="178108"/>
          </a:xfrm>
          <a:prstGeom prst="bentConnector3">
            <a:avLst>
              <a:gd name="adj1" fmla="val 50000"/>
            </a:avLst>
          </a:prstGeom>
          <a:noFill/>
          <a:ln w="38100" cap="sq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52" name="Connector: Elbow 12">
            <a:extLst>
              <a:ext uri="{FF2B5EF4-FFF2-40B4-BE49-F238E27FC236}">
                <a16:creationId xmlns:a16="http://schemas.microsoft.com/office/drawing/2014/main" id="{0191E635-2A6E-18FB-3882-B9AE6C376F0D}"/>
              </a:ext>
            </a:extLst>
          </p:cNvPr>
          <p:cNvCxnSpPr>
            <a:cxnSpLocks/>
          </p:cNvCxnSpPr>
          <p:nvPr/>
        </p:nvCxnSpPr>
        <p:spPr>
          <a:xfrm>
            <a:off x="1267292" y="4187652"/>
            <a:ext cx="1235141" cy="207984"/>
          </a:xfrm>
          <a:prstGeom prst="bentConnector3">
            <a:avLst>
              <a:gd name="adj1" fmla="val 50000"/>
            </a:avLst>
          </a:prstGeom>
          <a:noFill/>
          <a:ln w="38100" cap="sq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53" name="TextBox 25">
            <a:extLst>
              <a:ext uri="{FF2B5EF4-FFF2-40B4-BE49-F238E27FC236}">
                <a16:creationId xmlns:a16="http://schemas.microsoft.com/office/drawing/2014/main" id="{7D0AC69D-A1CB-B21D-1483-FC2A6058FA35}"/>
              </a:ext>
            </a:extLst>
          </p:cNvPr>
          <p:cNvSpPr txBox="1"/>
          <p:nvPr/>
        </p:nvSpPr>
        <p:spPr>
          <a:xfrm>
            <a:off x="2663249" y="3806058"/>
            <a:ext cx="2614662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it-IT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500000000000000" pitchFamily="2" charset="0"/>
                <a:cs typeface="Arial" panose="020B0604020202020204" pitchFamily="34" charset="0"/>
                <a:sym typeface="Arial"/>
              </a:rPr>
              <a:t>1,59 miliardi sono risorse comunitarie</a:t>
            </a:r>
          </a:p>
        </p:txBody>
      </p:sp>
      <p:sp>
        <p:nvSpPr>
          <p:cNvPr id="54" name="TextBox 25">
            <a:extLst>
              <a:ext uri="{FF2B5EF4-FFF2-40B4-BE49-F238E27FC236}">
                <a16:creationId xmlns:a16="http://schemas.microsoft.com/office/drawing/2014/main" id="{3C260489-3F4A-CD3F-FF8B-6ADB27256B96}"/>
              </a:ext>
            </a:extLst>
          </p:cNvPr>
          <p:cNvSpPr txBox="1"/>
          <p:nvPr/>
        </p:nvSpPr>
        <p:spPr>
          <a:xfrm>
            <a:off x="2689257" y="4232594"/>
            <a:ext cx="3027595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it-IT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500000000000000" pitchFamily="2" charset="0"/>
                <a:cs typeface="Arial" panose="020B0604020202020204" pitchFamily="34" charset="0"/>
                <a:sym typeface="Arial"/>
              </a:rPr>
              <a:t>1,41 miliardi di cofinanziamento nazionale</a:t>
            </a:r>
          </a:p>
        </p:txBody>
      </p:sp>
      <p:sp>
        <p:nvSpPr>
          <p:cNvPr id="56" name="Text Placeholder 8">
            <a:extLst>
              <a:ext uri="{FF2B5EF4-FFF2-40B4-BE49-F238E27FC236}">
                <a16:creationId xmlns:a16="http://schemas.microsoft.com/office/drawing/2014/main" id="{CAD3BBDB-AD48-ECBD-85A4-E4EE3F3A4D4F}"/>
              </a:ext>
            </a:extLst>
          </p:cNvPr>
          <p:cNvSpPr txBox="1">
            <a:spLocks/>
          </p:cNvSpPr>
          <p:nvPr/>
        </p:nvSpPr>
        <p:spPr>
          <a:xfrm>
            <a:off x="313098" y="5335583"/>
            <a:ext cx="1346419" cy="349538"/>
          </a:xfrm>
          <a:prstGeom prst="rect">
            <a:avLst/>
          </a:prstGeom>
        </p:spPr>
        <p:txBody>
          <a:bodyPr/>
          <a:lstStyle>
            <a:lvl1pPr marL="0" marR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Tx/>
              <a:buFontTx/>
              <a:buNone/>
              <a:tabLst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27432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•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54864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-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82296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◦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109728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›"/>
              <a:defRPr sz="20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74320" marR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100000"/>
              <a:buFont typeface="+mj-lt"/>
              <a:buAutoNum type="arabicPeriod"/>
              <a:tabLst/>
              <a:defRPr sz="20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6pPr>
            <a:lvl7pPr marL="54864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00000"/>
              <a:buFont typeface="+mj-lt"/>
              <a:buAutoNum type="alphaLcPeriod"/>
              <a:defRPr sz="20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7pPr>
            <a:lvl8pPr marL="82296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00000"/>
              <a:buFont typeface="+mj-lt"/>
              <a:buAutoNum type="romanLcPeriod"/>
              <a:defRPr sz="20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8pPr>
            <a:lvl9pPr marL="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itchFamily="34" charset="0"/>
              <a:buNone/>
              <a:defRPr sz="2000" b="1" kern="1200" baseline="0">
                <a:solidFill>
                  <a:schemeClr val="tx2"/>
                </a:solidFill>
                <a:latin typeface="Georgia" pitchFamily="18" charset="0"/>
                <a:ea typeface="+mn-ea"/>
                <a:cs typeface="+mn-cs"/>
              </a:defRPr>
            </a:lvl9pPr>
          </a:lstStyle>
          <a:p>
            <a:pPr marL="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t-IT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500000000000000" pitchFamily="2" charset="0"/>
                <a:sym typeface="Arial"/>
              </a:rPr>
              <a:t>149,34 Mln €  </a:t>
            </a:r>
          </a:p>
        </p:txBody>
      </p:sp>
      <p:sp>
        <p:nvSpPr>
          <p:cNvPr id="57" name="TextBox 52">
            <a:extLst>
              <a:ext uri="{FF2B5EF4-FFF2-40B4-BE49-F238E27FC236}">
                <a16:creationId xmlns:a16="http://schemas.microsoft.com/office/drawing/2014/main" id="{1F96A527-C0AD-F817-6B36-07CD6DF98B45}"/>
              </a:ext>
            </a:extLst>
          </p:cNvPr>
          <p:cNvSpPr txBox="1"/>
          <p:nvPr/>
        </p:nvSpPr>
        <p:spPr>
          <a:xfrm>
            <a:off x="2213348" y="5335583"/>
            <a:ext cx="3310304" cy="2000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it-IT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t>Risorse assegnate al Comune di Milano</a:t>
            </a:r>
          </a:p>
        </p:txBody>
      </p:sp>
      <p:sp>
        <p:nvSpPr>
          <p:cNvPr id="58" name="Text Placeholder 8">
            <a:extLst>
              <a:ext uri="{FF2B5EF4-FFF2-40B4-BE49-F238E27FC236}">
                <a16:creationId xmlns:a16="http://schemas.microsoft.com/office/drawing/2014/main" id="{F994E634-73FE-88F4-3A6F-5C1ED5520F59}"/>
              </a:ext>
            </a:extLst>
          </p:cNvPr>
          <p:cNvSpPr txBox="1">
            <a:spLocks/>
          </p:cNvSpPr>
          <p:nvPr/>
        </p:nvSpPr>
        <p:spPr>
          <a:xfrm>
            <a:off x="313098" y="2271416"/>
            <a:ext cx="2189335" cy="419952"/>
          </a:xfrm>
          <a:prstGeom prst="rect">
            <a:avLst/>
          </a:prstGeom>
        </p:spPr>
        <p:txBody>
          <a:bodyPr/>
          <a:lstStyle>
            <a:lvl1pPr marL="0" marR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Tx/>
              <a:buFontTx/>
              <a:buNone/>
              <a:tabLst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1pPr>
            <a:lvl2pPr marL="27432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•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2pPr>
            <a:lvl3pPr marL="54864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-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3pPr>
            <a:lvl4pPr marL="82296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◦"/>
              <a:defRPr sz="2000" kern="120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4pPr>
            <a:lvl5pPr marL="109728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 typeface="Georgia" pitchFamily="18" charset="0"/>
              <a:buChar char="›"/>
              <a:defRPr sz="20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5pPr>
            <a:lvl6pPr marL="274320" marR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100000"/>
              <a:buFont typeface="+mj-lt"/>
              <a:buAutoNum type="arabicPeriod"/>
              <a:tabLst/>
              <a:defRPr sz="20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6pPr>
            <a:lvl7pPr marL="54864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00000"/>
              <a:buFont typeface="+mj-lt"/>
              <a:buAutoNum type="alphaLcPeriod"/>
              <a:defRPr sz="20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7pPr>
            <a:lvl8pPr marL="82296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SzPct val="100000"/>
              <a:buFont typeface="+mj-lt"/>
              <a:buAutoNum type="romanLcPeriod"/>
              <a:defRPr sz="2000" kern="1200" baseline="0">
                <a:solidFill>
                  <a:schemeClr val="tx1"/>
                </a:solidFill>
                <a:latin typeface="Georgia" pitchFamily="18" charset="0"/>
                <a:ea typeface="+mn-ea"/>
                <a:cs typeface="+mn-cs"/>
              </a:defRPr>
            </a:lvl8pPr>
            <a:lvl9pPr marL="0" indent="-27432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itchFamily="34" charset="0"/>
              <a:buNone/>
              <a:defRPr sz="2000" b="1" kern="1200" baseline="0">
                <a:solidFill>
                  <a:schemeClr val="tx2"/>
                </a:solidFill>
                <a:latin typeface="Georgia" pitchFamily="18" charset="0"/>
                <a:ea typeface="+mn-ea"/>
                <a:cs typeface="+mn-cs"/>
              </a:defRPr>
            </a:lvl9pPr>
          </a:lstStyle>
          <a:p>
            <a:pPr marL="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it-IT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500000000000000" pitchFamily="2" charset="0"/>
                <a:sym typeface="Arial"/>
              </a:rPr>
              <a:t>75 Mld € </a:t>
            </a:r>
          </a:p>
        </p:txBody>
      </p:sp>
      <p:cxnSp>
        <p:nvCxnSpPr>
          <p:cNvPr id="59" name="Connector: Elbow 12">
            <a:extLst>
              <a:ext uri="{FF2B5EF4-FFF2-40B4-BE49-F238E27FC236}">
                <a16:creationId xmlns:a16="http://schemas.microsoft.com/office/drawing/2014/main" id="{20C8A99F-D341-A054-954B-90D6C2EAC5C5}"/>
              </a:ext>
            </a:extLst>
          </p:cNvPr>
          <p:cNvCxnSpPr>
            <a:cxnSpLocks/>
          </p:cNvCxnSpPr>
          <p:nvPr/>
        </p:nvCxnSpPr>
        <p:spPr>
          <a:xfrm>
            <a:off x="1281376" y="2485746"/>
            <a:ext cx="1235141" cy="207984"/>
          </a:xfrm>
          <a:prstGeom prst="bentConnector3">
            <a:avLst>
              <a:gd name="adj1" fmla="val 50000"/>
            </a:avLst>
          </a:prstGeom>
          <a:noFill/>
          <a:ln w="38100" cap="sq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60" name="Connector: Elbow 12">
            <a:extLst>
              <a:ext uri="{FF2B5EF4-FFF2-40B4-BE49-F238E27FC236}">
                <a16:creationId xmlns:a16="http://schemas.microsoft.com/office/drawing/2014/main" id="{877D8ADA-8038-AA00-5FD9-202FFDB83BAF}"/>
              </a:ext>
            </a:extLst>
          </p:cNvPr>
          <p:cNvCxnSpPr>
            <a:cxnSpLocks/>
          </p:cNvCxnSpPr>
          <p:nvPr/>
        </p:nvCxnSpPr>
        <p:spPr>
          <a:xfrm flipV="1">
            <a:off x="1281376" y="2221542"/>
            <a:ext cx="1235141" cy="178108"/>
          </a:xfrm>
          <a:prstGeom prst="bentConnector3">
            <a:avLst>
              <a:gd name="adj1" fmla="val 50000"/>
            </a:avLst>
          </a:prstGeom>
          <a:noFill/>
          <a:ln w="38100" cap="sq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61" name="TextBox 25">
            <a:extLst>
              <a:ext uri="{FF2B5EF4-FFF2-40B4-BE49-F238E27FC236}">
                <a16:creationId xmlns:a16="http://schemas.microsoft.com/office/drawing/2014/main" id="{B55911B0-378A-C954-9D1A-238926D539F0}"/>
              </a:ext>
            </a:extLst>
          </p:cNvPr>
          <p:cNvSpPr txBox="1"/>
          <p:nvPr/>
        </p:nvSpPr>
        <p:spPr>
          <a:xfrm>
            <a:off x="2590506" y="2044579"/>
            <a:ext cx="198899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it-IT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500000000000000" pitchFamily="2" charset="0"/>
                <a:cs typeface="Arial" panose="020B0604020202020204" pitchFamily="34" charset="0"/>
                <a:sym typeface="Arial"/>
              </a:rPr>
              <a:t>42 miliardi a carico del bilancio europeo</a:t>
            </a:r>
          </a:p>
        </p:txBody>
      </p:sp>
      <p:sp>
        <p:nvSpPr>
          <p:cNvPr id="62" name="TextBox 25">
            <a:extLst>
              <a:ext uri="{FF2B5EF4-FFF2-40B4-BE49-F238E27FC236}">
                <a16:creationId xmlns:a16="http://schemas.microsoft.com/office/drawing/2014/main" id="{762AF03F-02B7-DF82-9798-E83296A81BFA}"/>
              </a:ext>
            </a:extLst>
          </p:cNvPr>
          <p:cNvSpPr txBox="1"/>
          <p:nvPr/>
        </p:nvSpPr>
        <p:spPr>
          <a:xfrm>
            <a:off x="2599874" y="2491643"/>
            <a:ext cx="1942094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it-IT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tillium Web" panose="00000500000000000000" pitchFamily="2" charset="0"/>
                <a:cs typeface="Arial" panose="020B0604020202020204" pitchFamily="34" charset="0"/>
                <a:sym typeface="Arial"/>
              </a:rPr>
              <a:t>33 miliardi a titolo di cofinanziamento nazionale</a:t>
            </a:r>
          </a:p>
        </p:txBody>
      </p:sp>
      <p:sp>
        <p:nvSpPr>
          <p:cNvPr id="63" name="Title 6">
            <a:extLst>
              <a:ext uri="{FF2B5EF4-FFF2-40B4-BE49-F238E27FC236}">
                <a16:creationId xmlns:a16="http://schemas.microsoft.com/office/drawing/2014/main" id="{1011D134-8DFF-086C-5FB2-45CCE462EC2F}"/>
              </a:ext>
            </a:extLst>
          </p:cNvPr>
          <p:cNvSpPr txBox="1">
            <a:spLocks/>
          </p:cNvSpPr>
          <p:nvPr/>
        </p:nvSpPr>
        <p:spPr>
          <a:xfrm>
            <a:off x="190853" y="299564"/>
            <a:ext cx="11051998" cy="43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  <a:ea typeface="Noto Sans" panose="020B0502040504020204" pitchFamily="34"/>
                <a:cs typeface="Noto Sans" panose="020B0502040504020204" pitchFamily="34"/>
                <a:sym typeface="Titillium Web"/>
              </a:rPr>
              <a:t>Il PN Metro Plus e Città Medie Sud 2021 – 2027</a:t>
            </a:r>
            <a:endParaRPr kumimoji="0" lang="it-IT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 panose="00000500000000000000" pitchFamily="2" charset="0"/>
              <a:ea typeface="Noto Sans" panose="020B0502040504020204" pitchFamily="34"/>
              <a:cs typeface="Noto Sans" panose="020B0502040504020204" pitchFamily="34"/>
              <a:sym typeface="Arial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8D6AFE0-308A-BCDA-D2AB-135820E4A7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302" t="33280" r="22211" b="35695"/>
          <a:stretch/>
        </p:blipFill>
        <p:spPr>
          <a:xfrm>
            <a:off x="7694773" y="5510352"/>
            <a:ext cx="1102073" cy="533253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B31C2BC-B13D-2948-B984-02FC5BD5AF09}"/>
              </a:ext>
            </a:extLst>
          </p:cNvPr>
          <p:cNvSpPr txBox="1">
            <a:spLocks/>
          </p:cNvSpPr>
          <p:nvPr/>
        </p:nvSpPr>
        <p:spPr>
          <a:xfrm>
            <a:off x="9185448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it-IT" sz="13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 panose="00000500000000000000" pitchFamily="2" charset="0"/>
              <a:sym typeface="Arial"/>
            </a:endParaRP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9E1C9886-F331-8873-ADB1-1AF47F97A448}"/>
              </a:ext>
            </a:extLst>
          </p:cNvPr>
          <p:cNvSpPr/>
          <p:nvPr/>
        </p:nvSpPr>
        <p:spPr>
          <a:xfrm>
            <a:off x="1492365" y="5399007"/>
            <a:ext cx="485691" cy="11782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oogle Shape;120;p1">
            <a:extLst>
              <a:ext uri="{FF2B5EF4-FFF2-40B4-BE49-F238E27FC236}">
                <a16:creationId xmlns:a16="http://schemas.microsoft.com/office/drawing/2014/main" id="{7BA3513B-4C1A-3CA3-E5A1-78F7F32C1E1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4682" y="6216975"/>
            <a:ext cx="1045222" cy="562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144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id="{54D3C7AC-DF4A-4E57-A519-A55EE87B2C06}"/>
              </a:ext>
            </a:extLst>
          </p:cNvPr>
          <p:cNvSpPr txBox="1">
            <a:spLocks/>
          </p:cNvSpPr>
          <p:nvPr/>
        </p:nvSpPr>
        <p:spPr>
          <a:xfrm>
            <a:off x="242446" y="36607"/>
            <a:ext cx="10673794" cy="53712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  <a:ea typeface="Noto Sans" panose="020B0502040504020204" pitchFamily="34"/>
                <a:cs typeface="Noto Sans" panose="020B0502040504020204" pitchFamily="34"/>
                <a:sym typeface="Titillium Web"/>
              </a:rPr>
              <a:t>PN Metro Plus e Città Medie Sud 2021 – 2027  - Percorso di approvazione del Programma</a:t>
            </a:r>
            <a:endParaRPr kumimoji="0" lang="en-IT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 panose="00000500000000000000" pitchFamily="2" charset="0"/>
              <a:ea typeface="Noto Sans" panose="020B0502040504020204" pitchFamily="34"/>
              <a:cs typeface="Noto Sans" panose="020B0502040504020204" pitchFamily="34"/>
              <a:sym typeface="Arial"/>
            </a:endParaRPr>
          </a:p>
        </p:txBody>
      </p:sp>
      <p:sp>
        <p:nvSpPr>
          <p:cNvPr id="139" name="Oval 43">
            <a:extLst>
              <a:ext uri="{FF2B5EF4-FFF2-40B4-BE49-F238E27FC236}">
                <a16:creationId xmlns:a16="http://schemas.microsoft.com/office/drawing/2014/main" id="{D9183CC0-AA22-7298-127B-D30039C64401}"/>
              </a:ext>
            </a:extLst>
          </p:cNvPr>
          <p:cNvSpPr/>
          <p:nvPr/>
        </p:nvSpPr>
        <p:spPr>
          <a:xfrm>
            <a:off x="9020784" y="1996957"/>
            <a:ext cx="972000" cy="972000"/>
          </a:xfrm>
          <a:prstGeom prst="ellipse">
            <a:avLst/>
          </a:prstGeom>
          <a:solidFill>
            <a:srgbClr val="007A7D">
              <a:alpha val="10000"/>
            </a:srgbClr>
          </a:solidFill>
          <a:ln w="38100" cap="flat" cmpd="sng" algn="ctr">
            <a:solidFill>
              <a:srgbClr val="007A7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140" name="Oval 38">
            <a:extLst>
              <a:ext uri="{FF2B5EF4-FFF2-40B4-BE49-F238E27FC236}">
                <a16:creationId xmlns:a16="http://schemas.microsoft.com/office/drawing/2014/main" id="{EE43545D-4F97-E8F4-1F46-470B2D9CB8A4}"/>
              </a:ext>
            </a:extLst>
          </p:cNvPr>
          <p:cNvSpPr/>
          <p:nvPr/>
        </p:nvSpPr>
        <p:spPr>
          <a:xfrm>
            <a:off x="6690488" y="1984784"/>
            <a:ext cx="972000" cy="972000"/>
          </a:xfrm>
          <a:prstGeom prst="ellipse">
            <a:avLst/>
          </a:prstGeom>
          <a:solidFill>
            <a:srgbClr val="FCB414">
              <a:alpha val="10000"/>
            </a:srgbClr>
          </a:solidFill>
          <a:ln w="38100" cap="flat" cmpd="sng" algn="ctr">
            <a:solidFill>
              <a:srgbClr val="FCB41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141" name="Oval 31">
            <a:extLst>
              <a:ext uri="{FF2B5EF4-FFF2-40B4-BE49-F238E27FC236}">
                <a16:creationId xmlns:a16="http://schemas.microsoft.com/office/drawing/2014/main" id="{7D6854D9-5B1B-5063-81EE-D2617DA4067D}"/>
              </a:ext>
            </a:extLst>
          </p:cNvPr>
          <p:cNvSpPr/>
          <p:nvPr/>
        </p:nvSpPr>
        <p:spPr>
          <a:xfrm>
            <a:off x="4272710" y="2034164"/>
            <a:ext cx="972000" cy="972000"/>
          </a:xfrm>
          <a:prstGeom prst="ellipse">
            <a:avLst/>
          </a:prstGeom>
          <a:solidFill>
            <a:srgbClr val="CB1B4A">
              <a:alpha val="10000"/>
            </a:srgbClr>
          </a:solidFill>
          <a:ln w="38100" cap="flat" cmpd="sng" algn="ctr">
            <a:solidFill>
              <a:srgbClr val="CB1B4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142" name="Oval 23">
            <a:extLst>
              <a:ext uri="{FF2B5EF4-FFF2-40B4-BE49-F238E27FC236}">
                <a16:creationId xmlns:a16="http://schemas.microsoft.com/office/drawing/2014/main" id="{310E5B51-D8E6-B23A-EA53-92C98955DD3D}"/>
              </a:ext>
            </a:extLst>
          </p:cNvPr>
          <p:cNvSpPr/>
          <p:nvPr/>
        </p:nvSpPr>
        <p:spPr>
          <a:xfrm>
            <a:off x="1964047" y="2006384"/>
            <a:ext cx="972000" cy="972000"/>
          </a:xfrm>
          <a:prstGeom prst="ellipse">
            <a:avLst/>
          </a:prstGeom>
          <a:solidFill>
            <a:srgbClr val="42AFB6">
              <a:alpha val="10000"/>
            </a:srgbClr>
          </a:solidFill>
          <a:ln w="38100" cap="flat" cmpd="sng" algn="ctr">
            <a:solidFill>
              <a:srgbClr val="42AFB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44" name="Group 82">
            <a:extLst>
              <a:ext uri="{FF2B5EF4-FFF2-40B4-BE49-F238E27FC236}">
                <a16:creationId xmlns:a16="http://schemas.microsoft.com/office/drawing/2014/main" id="{E303BA7C-9FDD-B385-62B5-2EABC9409530}"/>
              </a:ext>
            </a:extLst>
          </p:cNvPr>
          <p:cNvGrpSpPr/>
          <p:nvPr/>
        </p:nvGrpSpPr>
        <p:grpSpPr>
          <a:xfrm>
            <a:off x="4409872" y="2181497"/>
            <a:ext cx="687534" cy="677319"/>
            <a:chOff x="5757333" y="2943779"/>
            <a:chExt cx="795498" cy="795498"/>
          </a:xfrm>
        </p:grpSpPr>
        <p:grpSp>
          <p:nvGrpSpPr>
            <p:cNvPr id="145" name="Group 83">
              <a:extLst>
                <a:ext uri="{FF2B5EF4-FFF2-40B4-BE49-F238E27FC236}">
                  <a16:creationId xmlns:a16="http://schemas.microsoft.com/office/drawing/2014/main" id="{F1B7EA40-85ED-0E64-84E7-851EF829E077}"/>
                </a:ext>
              </a:extLst>
            </p:cNvPr>
            <p:cNvGrpSpPr/>
            <p:nvPr/>
          </p:nvGrpSpPr>
          <p:grpSpPr>
            <a:xfrm>
              <a:off x="5995760" y="3294766"/>
              <a:ext cx="449163" cy="265293"/>
              <a:chOff x="7175537" y="4438243"/>
              <a:chExt cx="347386" cy="205179"/>
            </a:xfrm>
            <a:solidFill>
              <a:srgbClr val="00B050"/>
            </a:solidFill>
          </p:grpSpPr>
          <p:sp>
            <p:nvSpPr>
              <p:cNvPr id="147" name="Rectangle: Rounded Corners 85">
                <a:extLst>
                  <a:ext uri="{FF2B5EF4-FFF2-40B4-BE49-F238E27FC236}">
                    <a16:creationId xmlns:a16="http://schemas.microsoft.com/office/drawing/2014/main" id="{C32CEEB7-3675-61C6-346A-4F6043A1A0A6}"/>
                  </a:ext>
                </a:extLst>
              </p:cNvPr>
              <p:cNvSpPr/>
              <p:nvPr/>
            </p:nvSpPr>
            <p:spPr>
              <a:xfrm rot="2700000">
                <a:off x="7120649" y="4493131"/>
                <a:ext cx="205179" cy="95403"/>
              </a:xfrm>
              <a:prstGeom prst="roundRect">
                <a:avLst/>
              </a:prstGeom>
              <a:solidFill>
                <a:srgbClr val="282F3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8" name="Rectangle: Rounded Corners 86">
                <a:extLst>
                  <a:ext uri="{FF2B5EF4-FFF2-40B4-BE49-F238E27FC236}">
                    <a16:creationId xmlns:a16="http://schemas.microsoft.com/office/drawing/2014/main" id="{D918C861-2A05-E3F6-5FB4-3C9B33389F6E}"/>
                  </a:ext>
                </a:extLst>
              </p:cNvPr>
              <p:cNvSpPr/>
              <p:nvPr/>
            </p:nvSpPr>
            <p:spPr>
              <a:xfrm rot="8100000">
                <a:off x="7183296" y="4445599"/>
                <a:ext cx="339627" cy="95402"/>
              </a:xfrm>
              <a:prstGeom prst="roundRect">
                <a:avLst/>
              </a:prstGeom>
              <a:solidFill>
                <a:srgbClr val="282F3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 panose="000005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46" name="Oval 84">
              <a:extLst>
                <a:ext uri="{FF2B5EF4-FFF2-40B4-BE49-F238E27FC236}">
                  <a16:creationId xmlns:a16="http://schemas.microsoft.com/office/drawing/2014/main" id="{F7DD639A-B85A-1D7B-0EFC-1EB124CFC5FF}"/>
                </a:ext>
              </a:extLst>
            </p:cNvPr>
            <p:cNvSpPr/>
            <p:nvPr/>
          </p:nvSpPr>
          <p:spPr>
            <a:xfrm>
              <a:off x="5757333" y="2943779"/>
              <a:ext cx="795498" cy="795498"/>
            </a:xfrm>
            <a:prstGeom prst="ellipse">
              <a:avLst/>
            </a:prstGeom>
            <a:noFill/>
            <a:ln w="88900" cap="flat" cmpd="sng" algn="ctr">
              <a:solidFill>
                <a:srgbClr val="282F3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150" name="Arrow: Chevron 2">
            <a:extLst>
              <a:ext uri="{FF2B5EF4-FFF2-40B4-BE49-F238E27FC236}">
                <a16:creationId xmlns:a16="http://schemas.microsoft.com/office/drawing/2014/main" id="{26D09B2B-F21D-0FF4-4791-B5A0B6695211}"/>
              </a:ext>
            </a:extLst>
          </p:cNvPr>
          <p:cNvSpPr/>
          <p:nvPr/>
        </p:nvSpPr>
        <p:spPr>
          <a:xfrm>
            <a:off x="1690643" y="975846"/>
            <a:ext cx="1727200" cy="381000"/>
          </a:xfrm>
          <a:prstGeom prst="chevron">
            <a:avLst/>
          </a:prstGeom>
          <a:solidFill>
            <a:srgbClr val="42AFB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151" name="Arrow: Chevron 4">
            <a:extLst>
              <a:ext uri="{FF2B5EF4-FFF2-40B4-BE49-F238E27FC236}">
                <a16:creationId xmlns:a16="http://schemas.microsoft.com/office/drawing/2014/main" id="{1EFD761F-0AE0-C463-9D05-33EDECEB514E}"/>
              </a:ext>
            </a:extLst>
          </p:cNvPr>
          <p:cNvSpPr/>
          <p:nvPr/>
        </p:nvSpPr>
        <p:spPr>
          <a:xfrm>
            <a:off x="3984992" y="975846"/>
            <a:ext cx="1727200" cy="381000"/>
          </a:xfrm>
          <a:prstGeom prst="chevron">
            <a:avLst/>
          </a:prstGeom>
          <a:solidFill>
            <a:srgbClr val="42AFB6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152" name="Arrow: Chevron 5">
            <a:extLst>
              <a:ext uri="{FF2B5EF4-FFF2-40B4-BE49-F238E27FC236}">
                <a16:creationId xmlns:a16="http://schemas.microsoft.com/office/drawing/2014/main" id="{0402E062-6471-F7DB-D36E-2E400F16B00F}"/>
              </a:ext>
            </a:extLst>
          </p:cNvPr>
          <p:cNvSpPr/>
          <p:nvPr/>
        </p:nvSpPr>
        <p:spPr>
          <a:xfrm>
            <a:off x="6395372" y="975846"/>
            <a:ext cx="1727200" cy="381000"/>
          </a:xfrm>
          <a:prstGeom prst="chevron">
            <a:avLst/>
          </a:prstGeom>
          <a:solidFill>
            <a:srgbClr val="CB1B4A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153" name="Arrow: Chevron 6">
            <a:extLst>
              <a:ext uri="{FF2B5EF4-FFF2-40B4-BE49-F238E27FC236}">
                <a16:creationId xmlns:a16="http://schemas.microsoft.com/office/drawing/2014/main" id="{9BB5CF32-1468-0D7C-2EC9-CB8392EC6596}"/>
              </a:ext>
            </a:extLst>
          </p:cNvPr>
          <p:cNvSpPr/>
          <p:nvPr/>
        </p:nvSpPr>
        <p:spPr>
          <a:xfrm>
            <a:off x="8733667" y="975846"/>
            <a:ext cx="1727200" cy="381000"/>
          </a:xfrm>
          <a:prstGeom prst="chevron">
            <a:avLst/>
          </a:prstGeom>
          <a:solidFill>
            <a:srgbClr val="074D6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Titillium Web" panose="00000500000000000000" pitchFamily="2" charset="0"/>
              <a:ea typeface="+mn-ea"/>
              <a:cs typeface="+mn-cs"/>
            </a:endParaRPr>
          </a:p>
        </p:txBody>
      </p:sp>
      <p:sp>
        <p:nvSpPr>
          <p:cNvPr id="154" name="TextBox 8">
            <a:extLst>
              <a:ext uri="{FF2B5EF4-FFF2-40B4-BE49-F238E27FC236}">
                <a16:creationId xmlns:a16="http://schemas.microsoft.com/office/drawing/2014/main" id="{2B61939C-AF0D-93C1-1ABB-82F2C2F50DC7}"/>
              </a:ext>
            </a:extLst>
          </p:cNvPr>
          <p:cNvSpPr txBox="1"/>
          <p:nvPr/>
        </p:nvSpPr>
        <p:spPr>
          <a:xfrm>
            <a:off x="8924136" y="1036054"/>
            <a:ext cx="1407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31.05.2023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 panose="00000500000000000000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55" name="TextBox 9">
            <a:extLst>
              <a:ext uri="{FF2B5EF4-FFF2-40B4-BE49-F238E27FC236}">
                <a16:creationId xmlns:a16="http://schemas.microsoft.com/office/drawing/2014/main" id="{005ABCAE-6594-FA13-0D00-5B9F5EB0A272}"/>
              </a:ext>
            </a:extLst>
          </p:cNvPr>
          <p:cNvSpPr txBox="1"/>
          <p:nvPr/>
        </p:nvSpPr>
        <p:spPr>
          <a:xfrm>
            <a:off x="6585841" y="1036054"/>
            <a:ext cx="1407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Web" panose="00000500000000000000" pitchFamily="2" charset="0"/>
                <a:ea typeface="Open Sans" panose="020B0606030504020204" pitchFamily="34" charset="0"/>
                <a:cs typeface="Segoe UI" panose="020B0502040204020203" pitchFamily="34" charset="0"/>
                <a:sym typeface="Arial"/>
              </a:rPr>
              <a:t>16.12.2022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 panose="00000500000000000000" pitchFamily="2" charset="0"/>
              <a:ea typeface="Noto Sans" panose="020B0502040504020204" pitchFamily="34"/>
              <a:cs typeface="Noto Sans" panose="020B0502040504020204" pitchFamily="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 panose="00000500000000000000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56" name="TextBox 10">
            <a:extLst>
              <a:ext uri="{FF2B5EF4-FFF2-40B4-BE49-F238E27FC236}">
                <a16:creationId xmlns:a16="http://schemas.microsoft.com/office/drawing/2014/main" id="{E1DE7E97-DE9A-4DCD-CBBE-328BB93276DE}"/>
              </a:ext>
            </a:extLst>
          </p:cNvPr>
          <p:cNvSpPr txBox="1"/>
          <p:nvPr/>
        </p:nvSpPr>
        <p:spPr>
          <a:xfrm>
            <a:off x="4175462" y="1036054"/>
            <a:ext cx="1407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Web" panose="00000500000000000000" pitchFamily="2" charset="0"/>
                <a:ea typeface="Noto Sans" panose="020B0502040504020204" pitchFamily="34"/>
                <a:cs typeface="Noto Sans" panose="020B0502040504020204" pitchFamily="34"/>
              </a:rPr>
              <a:t>15.07.2022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 panose="00000500000000000000" pitchFamily="2" charset="0"/>
              <a:ea typeface="Noto Sans" panose="020B0502040504020204" pitchFamily="34"/>
              <a:cs typeface="Noto Sans" panose="020B0502040504020204" pitchFamily="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 panose="00000500000000000000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57" name="TextBox 12">
            <a:extLst>
              <a:ext uri="{FF2B5EF4-FFF2-40B4-BE49-F238E27FC236}">
                <a16:creationId xmlns:a16="http://schemas.microsoft.com/office/drawing/2014/main" id="{BF0D5A1E-C432-7EAB-8123-4D18440EC639}"/>
              </a:ext>
            </a:extLst>
          </p:cNvPr>
          <p:cNvSpPr txBox="1"/>
          <p:nvPr/>
        </p:nvSpPr>
        <p:spPr>
          <a:xfrm>
            <a:off x="1884990" y="1033330"/>
            <a:ext cx="1407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tillium Web" panose="00000500000000000000" pitchFamily="2" charset="0"/>
                <a:ea typeface="Open Sans" panose="020B0606030504020204" pitchFamily="34" charset="0"/>
                <a:cs typeface="Segoe UI" panose="020B0502040204020203" pitchFamily="34" charset="0"/>
                <a:sym typeface="Arial"/>
              </a:rPr>
              <a:t>24.06.2021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tillium Web" panose="00000500000000000000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59" name="Straight Connector 22">
            <a:extLst>
              <a:ext uri="{FF2B5EF4-FFF2-40B4-BE49-F238E27FC236}">
                <a16:creationId xmlns:a16="http://schemas.microsoft.com/office/drawing/2014/main" id="{242D1387-FFD5-72D1-0E91-8FD698A4CC9F}"/>
              </a:ext>
            </a:extLst>
          </p:cNvPr>
          <p:cNvCxnSpPr>
            <a:cxnSpLocks/>
          </p:cNvCxnSpPr>
          <p:nvPr/>
        </p:nvCxnSpPr>
        <p:spPr>
          <a:xfrm>
            <a:off x="2457710" y="1356846"/>
            <a:ext cx="12650" cy="640111"/>
          </a:xfrm>
          <a:prstGeom prst="line">
            <a:avLst/>
          </a:prstGeom>
          <a:noFill/>
          <a:ln w="38100" cap="flat" cmpd="sng" algn="ctr">
            <a:solidFill>
              <a:srgbClr val="42AFB6"/>
            </a:solidFill>
            <a:prstDash val="solid"/>
            <a:miter lim="800000"/>
          </a:ln>
          <a:effectLst/>
        </p:spPr>
      </p:cxnSp>
      <p:cxnSp>
        <p:nvCxnSpPr>
          <p:cNvPr id="160" name="Straight Connector 30">
            <a:extLst>
              <a:ext uri="{FF2B5EF4-FFF2-40B4-BE49-F238E27FC236}">
                <a16:creationId xmlns:a16="http://schemas.microsoft.com/office/drawing/2014/main" id="{66D72E1A-C019-A664-F28D-667963312234}"/>
              </a:ext>
            </a:extLst>
          </p:cNvPr>
          <p:cNvCxnSpPr>
            <a:cxnSpLocks/>
            <a:stCxn id="151" idx="2"/>
            <a:endCxn id="141" idx="0"/>
          </p:cNvCxnSpPr>
          <p:nvPr/>
        </p:nvCxnSpPr>
        <p:spPr>
          <a:xfrm>
            <a:off x="4753342" y="1356846"/>
            <a:ext cx="5368" cy="677318"/>
          </a:xfrm>
          <a:prstGeom prst="line">
            <a:avLst/>
          </a:prstGeom>
          <a:noFill/>
          <a:ln w="38100" cap="flat" cmpd="sng" algn="ctr">
            <a:solidFill>
              <a:srgbClr val="CB1B4A"/>
            </a:solidFill>
            <a:prstDash val="solid"/>
            <a:miter lim="800000"/>
          </a:ln>
          <a:effectLst/>
        </p:spPr>
      </p:cxnSp>
      <p:cxnSp>
        <p:nvCxnSpPr>
          <p:cNvPr id="161" name="Straight Connector 37">
            <a:extLst>
              <a:ext uri="{FF2B5EF4-FFF2-40B4-BE49-F238E27FC236}">
                <a16:creationId xmlns:a16="http://schemas.microsoft.com/office/drawing/2014/main" id="{CC55C893-488D-9CED-9506-B13F162C50AA}"/>
              </a:ext>
            </a:extLst>
          </p:cNvPr>
          <p:cNvCxnSpPr>
            <a:cxnSpLocks/>
            <a:endCxn id="140" idx="0"/>
          </p:cNvCxnSpPr>
          <p:nvPr/>
        </p:nvCxnSpPr>
        <p:spPr>
          <a:xfrm>
            <a:off x="7176488" y="1356846"/>
            <a:ext cx="0" cy="627938"/>
          </a:xfrm>
          <a:prstGeom prst="line">
            <a:avLst/>
          </a:prstGeom>
          <a:noFill/>
          <a:ln w="38100" cap="flat" cmpd="sng" algn="ctr">
            <a:solidFill>
              <a:srgbClr val="FCB414"/>
            </a:solidFill>
            <a:prstDash val="solid"/>
            <a:miter lim="800000"/>
          </a:ln>
          <a:effectLst/>
        </p:spPr>
      </p:cxnSp>
      <p:cxnSp>
        <p:nvCxnSpPr>
          <p:cNvPr id="162" name="Straight Connector 42">
            <a:extLst>
              <a:ext uri="{FF2B5EF4-FFF2-40B4-BE49-F238E27FC236}">
                <a16:creationId xmlns:a16="http://schemas.microsoft.com/office/drawing/2014/main" id="{13F5640C-532F-2C25-A4DC-8DD29DE59125}"/>
              </a:ext>
            </a:extLst>
          </p:cNvPr>
          <p:cNvCxnSpPr>
            <a:cxnSpLocks/>
            <a:stCxn id="153" idx="2"/>
            <a:endCxn id="139" idx="0"/>
          </p:cNvCxnSpPr>
          <p:nvPr/>
        </p:nvCxnSpPr>
        <p:spPr>
          <a:xfrm>
            <a:off x="9502017" y="1356846"/>
            <a:ext cx="4767" cy="640111"/>
          </a:xfrm>
          <a:prstGeom prst="line">
            <a:avLst/>
          </a:prstGeom>
          <a:noFill/>
          <a:ln w="38100" cap="flat" cmpd="sng" algn="ctr">
            <a:solidFill>
              <a:srgbClr val="007A7D"/>
            </a:solidFill>
            <a:prstDash val="solid"/>
            <a:miter lim="800000"/>
          </a:ln>
          <a:effectLst/>
        </p:spPr>
      </p:cxnSp>
      <p:grpSp>
        <p:nvGrpSpPr>
          <p:cNvPr id="178" name="Group 66">
            <a:extLst>
              <a:ext uri="{FF2B5EF4-FFF2-40B4-BE49-F238E27FC236}">
                <a16:creationId xmlns:a16="http://schemas.microsoft.com/office/drawing/2014/main" id="{10085A27-F9B2-0AD4-CCAD-C2269FEBF3D0}"/>
              </a:ext>
            </a:extLst>
          </p:cNvPr>
          <p:cNvGrpSpPr/>
          <p:nvPr/>
        </p:nvGrpSpPr>
        <p:grpSpPr>
          <a:xfrm>
            <a:off x="2100187" y="2145694"/>
            <a:ext cx="720000" cy="720000"/>
            <a:chOff x="2700338" y="8651875"/>
            <a:chExt cx="6545262" cy="6543675"/>
          </a:xfrm>
          <a:solidFill>
            <a:srgbClr val="282F39"/>
          </a:solidFill>
        </p:grpSpPr>
        <p:sp>
          <p:nvSpPr>
            <p:cNvPr id="179" name="Freeform 18">
              <a:extLst>
                <a:ext uri="{FF2B5EF4-FFF2-40B4-BE49-F238E27FC236}">
                  <a16:creationId xmlns:a16="http://schemas.microsoft.com/office/drawing/2014/main" id="{582584F8-7EAC-023C-0266-2161F46787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0338" y="10820400"/>
              <a:ext cx="4376737" cy="4375150"/>
            </a:xfrm>
            <a:custGeom>
              <a:avLst/>
              <a:gdLst>
                <a:gd name="T0" fmla="*/ 477 w 1376"/>
                <a:gd name="T1" fmla="*/ 1360 h 1376"/>
                <a:gd name="T2" fmla="*/ 312 w 1376"/>
                <a:gd name="T3" fmla="*/ 1212 h 1376"/>
                <a:gd name="T4" fmla="*/ 237 w 1376"/>
                <a:gd name="T5" fmla="*/ 1044 h 1376"/>
                <a:gd name="T6" fmla="*/ 64 w 1376"/>
                <a:gd name="T7" fmla="*/ 1013 h 1376"/>
                <a:gd name="T8" fmla="*/ 51 w 1376"/>
                <a:gd name="T9" fmla="*/ 793 h 1376"/>
                <a:gd name="T10" fmla="*/ 117 w 1376"/>
                <a:gd name="T11" fmla="*/ 621 h 1376"/>
                <a:gd name="T12" fmla="*/ 16 w 1376"/>
                <a:gd name="T13" fmla="*/ 476 h 1376"/>
                <a:gd name="T14" fmla="*/ 164 w 1376"/>
                <a:gd name="T15" fmla="*/ 312 h 1376"/>
                <a:gd name="T16" fmla="*/ 332 w 1376"/>
                <a:gd name="T17" fmla="*/ 237 h 1376"/>
                <a:gd name="T18" fmla="*/ 363 w 1376"/>
                <a:gd name="T19" fmla="*/ 63 h 1376"/>
                <a:gd name="T20" fmla="*/ 583 w 1376"/>
                <a:gd name="T21" fmla="*/ 51 h 1376"/>
                <a:gd name="T22" fmla="*/ 755 w 1376"/>
                <a:gd name="T23" fmla="*/ 116 h 1376"/>
                <a:gd name="T24" fmla="*/ 900 w 1376"/>
                <a:gd name="T25" fmla="*/ 16 h 1376"/>
                <a:gd name="T26" fmla="*/ 1064 w 1376"/>
                <a:gd name="T27" fmla="*/ 163 h 1376"/>
                <a:gd name="T28" fmla="*/ 1139 w 1376"/>
                <a:gd name="T29" fmla="*/ 331 h 1376"/>
                <a:gd name="T30" fmla="*/ 1313 w 1376"/>
                <a:gd name="T31" fmla="*/ 362 h 1376"/>
                <a:gd name="T32" fmla="*/ 1360 w 1376"/>
                <a:gd name="T33" fmla="*/ 476 h 1376"/>
                <a:gd name="T34" fmla="*/ 1260 w 1376"/>
                <a:gd name="T35" fmla="*/ 621 h 1376"/>
                <a:gd name="T36" fmla="*/ 1325 w 1376"/>
                <a:gd name="T37" fmla="*/ 793 h 1376"/>
                <a:gd name="T38" fmla="*/ 1313 w 1376"/>
                <a:gd name="T39" fmla="*/ 1013 h 1376"/>
                <a:gd name="T40" fmla="*/ 1139 w 1376"/>
                <a:gd name="T41" fmla="*/ 1044 h 1376"/>
                <a:gd name="T42" fmla="*/ 1064 w 1376"/>
                <a:gd name="T43" fmla="*/ 1212 h 1376"/>
                <a:gd name="T44" fmla="*/ 900 w 1376"/>
                <a:gd name="T45" fmla="*/ 1360 h 1376"/>
                <a:gd name="T46" fmla="*/ 755 w 1376"/>
                <a:gd name="T47" fmla="*/ 1259 h 1376"/>
                <a:gd name="T48" fmla="*/ 583 w 1376"/>
                <a:gd name="T49" fmla="*/ 1325 h 1376"/>
                <a:gd name="T50" fmla="*/ 403 w 1376"/>
                <a:gd name="T51" fmla="*/ 1230 h 1376"/>
                <a:gd name="T52" fmla="*/ 544 w 1376"/>
                <a:gd name="T53" fmla="*/ 1210 h 1376"/>
                <a:gd name="T54" fmla="*/ 748 w 1376"/>
                <a:gd name="T55" fmla="*/ 1167 h 1376"/>
                <a:gd name="T56" fmla="*/ 870 w 1376"/>
                <a:gd name="T57" fmla="*/ 1273 h 1376"/>
                <a:gd name="T58" fmla="*/ 956 w 1376"/>
                <a:gd name="T59" fmla="*/ 1159 h 1376"/>
                <a:gd name="T60" fmla="*/ 1070 w 1376"/>
                <a:gd name="T61" fmla="*/ 985 h 1376"/>
                <a:gd name="T62" fmla="*/ 1230 w 1376"/>
                <a:gd name="T63" fmla="*/ 973 h 1376"/>
                <a:gd name="T64" fmla="*/ 1211 w 1376"/>
                <a:gd name="T65" fmla="*/ 832 h 1376"/>
                <a:gd name="T66" fmla="*/ 1168 w 1376"/>
                <a:gd name="T67" fmla="*/ 628 h 1376"/>
                <a:gd name="T68" fmla="*/ 1274 w 1376"/>
                <a:gd name="T69" fmla="*/ 506 h 1376"/>
                <a:gd name="T70" fmla="*/ 1160 w 1376"/>
                <a:gd name="T71" fmla="*/ 420 h 1376"/>
                <a:gd name="T72" fmla="*/ 986 w 1376"/>
                <a:gd name="T73" fmla="*/ 306 h 1376"/>
                <a:gd name="T74" fmla="*/ 974 w 1376"/>
                <a:gd name="T75" fmla="*/ 146 h 1376"/>
                <a:gd name="T76" fmla="*/ 833 w 1376"/>
                <a:gd name="T77" fmla="*/ 165 h 1376"/>
                <a:gd name="T78" fmla="*/ 629 w 1376"/>
                <a:gd name="T79" fmla="*/ 208 h 1376"/>
                <a:gd name="T80" fmla="*/ 507 w 1376"/>
                <a:gd name="T81" fmla="*/ 102 h 1376"/>
                <a:gd name="T82" fmla="*/ 421 w 1376"/>
                <a:gd name="T83" fmla="*/ 216 h 1376"/>
                <a:gd name="T84" fmla="*/ 307 w 1376"/>
                <a:gd name="T85" fmla="*/ 390 h 1376"/>
                <a:gd name="T86" fmla="*/ 146 w 1376"/>
                <a:gd name="T87" fmla="*/ 402 h 1376"/>
                <a:gd name="T88" fmla="*/ 166 w 1376"/>
                <a:gd name="T89" fmla="*/ 543 h 1376"/>
                <a:gd name="T90" fmla="*/ 209 w 1376"/>
                <a:gd name="T91" fmla="*/ 747 h 1376"/>
                <a:gd name="T92" fmla="*/ 103 w 1376"/>
                <a:gd name="T93" fmla="*/ 869 h 1376"/>
                <a:gd name="T94" fmla="*/ 217 w 1376"/>
                <a:gd name="T95" fmla="*/ 955 h 1376"/>
                <a:gd name="T96" fmla="*/ 391 w 1376"/>
                <a:gd name="T97" fmla="*/ 1069 h 1376"/>
                <a:gd name="T98" fmla="*/ 403 w 1376"/>
                <a:gd name="T99" fmla="*/ 1230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76" h="1376">
                  <a:moveTo>
                    <a:pt x="509" y="1366"/>
                  </a:moveTo>
                  <a:cubicBezTo>
                    <a:pt x="498" y="1366"/>
                    <a:pt x="487" y="1364"/>
                    <a:pt x="477" y="1360"/>
                  </a:cubicBezTo>
                  <a:cubicBezTo>
                    <a:pt x="363" y="1312"/>
                    <a:pt x="363" y="1312"/>
                    <a:pt x="363" y="1312"/>
                  </a:cubicBezTo>
                  <a:cubicBezTo>
                    <a:pt x="324" y="1296"/>
                    <a:pt x="302" y="1253"/>
                    <a:pt x="312" y="1212"/>
                  </a:cubicBezTo>
                  <a:cubicBezTo>
                    <a:pt x="319" y="1188"/>
                    <a:pt x="325" y="1163"/>
                    <a:pt x="332" y="1139"/>
                  </a:cubicBezTo>
                  <a:cubicBezTo>
                    <a:pt x="297" y="1111"/>
                    <a:pt x="265" y="1079"/>
                    <a:pt x="237" y="1044"/>
                  </a:cubicBezTo>
                  <a:cubicBezTo>
                    <a:pt x="213" y="1051"/>
                    <a:pt x="188" y="1057"/>
                    <a:pt x="164" y="1064"/>
                  </a:cubicBezTo>
                  <a:cubicBezTo>
                    <a:pt x="123" y="1074"/>
                    <a:pt x="80" y="1052"/>
                    <a:pt x="64" y="1013"/>
                  </a:cubicBezTo>
                  <a:cubicBezTo>
                    <a:pt x="16" y="899"/>
                    <a:pt x="16" y="899"/>
                    <a:pt x="16" y="899"/>
                  </a:cubicBezTo>
                  <a:cubicBezTo>
                    <a:pt x="0" y="860"/>
                    <a:pt x="15" y="815"/>
                    <a:pt x="51" y="793"/>
                  </a:cubicBezTo>
                  <a:cubicBezTo>
                    <a:pt x="73" y="780"/>
                    <a:pt x="95" y="767"/>
                    <a:pt x="117" y="754"/>
                  </a:cubicBezTo>
                  <a:cubicBezTo>
                    <a:pt x="112" y="710"/>
                    <a:pt x="112" y="665"/>
                    <a:pt x="117" y="621"/>
                  </a:cubicBezTo>
                  <a:cubicBezTo>
                    <a:pt x="95" y="608"/>
                    <a:pt x="73" y="595"/>
                    <a:pt x="51" y="582"/>
                  </a:cubicBezTo>
                  <a:cubicBezTo>
                    <a:pt x="15" y="561"/>
                    <a:pt x="0" y="515"/>
                    <a:pt x="16" y="476"/>
                  </a:cubicBezTo>
                  <a:cubicBezTo>
                    <a:pt x="64" y="362"/>
                    <a:pt x="64" y="362"/>
                    <a:pt x="64" y="362"/>
                  </a:cubicBezTo>
                  <a:cubicBezTo>
                    <a:pt x="80" y="323"/>
                    <a:pt x="123" y="301"/>
                    <a:pt x="164" y="312"/>
                  </a:cubicBezTo>
                  <a:cubicBezTo>
                    <a:pt x="188" y="318"/>
                    <a:pt x="213" y="324"/>
                    <a:pt x="237" y="331"/>
                  </a:cubicBezTo>
                  <a:cubicBezTo>
                    <a:pt x="265" y="296"/>
                    <a:pt x="297" y="264"/>
                    <a:pt x="332" y="237"/>
                  </a:cubicBezTo>
                  <a:cubicBezTo>
                    <a:pt x="325" y="212"/>
                    <a:pt x="319" y="187"/>
                    <a:pt x="312" y="163"/>
                  </a:cubicBezTo>
                  <a:cubicBezTo>
                    <a:pt x="302" y="122"/>
                    <a:pt x="324" y="79"/>
                    <a:pt x="363" y="63"/>
                  </a:cubicBezTo>
                  <a:cubicBezTo>
                    <a:pt x="477" y="16"/>
                    <a:pt x="477" y="16"/>
                    <a:pt x="477" y="16"/>
                  </a:cubicBezTo>
                  <a:cubicBezTo>
                    <a:pt x="516" y="0"/>
                    <a:pt x="561" y="15"/>
                    <a:pt x="583" y="51"/>
                  </a:cubicBezTo>
                  <a:cubicBezTo>
                    <a:pt x="596" y="72"/>
                    <a:pt x="609" y="94"/>
                    <a:pt x="622" y="116"/>
                  </a:cubicBezTo>
                  <a:cubicBezTo>
                    <a:pt x="666" y="111"/>
                    <a:pt x="711" y="111"/>
                    <a:pt x="755" y="116"/>
                  </a:cubicBezTo>
                  <a:cubicBezTo>
                    <a:pt x="768" y="94"/>
                    <a:pt x="781" y="72"/>
                    <a:pt x="794" y="51"/>
                  </a:cubicBezTo>
                  <a:cubicBezTo>
                    <a:pt x="815" y="15"/>
                    <a:pt x="861" y="0"/>
                    <a:pt x="900" y="16"/>
                  </a:cubicBezTo>
                  <a:cubicBezTo>
                    <a:pt x="1014" y="63"/>
                    <a:pt x="1014" y="63"/>
                    <a:pt x="1014" y="63"/>
                  </a:cubicBezTo>
                  <a:cubicBezTo>
                    <a:pt x="1053" y="79"/>
                    <a:pt x="1075" y="122"/>
                    <a:pt x="1064" y="163"/>
                  </a:cubicBezTo>
                  <a:cubicBezTo>
                    <a:pt x="1058" y="187"/>
                    <a:pt x="1052" y="212"/>
                    <a:pt x="1045" y="237"/>
                  </a:cubicBezTo>
                  <a:cubicBezTo>
                    <a:pt x="1080" y="264"/>
                    <a:pt x="1112" y="296"/>
                    <a:pt x="1139" y="331"/>
                  </a:cubicBezTo>
                  <a:cubicBezTo>
                    <a:pt x="1164" y="324"/>
                    <a:pt x="1189" y="318"/>
                    <a:pt x="1213" y="312"/>
                  </a:cubicBezTo>
                  <a:cubicBezTo>
                    <a:pt x="1254" y="301"/>
                    <a:pt x="1297" y="323"/>
                    <a:pt x="1313" y="362"/>
                  </a:cubicBezTo>
                  <a:cubicBezTo>
                    <a:pt x="1360" y="476"/>
                    <a:pt x="1360" y="476"/>
                    <a:pt x="1360" y="476"/>
                  </a:cubicBezTo>
                  <a:cubicBezTo>
                    <a:pt x="1360" y="476"/>
                    <a:pt x="1360" y="476"/>
                    <a:pt x="1360" y="476"/>
                  </a:cubicBezTo>
                  <a:cubicBezTo>
                    <a:pt x="1376" y="515"/>
                    <a:pt x="1361" y="561"/>
                    <a:pt x="1325" y="582"/>
                  </a:cubicBezTo>
                  <a:cubicBezTo>
                    <a:pt x="1304" y="595"/>
                    <a:pt x="1282" y="608"/>
                    <a:pt x="1260" y="621"/>
                  </a:cubicBezTo>
                  <a:cubicBezTo>
                    <a:pt x="1265" y="665"/>
                    <a:pt x="1265" y="710"/>
                    <a:pt x="1260" y="754"/>
                  </a:cubicBezTo>
                  <a:cubicBezTo>
                    <a:pt x="1282" y="767"/>
                    <a:pt x="1304" y="780"/>
                    <a:pt x="1325" y="793"/>
                  </a:cubicBezTo>
                  <a:cubicBezTo>
                    <a:pt x="1361" y="815"/>
                    <a:pt x="1376" y="860"/>
                    <a:pt x="1360" y="899"/>
                  </a:cubicBezTo>
                  <a:cubicBezTo>
                    <a:pt x="1313" y="1013"/>
                    <a:pt x="1313" y="1013"/>
                    <a:pt x="1313" y="1013"/>
                  </a:cubicBezTo>
                  <a:cubicBezTo>
                    <a:pt x="1297" y="1052"/>
                    <a:pt x="1254" y="1074"/>
                    <a:pt x="1213" y="1064"/>
                  </a:cubicBezTo>
                  <a:cubicBezTo>
                    <a:pt x="1189" y="1057"/>
                    <a:pt x="1164" y="1051"/>
                    <a:pt x="1139" y="1044"/>
                  </a:cubicBezTo>
                  <a:cubicBezTo>
                    <a:pt x="1112" y="1079"/>
                    <a:pt x="1080" y="1111"/>
                    <a:pt x="1045" y="1139"/>
                  </a:cubicBezTo>
                  <a:cubicBezTo>
                    <a:pt x="1052" y="1164"/>
                    <a:pt x="1058" y="1188"/>
                    <a:pt x="1064" y="1212"/>
                  </a:cubicBezTo>
                  <a:cubicBezTo>
                    <a:pt x="1075" y="1253"/>
                    <a:pt x="1053" y="1296"/>
                    <a:pt x="1014" y="1312"/>
                  </a:cubicBezTo>
                  <a:cubicBezTo>
                    <a:pt x="900" y="1360"/>
                    <a:pt x="900" y="1360"/>
                    <a:pt x="900" y="1360"/>
                  </a:cubicBezTo>
                  <a:cubicBezTo>
                    <a:pt x="861" y="1376"/>
                    <a:pt x="815" y="1361"/>
                    <a:pt x="794" y="1325"/>
                  </a:cubicBezTo>
                  <a:cubicBezTo>
                    <a:pt x="781" y="1303"/>
                    <a:pt x="768" y="1281"/>
                    <a:pt x="755" y="1259"/>
                  </a:cubicBezTo>
                  <a:cubicBezTo>
                    <a:pt x="711" y="1264"/>
                    <a:pt x="666" y="1264"/>
                    <a:pt x="622" y="1259"/>
                  </a:cubicBezTo>
                  <a:cubicBezTo>
                    <a:pt x="609" y="1281"/>
                    <a:pt x="596" y="1303"/>
                    <a:pt x="583" y="1325"/>
                  </a:cubicBezTo>
                  <a:cubicBezTo>
                    <a:pt x="567" y="1351"/>
                    <a:pt x="539" y="1366"/>
                    <a:pt x="509" y="1366"/>
                  </a:cubicBezTo>
                  <a:close/>
                  <a:moveTo>
                    <a:pt x="403" y="1230"/>
                  </a:moveTo>
                  <a:cubicBezTo>
                    <a:pt x="507" y="1273"/>
                    <a:pt x="507" y="1273"/>
                    <a:pt x="507" y="1273"/>
                  </a:cubicBezTo>
                  <a:cubicBezTo>
                    <a:pt x="519" y="1252"/>
                    <a:pt x="532" y="1231"/>
                    <a:pt x="544" y="1210"/>
                  </a:cubicBezTo>
                  <a:cubicBezTo>
                    <a:pt x="562" y="1180"/>
                    <a:pt x="595" y="1163"/>
                    <a:pt x="629" y="1167"/>
                  </a:cubicBezTo>
                  <a:cubicBezTo>
                    <a:pt x="669" y="1172"/>
                    <a:pt x="708" y="1172"/>
                    <a:pt x="748" y="1167"/>
                  </a:cubicBezTo>
                  <a:cubicBezTo>
                    <a:pt x="782" y="1163"/>
                    <a:pt x="815" y="1180"/>
                    <a:pt x="833" y="1210"/>
                  </a:cubicBezTo>
                  <a:cubicBezTo>
                    <a:pt x="845" y="1231"/>
                    <a:pt x="857" y="1252"/>
                    <a:pt x="870" y="1273"/>
                  </a:cubicBezTo>
                  <a:cubicBezTo>
                    <a:pt x="974" y="1230"/>
                    <a:pt x="974" y="1230"/>
                    <a:pt x="974" y="1230"/>
                  </a:cubicBezTo>
                  <a:cubicBezTo>
                    <a:pt x="968" y="1206"/>
                    <a:pt x="962" y="1183"/>
                    <a:pt x="956" y="1159"/>
                  </a:cubicBezTo>
                  <a:cubicBezTo>
                    <a:pt x="947" y="1125"/>
                    <a:pt x="958" y="1090"/>
                    <a:pt x="986" y="1069"/>
                  </a:cubicBezTo>
                  <a:cubicBezTo>
                    <a:pt x="1017" y="1044"/>
                    <a:pt x="1045" y="1016"/>
                    <a:pt x="1070" y="985"/>
                  </a:cubicBezTo>
                  <a:cubicBezTo>
                    <a:pt x="1091" y="958"/>
                    <a:pt x="1126" y="946"/>
                    <a:pt x="1160" y="955"/>
                  </a:cubicBezTo>
                  <a:cubicBezTo>
                    <a:pt x="1183" y="961"/>
                    <a:pt x="1207" y="967"/>
                    <a:pt x="1230" y="973"/>
                  </a:cubicBezTo>
                  <a:cubicBezTo>
                    <a:pt x="1274" y="869"/>
                    <a:pt x="1274" y="869"/>
                    <a:pt x="1274" y="869"/>
                  </a:cubicBezTo>
                  <a:cubicBezTo>
                    <a:pt x="1253" y="856"/>
                    <a:pt x="1232" y="844"/>
                    <a:pt x="1211" y="832"/>
                  </a:cubicBezTo>
                  <a:cubicBezTo>
                    <a:pt x="1181" y="814"/>
                    <a:pt x="1164" y="781"/>
                    <a:pt x="1168" y="747"/>
                  </a:cubicBezTo>
                  <a:cubicBezTo>
                    <a:pt x="1173" y="707"/>
                    <a:pt x="1173" y="668"/>
                    <a:pt x="1168" y="628"/>
                  </a:cubicBezTo>
                  <a:cubicBezTo>
                    <a:pt x="1164" y="594"/>
                    <a:pt x="1181" y="561"/>
                    <a:pt x="1211" y="543"/>
                  </a:cubicBezTo>
                  <a:cubicBezTo>
                    <a:pt x="1232" y="531"/>
                    <a:pt x="1253" y="519"/>
                    <a:pt x="1274" y="506"/>
                  </a:cubicBezTo>
                  <a:cubicBezTo>
                    <a:pt x="1230" y="402"/>
                    <a:pt x="1230" y="402"/>
                    <a:pt x="1230" y="402"/>
                  </a:cubicBezTo>
                  <a:cubicBezTo>
                    <a:pt x="1207" y="408"/>
                    <a:pt x="1183" y="414"/>
                    <a:pt x="1160" y="420"/>
                  </a:cubicBezTo>
                  <a:cubicBezTo>
                    <a:pt x="1126" y="429"/>
                    <a:pt x="1091" y="418"/>
                    <a:pt x="1070" y="390"/>
                  </a:cubicBezTo>
                  <a:cubicBezTo>
                    <a:pt x="1045" y="359"/>
                    <a:pt x="1017" y="331"/>
                    <a:pt x="986" y="306"/>
                  </a:cubicBezTo>
                  <a:cubicBezTo>
                    <a:pt x="958" y="285"/>
                    <a:pt x="947" y="250"/>
                    <a:pt x="956" y="216"/>
                  </a:cubicBezTo>
                  <a:cubicBezTo>
                    <a:pt x="962" y="193"/>
                    <a:pt x="968" y="169"/>
                    <a:pt x="974" y="146"/>
                  </a:cubicBezTo>
                  <a:cubicBezTo>
                    <a:pt x="870" y="102"/>
                    <a:pt x="870" y="102"/>
                    <a:pt x="870" y="102"/>
                  </a:cubicBezTo>
                  <a:cubicBezTo>
                    <a:pt x="857" y="123"/>
                    <a:pt x="845" y="144"/>
                    <a:pt x="833" y="165"/>
                  </a:cubicBezTo>
                  <a:cubicBezTo>
                    <a:pt x="815" y="195"/>
                    <a:pt x="782" y="212"/>
                    <a:pt x="748" y="208"/>
                  </a:cubicBezTo>
                  <a:cubicBezTo>
                    <a:pt x="708" y="203"/>
                    <a:pt x="668" y="203"/>
                    <a:pt x="629" y="208"/>
                  </a:cubicBezTo>
                  <a:cubicBezTo>
                    <a:pt x="595" y="212"/>
                    <a:pt x="561" y="195"/>
                    <a:pt x="544" y="165"/>
                  </a:cubicBezTo>
                  <a:cubicBezTo>
                    <a:pt x="532" y="144"/>
                    <a:pt x="519" y="123"/>
                    <a:pt x="507" y="102"/>
                  </a:cubicBezTo>
                  <a:cubicBezTo>
                    <a:pt x="403" y="146"/>
                    <a:pt x="403" y="146"/>
                    <a:pt x="403" y="146"/>
                  </a:cubicBezTo>
                  <a:cubicBezTo>
                    <a:pt x="409" y="169"/>
                    <a:pt x="415" y="193"/>
                    <a:pt x="421" y="216"/>
                  </a:cubicBezTo>
                  <a:cubicBezTo>
                    <a:pt x="430" y="250"/>
                    <a:pt x="418" y="285"/>
                    <a:pt x="391" y="306"/>
                  </a:cubicBezTo>
                  <a:cubicBezTo>
                    <a:pt x="360" y="331"/>
                    <a:pt x="332" y="359"/>
                    <a:pt x="307" y="390"/>
                  </a:cubicBezTo>
                  <a:cubicBezTo>
                    <a:pt x="286" y="418"/>
                    <a:pt x="251" y="429"/>
                    <a:pt x="217" y="420"/>
                  </a:cubicBezTo>
                  <a:cubicBezTo>
                    <a:pt x="193" y="414"/>
                    <a:pt x="170" y="408"/>
                    <a:pt x="146" y="402"/>
                  </a:cubicBezTo>
                  <a:cubicBezTo>
                    <a:pt x="103" y="506"/>
                    <a:pt x="103" y="506"/>
                    <a:pt x="103" y="506"/>
                  </a:cubicBezTo>
                  <a:cubicBezTo>
                    <a:pt x="124" y="519"/>
                    <a:pt x="145" y="531"/>
                    <a:pt x="166" y="543"/>
                  </a:cubicBezTo>
                  <a:cubicBezTo>
                    <a:pt x="196" y="561"/>
                    <a:pt x="213" y="594"/>
                    <a:pt x="209" y="628"/>
                  </a:cubicBezTo>
                  <a:cubicBezTo>
                    <a:pt x="204" y="668"/>
                    <a:pt x="204" y="708"/>
                    <a:pt x="209" y="747"/>
                  </a:cubicBezTo>
                  <a:cubicBezTo>
                    <a:pt x="213" y="781"/>
                    <a:pt x="196" y="815"/>
                    <a:pt x="166" y="832"/>
                  </a:cubicBezTo>
                  <a:cubicBezTo>
                    <a:pt x="145" y="844"/>
                    <a:pt x="124" y="856"/>
                    <a:pt x="103" y="869"/>
                  </a:cubicBezTo>
                  <a:cubicBezTo>
                    <a:pt x="146" y="973"/>
                    <a:pt x="146" y="973"/>
                    <a:pt x="146" y="973"/>
                  </a:cubicBezTo>
                  <a:cubicBezTo>
                    <a:pt x="170" y="968"/>
                    <a:pt x="193" y="961"/>
                    <a:pt x="217" y="955"/>
                  </a:cubicBezTo>
                  <a:cubicBezTo>
                    <a:pt x="251" y="946"/>
                    <a:pt x="286" y="958"/>
                    <a:pt x="307" y="985"/>
                  </a:cubicBezTo>
                  <a:cubicBezTo>
                    <a:pt x="332" y="1016"/>
                    <a:pt x="360" y="1044"/>
                    <a:pt x="391" y="1069"/>
                  </a:cubicBezTo>
                  <a:cubicBezTo>
                    <a:pt x="418" y="1090"/>
                    <a:pt x="430" y="1125"/>
                    <a:pt x="421" y="1159"/>
                  </a:cubicBezTo>
                  <a:cubicBezTo>
                    <a:pt x="415" y="1183"/>
                    <a:pt x="409" y="1206"/>
                    <a:pt x="403" y="12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0" name="Freeform 19">
              <a:extLst>
                <a:ext uri="{FF2B5EF4-FFF2-40B4-BE49-F238E27FC236}">
                  <a16:creationId xmlns:a16="http://schemas.microsoft.com/office/drawing/2014/main" id="{29CD5F15-F249-927B-80CE-4A078136D4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2375" y="11879263"/>
              <a:ext cx="2255837" cy="2120900"/>
            </a:xfrm>
            <a:custGeom>
              <a:avLst/>
              <a:gdLst>
                <a:gd name="T0" fmla="*/ 354 w 709"/>
                <a:gd name="T1" fmla="*/ 667 h 667"/>
                <a:gd name="T2" fmla="*/ 235 w 709"/>
                <a:gd name="T3" fmla="*/ 643 h 667"/>
                <a:gd name="T4" fmla="*/ 66 w 709"/>
                <a:gd name="T5" fmla="*/ 474 h 667"/>
                <a:gd name="T6" fmla="*/ 235 w 709"/>
                <a:gd name="T7" fmla="*/ 66 h 667"/>
                <a:gd name="T8" fmla="*/ 643 w 709"/>
                <a:gd name="T9" fmla="*/ 235 h 667"/>
                <a:gd name="T10" fmla="*/ 643 w 709"/>
                <a:gd name="T11" fmla="*/ 235 h 667"/>
                <a:gd name="T12" fmla="*/ 474 w 709"/>
                <a:gd name="T13" fmla="*/ 643 h 667"/>
                <a:gd name="T14" fmla="*/ 354 w 709"/>
                <a:gd name="T15" fmla="*/ 667 h 667"/>
                <a:gd name="T16" fmla="*/ 354 w 709"/>
                <a:gd name="T17" fmla="*/ 134 h 667"/>
                <a:gd name="T18" fmla="*/ 270 w 709"/>
                <a:gd name="T19" fmla="*/ 151 h 667"/>
                <a:gd name="T20" fmla="*/ 150 w 709"/>
                <a:gd name="T21" fmla="*/ 439 h 667"/>
                <a:gd name="T22" fmla="*/ 270 w 709"/>
                <a:gd name="T23" fmla="*/ 559 h 667"/>
                <a:gd name="T24" fmla="*/ 439 w 709"/>
                <a:gd name="T25" fmla="*/ 559 h 667"/>
                <a:gd name="T26" fmla="*/ 558 w 709"/>
                <a:gd name="T27" fmla="*/ 270 h 667"/>
                <a:gd name="T28" fmla="*/ 354 w 709"/>
                <a:gd name="T29" fmla="*/ 134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9" h="667">
                  <a:moveTo>
                    <a:pt x="354" y="667"/>
                  </a:moveTo>
                  <a:cubicBezTo>
                    <a:pt x="314" y="667"/>
                    <a:pt x="273" y="659"/>
                    <a:pt x="235" y="643"/>
                  </a:cubicBezTo>
                  <a:cubicBezTo>
                    <a:pt x="158" y="611"/>
                    <a:pt x="98" y="551"/>
                    <a:pt x="66" y="474"/>
                  </a:cubicBezTo>
                  <a:cubicBezTo>
                    <a:pt x="0" y="315"/>
                    <a:pt x="76" y="132"/>
                    <a:pt x="235" y="66"/>
                  </a:cubicBezTo>
                  <a:cubicBezTo>
                    <a:pt x="394" y="0"/>
                    <a:pt x="577" y="76"/>
                    <a:pt x="643" y="235"/>
                  </a:cubicBezTo>
                  <a:cubicBezTo>
                    <a:pt x="643" y="235"/>
                    <a:pt x="643" y="235"/>
                    <a:pt x="643" y="235"/>
                  </a:cubicBezTo>
                  <a:cubicBezTo>
                    <a:pt x="709" y="394"/>
                    <a:pt x="633" y="577"/>
                    <a:pt x="474" y="643"/>
                  </a:cubicBezTo>
                  <a:cubicBezTo>
                    <a:pt x="435" y="659"/>
                    <a:pt x="395" y="667"/>
                    <a:pt x="354" y="667"/>
                  </a:cubicBezTo>
                  <a:close/>
                  <a:moveTo>
                    <a:pt x="354" y="134"/>
                  </a:moveTo>
                  <a:cubicBezTo>
                    <a:pt x="326" y="134"/>
                    <a:pt x="297" y="139"/>
                    <a:pt x="270" y="151"/>
                  </a:cubicBezTo>
                  <a:cubicBezTo>
                    <a:pt x="157" y="197"/>
                    <a:pt x="104" y="327"/>
                    <a:pt x="150" y="439"/>
                  </a:cubicBezTo>
                  <a:cubicBezTo>
                    <a:pt x="173" y="494"/>
                    <a:pt x="215" y="536"/>
                    <a:pt x="270" y="559"/>
                  </a:cubicBezTo>
                  <a:cubicBezTo>
                    <a:pt x="324" y="581"/>
                    <a:pt x="384" y="581"/>
                    <a:pt x="439" y="559"/>
                  </a:cubicBezTo>
                  <a:cubicBezTo>
                    <a:pt x="551" y="512"/>
                    <a:pt x="605" y="383"/>
                    <a:pt x="558" y="270"/>
                  </a:cubicBezTo>
                  <a:cubicBezTo>
                    <a:pt x="523" y="185"/>
                    <a:pt x="441" y="134"/>
                    <a:pt x="354" y="1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1" name="Freeform 20">
              <a:extLst>
                <a:ext uri="{FF2B5EF4-FFF2-40B4-BE49-F238E27FC236}">
                  <a16:creationId xmlns:a16="http://schemas.microsoft.com/office/drawing/2014/main" id="{F29CD0E0-2755-28F9-4B0D-9EE6B8D90F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4075" y="8651875"/>
              <a:ext cx="3311525" cy="3309938"/>
            </a:xfrm>
            <a:custGeom>
              <a:avLst/>
              <a:gdLst>
                <a:gd name="T0" fmla="*/ 476 w 1041"/>
                <a:gd name="T1" fmla="*/ 1041 h 1041"/>
                <a:gd name="T2" fmla="*/ 397 w 1041"/>
                <a:gd name="T3" fmla="*/ 930 h 1041"/>
                <a:gd name="T4" fmla="*/ 279 w 1041"/>
                <a:gd name="T5" fmla="*/ 927 h 1041"/>
                <a:gd name="T6" fmla="*/ 121 w 1041"/>
                <a:gd name="T7" fmla="*/ 857 h 1041"/>
                <a:gd name="T8" fmla="*/ 143 w 1041"/>
                <a:gd name="T9" fmla="*/ 723 h 1041"/>
                <a:gd name="T10" fmla="*/ 62 w 1041"/>
                <a:gd name="T11" fmla="*/ 637 h 1041"/>
                <a:gd name="T12" fmla="*/ 0 w 1041"/>
                <a:gd name="T13" fmla="*/ 476 h 1041"/>
                <a:gd name="T14" fmla="*/ 111 w 1041"/>
                <a:gd name="T15" fmla="*/ 397 h 1041"/>
                <a:gd name="T16" fmla="*/ 114 w 1041"/>
                <a:gd name="T17" fmla="*/ 279 h 1041"/>
                <a:gd name="T18" fmla="*/ 184 w 1041"/>
                <a:gd name="T19" fmla="*/ 121 h 1041"/>
                <a:gd name="T20" fmla="*/ 318 w 1041"/>
                <a:gd name="T21" fmla="*/ 143 h 1041"/>
                <a:gd name="T22" fmla="*/ 404 w 1041"/>
                <a:gd name="T23" fmla="*/ 62 h 1041"/>
                <a:gd name="T24" fmla="*/ 565 w 1041"/>
                <a:gd name="T25" fmla="*/ 0 h 1041"/>
                <a:gd name="T26" fmla="*/ 644 w 1041"/>
                <a:gd name="T27" fmla="*/ 110 h 1041"/>
                <a:gd name="T28" fmla="*/ 762 w 1041"/>
                <a:gd name="T29" fmla="*/ 114 h 1041"/>
                <a:gd name="T30" fmla="*/ 920 w 1041"/>
                <a:gd name="T31" fmla="*/ 184 h 1041"/>
                <a:gd name="T32" fmla="*/ 898 w 1041"/>
                <a:gd name="T33" fmla="*/ 318 h 1041"/>
                <a:gd name="T34" fmla="*/ 979 w 1041"/>
                <a:gd name="T35" fmla="*/ 404 h 1041"/>
                <a:gd name="T36" fmla="*/ 1041 w 1041"/>
                <a:gd name="T37" fmla="*/ 565 h 1041"/>
                <a:gd name="T38" fmla="*/ 931 w 1041"/>
                <a:gd name="T39" fmla="*/ 644 h 1041"/>
                <a:gd name="T40" fmla="*/ 927 w 1041"/>
                <a:gd name="T41" fmla="*/ 762 h 1041"/>
                <a:gd name="T42" fmla="*/ 857 w 1041"/>
                <a:gd name="T43" fmla="*/ 920 h 1041"/>
                <a:gd name="T44" fmla="*/ 723 w 1041"/>
                <a:gd name="T45" fmla="*/ 898 h 1041"/>
                <a:gd name="T46" fmla="*/ 637 w 1041"/>
                <a:gd name="T47" fmla="*/ 979 h 1041"/>
                <a:gd name="T48" fmla="*/ 488 w 1041"/>
                <a:gd name="T49" fmla="*/ 954 h 1041"/>
                <a:gd name="T50" fmla="*/ 559 w 1041"/>
                <a:gd name="T51" fmla="*/ 910 h 1041"/>
                <a:gd name="T52" fmla="*/ 689 w 1041"/>
                <a:gd name="T53" fmla="*/ 817 h 1041"/>
                <a:gd name="T54" fmla="*/ 804 w 1041"/>
                <a:gd name="T55" fmla="*/ 849 h 1041"/>
                <a:gd name="T56" fmla="*/ 823 w 1041"/>
                <a:gd name="T57" fmla="*/ 769 h 1041"/>
                <a:gd name="T58" fmla="*/ 850 w 1041"/>
                <a:gd name="T59" fmla="*/ 611 h 1041"/>
                <a:gd name="T60" fmla="*/ 954 w 1041"/>
                <a:gd name="T61" fmla="*/ 553 h 1041"/>
                <a:gd name="T62" fmla="*/ 910 w 1041"/>
                <a:gd name="T63" fmla="*/ 482 h 1041"/>
                <a:gd name="T64" fmla="*/ 817 w 1041"/>
                <a:gd name="T65" fmla="*/ 352 h 1041"/>
                <a:gd name="T66" fmla="*/ 850 w 1041"/>
                <a:gd name="T67" fmla="*/ 237 h 1041"/>
                <a:gd name="T68" fmla="*/ 769 w 1041"/>
                <a:gd name="T69" fmla="*/ 218 h 1041"/>
                <a:gd name="T70" fmla="*/ 612 w 1041"/>
                <a:gd name="T71" fmla="*/ 191 h 1041"/>
                <a:gd name="T72" fmla="*/ 553 w 1041"/>
                <a:gd name="T73" fmla="*/ 87 h 1041"/>
                <a:gd name="T74" fmla="*/ 482 w 1041"/>
                <a:gd name="T75" fmla="*/ 131 h 1041"/>
                <a:gd name="T76" fmla="*/ 353 w 1041"/>
                <a:gd name="T77" fmla="*/ 224 h 1041"/>
                <a:gd name="T78" fmla="*/ 237 w 1041"/>
                <a:gd name="T79" fmla="*/ 191 h 1041"/>
                <a:gd name="T80" fmla="*/ 218 w 1041"/>
                <a:gd name="T81" fmla="*/ 272 h 1041"/>
                <a:gd name="T82" fmla="*/ 192 w 1041"/>
                <a:gd name="T83" fmla="*/ 429 h 1041"/>
                <a:gd name="T84" fmla="*/ 87 w 1041"/>
                <a:gd name="T85" fmla="*/ 488 h 1041"/>
                <a:gd name="T86" fmla="*/ 131 w 1041"/>
                <a:gd name="T87" fmla="*/ 559 h 1041"/>
                <a:gd name="T88" fmla="*/ 224 w 1041"/>
                <a:gd name="T89" fmla="*/ 688 h 1041"/>
                <a:gd name="T90" fmla="*/ 192 w 1041"/>
                <a:gd name="T91" fmla="*/ 804 h 1041"/>
                <a:gd name="T92" fmla="*/ 272 w 1041"/>
                <a:gd name="T93" fmla="*/ 823 h 1041"/>
                <a:gd name="T94" fmla="*/ 430 w 1041"/>
                <a:gd name="T95" fmla="*/ 849 h 1041"/>
                <a:gd name="T96" fmla="*/ 488 w 1041"/>
                <a:gd name="T97" fmla="*/ 954 h 1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41" h="1041">
                  <a:moveTo>
                    <a:pt x="565" y="1041"/>
                  </a:moveTo>
                  <a:cubicBezTo>
                    <a:pt x="476" y="1041"/>
                    <a:pt x="476" y="1041"/>
                    <a:pt x="476" y="1041"/>
                  </a:cubicBezTo>
                  <a:cubicBezTo>
                    <a:pt x="440" y="1041"/>
                    <a:pt x="409" y="1014"/>
                    <a:pt x="404" y="979"/>
                  </a:cubicBezTo>
                  <a:cubicBezTo>
                    <a:pt x="402" y="963"/>
                    <a:pt x="399" y="947"/>
                    <a:pt x="397" y="930"/>
                  </a:cubicBezTo>
                  <a:cubicBezTo>
                    <a:pt x="370" y="922"/>
                    <a:pt x="343" y="911"/>
                    <a:pt x="318" y="898"/>
                  </a:cubicBezTo>
                  <a:cubicBezTo>
                    <a:pt x="305" y="907"/>
                    <a:pt x="292" y="917"/>
                    <a:pt x="279" y="927"/>
                  </a:cubicBezTo>
                  <a:cubicBezTo>
                    <a:pt x="250" y="948"/>
                    <a:pt x="210" y="945"/>
                    <a:pt x="184" y="920"/>
                  </a:cubicBezTo>
                  <a:cubicBezTo>
                    <a:pt x="121" y="857"/>
                    <a:pt x="121" y="857"/>
                    <a:pt x="121" y="857"/>
                  </a:cubicBezTo>
                  <a:cubicBezTo>
                    <a:pt x="96" y="831"/>
                    <a:pt x="93" y="791"/>
                    <a:pt x="114" y="762"/>
                  </a:cubicBezTo>
                  <a:cubicBezTo>
                    <a:pt x="124" y="749"/>
                    <a:pt x="133" y="736"/>
                    <a:pt x="143" y="723"/>
                  </a:cubicBezTo>
                  <a:cubicBezTo>
                    <a:pt x="130" y="698"/>
                    <a:pt x="119" y="671"/>
                    <a:pt x="111" y="644"/>
                  </a:cubicBezTo>
                  <a:cubicBezTo>
                    <a:pt x="94" y="642"/>
                    <a:pt x="78" y="639"/>
                    <a:pt x="62" y="637"/>
                  </a:cubicBezTo>
                  <a:cubicBezTo>
                    <a:pt x="27" y="632"/>
                    <a:pt x="0" y="601"/>
                    <a:pt x="0" y="565"/>
                  </a:cubicBezTo>
                  <a:cubicBezTo>
                    <a:pt x="0" y="476"/>
                    <a:pt x="0" y="476"/>
                    <a:pt x="0" y="476"/>
                  </a:cubicBezTo>
                  <a:cubicBezTo>
                    <a:pt x="0" y="440"/>
                    <a:pt x="27" y="409"/>
                    <a:pt x="62" y="404"/>
                  </a:cubicBezTo>
                  <a:cubicBezTo>
                    <a:pt x="78" y="401"/>
                    <a:pt x="94" y="399"/>
                    <a:pt x="111" y="397"/>
                  </a:cubicBezTo>
                  <a:cubicBezTo>
                    <a:pt x="119" y="369"/>
                    <a:pt x="130" y="343"/>
                    <a:pt x="143" y="318"/>
                  </a:cubicBezTo>
                  <a:cubicBezTo>
                    <a:pt x="133" y="305"/>
                    <a:pt x="124" y="291"/>
                    <a:pt x="114" y="279"/>
                  </a:cubicBezTo>
                  <a:cubicBezTo>
                    <a:pt x="93" y="250"/>
                    <a:pt x="96" y="209"/>
                    <a:pt x="121" y="184"/>
                  </a:cubicBezTo>
                  <a:cubicBezTo>
                    <a:pt x="184" y="121"/>
                    <a:pt x="184" y="121"/>
                    <a:pt x="184" y="121"/>
                  </a:cubicBezTo>
                  <a:cubicBezTo>
                    <a:pt x="210" y="96"/>
                    <a:pt x="250" y="92"/>
                    <a:pt x="279" y="114"/>
                  </a:cubicBezTo>
                  <a:cubicBezTo>
                    <a:pt x="292" y="123"/>
                    <a:pt x="305" y="133"/>
                    <a:pt x="318" y="143"/>
                  </a:cubicBezTo>
                  <a:cubicBezTo>
                    <a:pt x="343" y="129"/>
                    <a:pt x="370" y="118"/>
                    <a:pt x="397" y="110"/>
                  </a:cubicBezTo>
                  <a:cubicBezTo>
                    <a:pt x="399" y="94"/>
                    <a:pt x="402" y="78"/>
                    <a:pt x="404" y="62"/>
                  </a:cubicBezTo>
                  <a:cubicBezTo>
                    <a:pt x="409" y="27"/>
                    <a:pt x="440" y="0"/>
                    <a:pt x="476" y="0"/>
                  </a:cubicBezTo>
                  <a:cubicBezTo>
                    <a:pt x="565" y="0"/>
                    <a:pt x="565" y="0"/>
                    <a:pt x="565" y="0"/>
                  </a:cubicBezTo>
                  <a:cubicBezTo>
                    <a:pt x="601" y="0"/>
                    <a:pt x="632" y="27"/>
                    <a:pt x="637" y="62"/>
                  </a:cubicBezTo>
                  <a:cubicBezTo>
                    <a:pt x="640" y="78"/>
                    <a:pt x="642" y="94"/>
                    <a:pt x="644" y="110"/>
                  </a:cubicBezTo>
                  <a:cubicBezTo>
                    <a:pt x="672" y="118"/>
                    <a:pt x="698" y="129"/>
                    <a:pt x="723" y="143"/>
                  </a:cubicBezTo>
                  <a:cubicBezTo>
                    <a:pt x="736" y="133"/>
                    <a:pt x="750" y="123"/>
                    <a:pt x="762" y="114"/>
                  </a:cubicBezTo>
                  <a:cubicBezTo>
                    <a:pt x="791" y="92"/>
                    <a:pt x="832" y="96"/>
                    <a:pt x="857" y="121"/>
                  </a:cubicBezTo>
                  <a:cubicBezTo>
                    <a:pt x="920" y="184"/>
                    <a:pt x="920" y="184"/>
                    <a:pt x="920" y="184"/>
                  </a:cubicBezTo>
                  <a:cubicBezTo>
                    <a:pt x="945" y="209"/>
                    <a:pt x="949" y="250"/>
                    <a:pt x="927" y="278"/>
                  </a:cubicBezTo>
                  <a:cubicBezTo>
                    <a:pt x="918" y="291"/>
                    <a:pt x="908" y="305"/>
                    <a:pt x="898" y="318"/>
                  </a:cubicBezTo>
                  <a:cubicBezTo>
                    <a:pt x="912" y="343"/>
                    <a:pt x="923" y="369"/>
                    <a:pt x="931" y="397"/>
                  </a:cubicBezTo>
                  <a:cubicBezTo>
                    <a:pt x="947" y="399"/>
                    <a:pt x="963" y="401"/>
                    <a:pt x="979" y="404"/>
                  </a:cubicBezTo>
                  <a:cubicBezTo>
                    <a:pt x="1014" y="409"/>
                    <a:pt x="1041" y="440"/>
                    <a:pt x="1041" y="476"/>
                  </a:cubicBezTo>
                  <a:cubicBezTo>
                    <a:pt x="1041" y="565"/>
                    <a:pt x="1041" y="565"/>
                    <a:pt x="1041" y="565"/>
                  </a:cubicBezTo>
                  <a:cubicBezTo>
                    <a:pt x="1041" y="601"/>
                    <a:pt x="1014" y="632"/>
                    <a:pt x="979" y="637"/>
                  </a:cubicBezTo>
                  <a:cubicBezTo>
                    <a:pt x="963" y="639"/>
                    <a:pt x="947" y="642"/>
                    <a:pt x="931" y="644"/>
                  </a:cubicBezTo>
                  <a:cubicBezTo>
                    <a:pt x="923" y="671"/>
                    <a:pt x="911" y="698"/>
                    <a:pt x="898" y="723"/>
                  </a:cubicBezTo>
                  <a:cubicBezTo>
                    <a:pt x="908" y="736"/>
                    <a:pt x="918" y="749"/>
                    <a:pt x="927" y="762"/>
                  </a:cubicBezTo>
                  <a:cubicBezTo>
                    <a:pt x="949" y="791"/>
                    <a:pt x="945" y="831"/>
                    <a:pt x="920" y="857"/>
                  </a:cubicBezTo>
                  <a:cubicBezTo>
                    <a:pt x="857" y="920"/>
                    <a:pt x="857" y="920"/>
                    <a:pt x="857" y="920"/>
                  </a:cubicBezTo>
                  <a:cubicBezTo>
                    <a:pt x="832" y="945"/>
                    <a:pt x="791" y="948"/>
                    <a:pt x="762" y="927"/>
                  </a:cubicBezTo>
                  <a:cubicBezTo>
                    <a:pt x="750" y="917"/>
                    <a:pt x="736" y="907"/>
                    <a:pt x="723" y="898"/>
                  </a:cubicBezTo>
                  <a:cubicBezTo>
                    <a:pt x="698" y="911"/>
                    <a:pt x="672" y="922"/>
                    <a:pt x="644" y="930"/>
                  </a:cubicBezTo>
                  <a:cubicBezTo>
                    <a:pt x="642" y="947"/>
                    <a:pt x="640" y="963"/>
                    <a:pt x="637" y="979"/>
                  </a:cubicBezTo>
                  <a:cubicBezTo>
                    <a:pt x="632" y="1014"/>
                    <a:pt x="601" y="1041"/>
                    <a:pt x="565" y="1041"/>
                  </a:cubicBezTo>
                  <a:close/>
                  <a:moveTo>
                    <a:pt x="488" y="954"/>
                  </a:moveTo>
                  <a:cubicBezTo>
                    <a:pt x="553" y="954"/>
                    <a:pt x="553" y="954"/>
                    <a:pt x="553" y="954"/>
                  </a:cubicBezTo>
                  <a:cubicBezTo>
                    <a:pt x="555" y="939"/>
                    <a:pt x="557" y="924"/>
                    <a:pt x="559" y="910"/>
                  </a:cubicBezTo>
                  <a:cubicBezTo>
                    <a:pt x="563" y="881"/>
                    <a:pt x="583" y="857"/>
                    <a:pt x="612" y="849"/>
                  </a:cubicBezTo>
                  <a:cubicBezTo>
                    <a:pt x="639" y="842"/>
                    <a:pt x="665" y="831"/>
                    <a:pt x="689" y="817"/>
                  </a:cubicBezTo>
                  <a:cubicBezTo>
                    <a:pt x="714" y="803"/>
                    <a:pt x="746" y="805"/>
                    <a:pt x="769" y="823"/>
                  </a:cubicBezTo>
                  <a:cubicBezTo>
                    <a:pt x="781" y="832"/>
                    <a:pt x="793" y="841"/>
                    <a:pt x="804" y="849"/>
                  </a:cubicBezTo>
                  <a:cubicBezTo>
                    <a:pt x="850" y="804"/>
                    <a:pt x="850" y="804"/>
                    <a:pt x="850" y="804"/>
                  </a:cubicBezTo>
                  <a:cubicBezTo>
                    <a:pt x="841" y="792"/>
                    <a:pt x="832" y="780"/>
                    <a:pt x="823" y="769"/>
                  </a:cubicBezTo>
                  <a:cubicBezTo>
                    <a:pt x="805" y="745"/>
                    <a:pt x="803" y="714"/>
                    <a:pt x="817" y="688"/>
                  </a:cubicBezTo>
                  <a:cubicBezTo>
                    <a:pt x="831" y="664"/>
                    <a:pt x="842" y="638"/>
                    <a:pt x="850" y="611"/>
                  </a:cubicBezTo>
                  <a:cubicBezTo>
                    <a:pt x="857" y="583"/>
                    <a:pt x="881" y="562"/>
                    <a:pt x="910" y="559"/>
                  </a:cubicBezTo>
                  <a:cubicBezTo>
                    <a:pt x="925" y="557"/>
                    <a:pt x="940" y="555"/>
                    <a:pt x="954" y="553"/>
                  </a:cubicBezTo>
                  <a:cubicBezTo>
                    <a:pt x="954" y="488"/>
                    <a:pt x="954" y="488"/>
                    <a:pt x="954" y="488"/>
                  </a:cubicBezTo>
                  <a:cubicBezTo>
                    <a:pt x="940" y="486"/>
                    <a:pt x="925" y="484"/>
                    <a:pt x="910" y="482"/>
                  </a:cubicBezTo>
                  <a:cubicBezTo>
                    <a:pt x="881" y="478"/>
                    <a:pt x="857" y="458"/>
                    <a:pt x="850" y="429"/>
                  </a:cubicBezTo>
                  <a:cubicBezTo>
                    <a:pt x="842" y="402"/>
                    <a:pt x="831" y="376"/>
                    <a:pt x="817" y="352"/>
                  </a:cubicBezTo>
                  <a:cubicBezTo>
                    <a:pt x="803" y="327"/>
                    <a:pt x="805" y="295"/>
                    <a:pt x="823" y="272"/>
                  </a:cubicBezTo>
                  <a:cubicBezTo>
                    <a:pt x="832" y="260"/>
                    <a:pt x="841" y="248"/>
                    <a:pt x="850" y="237"/>
                  </a:cubicBezTo>
                  <a:cubicBezTo>
                    <a:pt x="804" y="191"/>
                    <a:pt x="804" y="191"/>
                    <a:pt x="804" y="191"/>
                  </a:cubicBezTo>
                  <a:cubicBezTo>
                    <a:pt x="793" y="200"/>
                    <a:pt x="781" y="209"/>
                    <a:pt x="769" y="218"/>
                  </a:cubicBezTo>
                  <a:cubicBezTo>
                    <a:pt x="746" y="236"/>
                    <a:pt x="714" y="238"/>
                    <a:pt x="689" y="224"/>
                  </a:cubicBezTo>
                  <a:cubicBezTo>
                    <a:pt x="665" y="210"/>
                    <a:pt x="639" y="199"/>
                    <a:pt x="612" y="191"/>
                  </a:cubicBezTo>
                  <a:cubicBezTo>
                    <a:pt x="583" y="184"/>
                    <a:pt x="563" y="160"/>
                    <a:pt x="559" y="131"/>
                  </a:cubicBezTo>
                  <a:cubicBezTo>
                    <a:pt x="557" y="116"/>
                    <a:pt x="555" y="101"/>
                    <a:pt x="553" y="87"/>
                  </a:cubicBezTo>
                  <a:cubicBezTo>
                    <a:pt x="488" y="87"/>
                    <a:pt x="488" y="87"/>
                    <a:pt x="488" y="87"/>
                  </a:cubicBezTo>
                  <a:cubicBezTo>
                    <a:pt x="486" y="101"/>
                    <a:pt x="484" y="116"/>
                    <a:pt x="482" y="131"/>
                  </a:cubicBezTo>
                  <a:cubicBezTo>
                    <a:pt x="479" y="160"/>
                    <a:pt x="458" y="184"/>
                    <a:pt x="430" y="191"/>
                  </a:cubicBezTo>
                  <a:cubicBezTo>
                    <a:pt x="403" y="199"/>
                    <a:pt x="377" y="210"/>
                    <a:pt x="353" y="224"/>
                  </a:cubicBezTo>
                  <a:cubicBezTo>
                    <a:pt x="327" y="238"/>
                    <a:pt x="296" y="236"/>
                    <a:pt x="272" y="218"/>
                  </a:cubicBezTo>
                  <a:cubicBezTo>
                    <a:pt x="261" y="209"/>
                    <a:pt x="249" y="200"/>
                    <a:pt x="237" y="191"/>
                  </a:cubicBezTo>
                  <a:cubicBezTo>
                    <a:pt x="192" y="237"/>
                    <a:pt x="192" y="237"/>
                    <a:pt x="192" y="237"/>
                  </a:cubicBezTo>
                  <a:cubicBezTo>
                    <a:pt x="200" y="248"/>
                    <a:pt x="209" y="260"/>
                    <a:pt x="218" y="272"/>
                  </a:cubicBezTo>
                  <a:cubicBezTo>
                    <a:pt x="236" y="295"/>
                    <a:pt x="238" y="327"/>
                    <a:pt x="224" y="352"/>
                  </a:cubicBezTo>
                  <a:cubicBezTo>
                    <a:pt x="210" y="376"/>
                    <a:pt x="199" y="402"/>
                    <a:pt x="192" y="429"/>
                  </a:cubicBezTo>
                  <a:cubicBezTo>
                    <a:pt x="184" y="458"/>
                    <a:pt x="160" y="478"/>
                    <a:pt x="131" y="482"/>
                  </a:cubicBezTo>
                  <a:cubicBezTo>
                    <a:pt x="117" y="484"/>
                    <a:pt x="102" y="486"/>
                    <a:pt x="87" y="488"/>
                  </a:cubicBezTo>
                  <a:cubicBezTo>
                    <a:pt x="87" y="553"/>
                    <a:pt x="87" y="553"/>
                    <a:pt x="87" y="553"/>
                  </a:cubicBezTo>
                  <a:cubicBezTo>
                    <a:pt x="102" y="555"/>
                    <a:pt x="117" y="557"/>
                    <a:pt x="131" y="559"/>
                  </a:cubicBezTo>
                  <a:cubicBezTo>
                    <a:pt x="160" y="562"/>
                    <a:pt x="184" y="583"/>
                    <a:pt x="192" y="611"/>
                  </a:cubicBezTo>
                  <a:cubicBezTo>
                    <a:pt x="199" y="638"/>
                    <a:pt x="210" y="664"/>
                    <a:pt x="224" y="688"/>
                  </a:cubicBezTo>
                  <a:cubicBezTo>
                    <a:pt x="238" y="714"/>
                    <a:pt x="236" y="745"/>
                    <a:pt x="218" y="769"/>
                  </a:cubicBezTo>
                  <a:cubicBezTo>
                    <a:pt x="209" y="780"/>
                    <a:pt x="200" y="792"/>
                    <a:pt x="192" y="804"/>
                  </a:cubicBezTo>
                  <a:cubicBezTo>
                    <a:pt x="237" y="849"/>
                    <a:pt x="237" y="849"/>
                    <a:pt x="237" y="849"/>
                  </a:cubicBezTo>
                  <a:cubicBezTo>
                    <a:pt x="249" y="841"/>
                    <a:pt x="261" y="832"/>
                    <a:pt x="272" y="823"/>
                  </a:cubicBezTo>
                  <a:cubicBezTo>
                    <a:pt x="296" y="805"/>
                    <a:pt x="327" y="803"/>
                    <a:pt x="353" y="817"/>
                  </a:cubicBezTo>
                  <a:cubicBezTo>
                    <a:pt x="377" y="831"/>
                    <a:pt x="403" y="842"/>
                    <a:pt x="430" y="849"/>
                  </a:cubicBezTo>
                  <a:cubicBezTo>
                    <a:pt x="458" y="857"/>
                    <a:pt x="479" y="881"/>
                    <a:pt x="482" y="910"/>
                  </a:cubicBezTo>
                  <a:cubicBezTo>
                    <a:pt x="484" y="924"/>
                    <a:pt x="486" y="939"/>
                    <a:pt x="488" y="9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2" name="Freeform 21">
              <a:extLst>
                <a:ext uri="{FF2B5EF4-FFF2-40B4-BE49-F238E27FC236}">
                  <a16:creationId xmlns:a16="http://schemas.microsoft.com/office/drawing/2014/main" id="{77AAAC7D-37D6-85A5-01DD-C596503FC1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00875" y="9717088"/>
              <a:ext cx="1179512" cy="1179513"/>
            </a:xfrm>
            <a:custGeom>
              <a:avLst/>
              <a:gdLst>
                <a:gd name="T0" fmla="*/ 186 w 371"/>
                <a:gd name="T1" fmla="*/ 371 h 371"/>
                <a:gd name="T2" fmla="*/ 0 w 371"/>
                <a:gd name="T3" fmla="*/ 185 h 371"/>
                <a:gd name="T4" fmla="*/ 186 w 371"/>
                <a:gd name="T5" fmla="*/ 0 h 371"/>
                <a:gd name="T6" fmla="*/ 371 w 371"/>
                <a:gd name="T7" fmla="*/ 185 h 371"/>
                <a:gd name="T8" fmla="*/ 186 w 371"/>
                <a:gd name="T9" fmla="*/ 371 h 371"/>
                <a:gd name="T10" fmla="*/ 186 w 371"/>
                <a:gd name="T11" fmla="*/ 82 h 371"/>
                <a:gd name="T12" fmla="*/ 83 w 371"/>
                <a:gd name="T13" fmla="*/ 185 h 371"/>
                <a:gd name="T14" fmla="*/ 186 w 371"/>
                <a:gd name="T15" fmla="*/ 288 h 371"/>
                <a:gd name="T16" fmla="*/ 289 w 371"/>
                <a:gd name="T17" fmla="*/ 185 h 371"/>
                <a:gd name="T18" fmla="*/ 186 w 371"/>
                <a:gd name="T19" fmla="*/ 82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1" h="371">
                  <a:moveTo>
                    <a:pt x="186" y="371"/>
                  </a:moveTo>
                  <a:cubicBezTo>
                    <a:pt x="83" y="371"/>
                    <a:pt x="0" y="288"/>
                    <a:pt x="0" y="185"/>
                  </a:cubicBezTo>
                  <a:cubicBezTo>
                    <a:pt x="0" y="83"/>
                    <a:pt x="83" y="0"/>
                    <a:pt x="186" y="0"/>
                  </a:cubicBezTo>
                  <a:cubicBezTo>
                    <a:pt x="288" y="0"/>
                    <a:pt x="371" y="83"/>
                    <a:pt x="371" y="185"/>
                  </a:cubicBezTo>
                  <a:cubicBezTo>
                    <a:pt x="371" y="288"/>
                    <a:pt x="288" y="371"/>
                    <a:pt x="186" y="371"/>
                  </a:cubicBezTo>
                  <a:close/>
                  <a:moveTo>
                    <a:pt x="186" y="82"/>
                  </a:moveTo>
                  <a:cubicBezTo>
                    <a:pt x="129" y="82"/>
                    <a:pt x="83" y="128"/>
                    <a:pt x="83" y="185"/>
                  </a:cubicBezTo>
                  <a:cubicBezTo>
                    <a:pt x="83" y="242"/>
                    <a:pt x="129" y="288"/>
                    <a:pt x="186" y="288"/>
                  </a:cubicBezTo>
                  <a:cubicBezTo>
                    <a:pt x="243" y="288"/>
                    <a:pt x="289" y="242"/>
                    <a:pt x="289" y="185"/>
                  </a:cubicBezTo>
                  <a:cubicBezTo>
                    <a:pt x="289" y="128"/>
                    <a:pt x="243" y="82"/>
                    <a:pt x="186" y="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83" name="Group 72">
            <a:extLst>
              <a:ext uri="{FF2B5EF4-FFF2-40B4-BE49-F238E27FC236}">
                <a16:creationId xmlns:a16="http://schemas.microsoft.com/office/drawing/2014/main" id="{DBC18A45-F4C9-4C61-9D10-592786C71467}"/>
              </a:ext>
            </a:extLst>
          </p:cNvPr>
          <p:cNvGrpSpPr/>
          <p:nvPr/>
        </p:nvGrpSpPr>
        <p:grpSpPr>
          <a:xfrm>
            <a:off x="6816488" y="2117413"/>
            <a:ext cx="720000" cy="720000"/>
            <a:chOff x="5995988" y="2712903"/>
            <a:chExt cx="2457450" cy="2587625"/>
          </a:xfrm>
          <a:solidFill>
            <a:srgbClr val="282F39"/>
          </a:solidFill>
        </p:grpSpPr>
        <p:sp>
          <p:nvSpPr>
            <p:cNvPr id="184" name="Freeform 6">
              <a:extLst>
                <a:ext uri="{FF2B5EF4-FFF2-40B4-BE49-F238E27FC236}">
                  <a16:creationId xmlns:a16="http://schemas.microsoft.com/office/drawing/2014/main" id="{BC02B01C-4221-136F-3AFE-D413FF473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5988" y="2712903"/>
              <a:ext cx="2457450" cy="2587625"/>
            </a:xfrm>
            <a:custGeom>
              <a:avLst/>
              <a:gdLst>
                <a:gd name="T0" fmla="*/ 707 w 771"/>
                <a:gd name="T1" fmla="*/ 219 h 812"/>
                <a:gd name="T2" fmla="*/ 760 w 771"/>
                <a:gd name="T3" fmla="*/ 369 h 812"/>
                <a:gd name="T4" fmla="*/ 685 w 771"/>
                <a:gd name="T5" fmla="*/ 634 h 812"/>
                <a:gd name="T6" fmla="*/ 197 w 771"/>
                <a:gd name="T7" fmla="*/ 707 h 812"/>
                <a:gd name="T8" fmla="*/ 97 w 771"/>
                <a:gd name="T9" fmla="*/ 220 h 812"/>
                <a:gd name="T10" fmla="*/ 594 w 771"/>
                <a:gd name="T11" fmla="*/ 106 h 812"/>
                <a:gd name="T12" fmla="*/ 552 w 771"/>
                <a:gd name="T13" fmla="*/ 147 h 812"/>
                <a:gd name="T14" fmla="*/ 509 w 771"/>
                <a:gd name="T15" fmla="*/ 128 h 812"/>
                <a:gd name="T16" fmla="*/ 454 w 771"/>
                <a:gd name="T17" fmla="*/ 113 h 812"/>
                <a:gd name="T18" fmla="*/ 372 w 771"/>
                <a:gd name="T19" fmla="*/ 110 h 812"/>
                <a:gd name="T20" fmla="*/ 241 w 771"/>
                <a:gd name="T21" fmla="*/ 155 h 812"/>
                <a:gd name="T22" fmla="*/ 147 w 771"/>
                <a:gd name="T23" fmla="*/ 249 h 812"/>
                <a:gd name="T24" fmla="*/ 115 w 771"/>
                <a:gd name="T25" fmla="*/ 317 h 812"/>
                <a:gd name="T26" fmla="*/ 103 w 771"/>
                <a:gd name="T27" fmla="*/ 366 h 812"/>
                <a:gd name="T28" fmla="*/ 102 w 771"/>
                <a:gd name="T29" fmla="*/ 450 h 812"/>
                <a:gd name="T30" fmla="*/ 124 w 771"/>
                <a:gd name="T31" fmla="*/ 528 h 812"/>
                <a:gd name="T32" fmla="*/ 209 w 771"/>
                <a:gd name="T33" fmla="*/ 643 h 812"/>
                <a:gd name="T34" fmla="*/ 295 w 771"/>
                <a:gd name="T35" fmla="*/ 694 h 812"/>
                <a:gd name="T36" fmla="*/ 357 w 771"/>
                <a:gd name="T37" fmla="*/ 710 h 812"/>
                <a:gd name="T38" fmla="*/ 439 w 771"/>
                <a:gd name="T39" fmla="*/ 711 h 812"/>
                <a:gd name="T40" fmla="*/ 512 w 771"/>
                <a:gd name="T41" fmla="*/ 693 h 812"/>
                <a:gd name="T42" fmla="*/ 585 w 771"/>
                <a:gd name="T43" fmla="*/ 652 h 812"/>
                <a:gd name="T44" fmla="*/ 644 w 771"/>
                <a:gd name="T45" fmla="*/ 592 h 812"/>
                <a:gd name="T46" fmla="*/ 677 w 771"/>
                <a:gd name="T47" fmla="*/ 536 h 812"/>
                <a:gd name="T48" fmla="*/ 696 w 771"/>
                <a:gd name="T49" fmla="*/ 482 h 812"/>
                <a:gd name="T50" fmla="*/ 704 w 771"/>
                <a:gd name="T51" fmla="*/ 432 h 812"/>
                <a:gd name="T52" fmla="*/ 702 w 771"/>
                <a:gd name="T53" fmla="*/ 374 h 812"/>
                <a:gd name="T54" fmla="*/ 695 w 771"/>
                <a:gd name="T55" fmla="*/ 334 h 812"/>
                <a:gd name="T56" fmla="*/ 666 w 771"/>
                <a:gd name="T57" fmla="*/ 264 h 812"/>
                <a:gd name="T58" fmla="*/ 667 w 771"/>
                <a:gd name="T59" fmla="*/ 258 h 812"/>
                <a:gd name="T60" fmla="*/ 703 w 771"/>
                <a:gd name="T61" fmla="*/ 222 h 812"/>
                <a:gd name="T62" fmla="*/ 707 w 771"/>
                <a:gd name="T63" fmla="*/ 219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1" h="812">
                  <a:moveTo>
                    <a:pt x="707" y="219"/>
                  </a:moveTo>
                  <a:cubicBezTo>
                    <a:pt x="736" y="265"/>
                    <a:pt x="754" y="315"/>
                    <a:pt x="760" y="369"/>
                  </a:cubicBezTo>
                  <a:cubicBezTo>
                    <a:pt x="771" y="467"/>
                    <a:pt x="746" y="557"/>
                    <a:pt x="685" y="634"/>
                  </a:cubicBezTo>
                  <a:cubicBezTo>
                    <a:pt x="561" y="789"/>
                    <a:pt x="347" y="812"/>
                    <a:pt x="197" y="707"/>
                  </a:cubicBezTo>
                  <a:cubicBezTo>
                    <a:pt x="31" y="591"/>
                    <a:pt x="0" y="374"/>
                    <a:pt x="97" y="220"/>
                  </a:cubicBezTo>
                  <a:cubicBezTo>
                    <a:pt x="203" y="52"/>
                    <a:pt x="424" y="0"/>
                    <a:pt x="594" y="106"/>
                  </a:cubicBezTo>
                  <a:cubicBezTo>
                    <a:pt x="580" y="120"/>
                    <a:pt x="566" y="134"/>
                    <a:pt x="552" y="147"/>
                  </a:cubicBezTo>
                  <a:cubicBezTo>
                    <a:pt x="538" y="141"/>
                    <a:pt x="523" y="134"/>
                    <a:pt x="509" y="128"/>
                  </a:cubicBezTo>
                  <a:cubicBezTo>
                    <a:pt x="491" y="121"/>
                    <a:pt x="473" y="116"/>
                    <a:pt x="454" y="113"/>
                  </a:cubicBezTo>
                  <a:cubicBezTo>
                    <a:pt x="427" y="108"/>
                    <a:pt x="399" y="107"/>
                    <a:pt x="372" y="110"/>
                  </a:cubicBezTo>
                  <a:cubicBezTo>
                    <a:pt x="325" y="115"/>
                    <a:pt x="281" y="130"/>
                    <a:pt x="241" y="155"/>
                  </a:cubicBezTo>
                  <a:cubicBezTo>
                    <a:pt x="203" y="179"/>
                    <a:pt x="171" y="211"/>
                    <a:pt x="147" y="249"/>
                  </a:cubicBezTo>
                  <a:cubicBezTo>
                    <a:pt x="134" y="270"/>
                    <a:pt x="123" y="293"/>
                    <a:pt x="115" y="317"/>
                  </a:cubicBezTo>
                  <a:cubicBezTo>
                    <a:pt x="110" y="333"/>
                    <a:pt x="106" y="350"/>
                    <a:pt x="103" y="366"/>
                  </a:cubicBezTo>
                  <a:cubicBezTo>
                    <a:pt x="99" y="394"/>
                    <a:pt x="99" y="422"/>
                    <a:pt x="102" y="450"/>
                  </a:cubicBezTo>
                  <a:cubicBezTo>
                    <a:pt x="105" y="477"/>
                    <a:pt x="113" y="503"/>
                    <a:pt x="124" y="528"/>
                  </a:cubicBezTo>
                  <a:cubicBezTo>
                    <a:pt x="143" y="574"/>
                    <a:pt x="171" y="612"/>
                    <a:pt x="209" y="643"/>
                  </a:cubicBezTo>
                  <a:cubicBezTo>
                    <a:pt x="235" y="665"/>
                    <a:pt x="263" y="682"/>
                    <a:pt x="295" y="694"/>
                  </a:cubicBezTo>
                  <a:cubicBezTo>
                    <a:pt x="315" y="701"/>
                    <a:pt x="336" y="707"/>
                    <a:pt x="357" y="710"/>
                  </a:cubicBezTo>
                  <a:cubicBezTo>
                    <a:pt x="384" y="714"/>
                    <a:pt x="412" y="715"/>
                    <a:pt x="439" y="711"/>
                  </a:cubicBezTo>
                  <a:cubicBezTo>
                    <a:pt x="464" y="708"/>
                    <a:pt x="488" y="702"/>
                    <a:pt x="512" y="693"/>
                  </a:cubicBezTo>
                  <a:cubicBezTo>
                    <a:pt x="538" y="683"/>
                    <a:pt x="563" y="669"/>
                    <a:pt x="585" y="652"/>
                  </a:cubicBezTo>
                  <a:cubicBezTo>
                    <a:pt x="607" y="635"/>
                    <a:pt x="627" y="615"/>
                    <a:pt x="644" y="592"/>
                  </a:cubicBezTo>
                  <a:cubicBezTo>
                    <a:pt x="657" y="575"/>
                    <a:pt x="668" y="556"/>
                    <a:pt x="677" y="536"/>
                  </a:cubicBezTo>
                  <a:cubicBezTo>
                    <a:pt x="686" y="519"/>
                    <a:pt x="692" y="501"/>
                    <a:pt x="696" y="482"/>
                  </a:cubicBezTo>
                  <a:cubicBezTo>
                    <a:pt x="700" y="465"/>
                    <a:pt x="703" y="449"/>
                    <a:pt x="704" y="432"/>
                  </a:cubicBezTo>
                  <a:cubicBezTo>
                    <a:pt x="704" y="413"/>
                    <a:pt x="704" y="393"/>
                    <a:pt x="702" y="374"/>
                  </a:cubicBezTo>
                  <a:cubicBezTo>
                    <a:pt x="701" y="361"/>
                    <a:pt x="698" y="347"/>
                    <a:pt x="695" y="334"/>
                  </a:cubicBezTo>
                  <a:cubicBezTo>
                    <a:pt x="689" y="310"/>
                    <a:pt x="679" y="286"/>
                    <a:pt x="666" y="264"/>
                  </a:cubicBezTo>
                  <a:cubicBezTo>
                    <a:pt x="665" y="262"/>
                    <a:pt x="665" y="260"/>
                    <a:pt x="667" y="258"/>
                  </a:cubicBezTo>
                  <a:cubicBezTo>
                    <a:pt x="680" y="246"/>
                    <a:pt x="691" y="234"/>
                    <a:pt x="703" y="222"/>
                  </a:cubicBezTo>
                  <a:cubicBezTo>
                    <a:pt x="704" y="221"/>
                    <a:pt x="705" y="220"/>
                    <a:pt x="707" y="2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5" name="Freeform 7">
              <a:extLst>
                <a:ext uri="{FF2B5EF4-FFF2-40B4-BE49-F238E27FC236}">
                  <a16:creationId xmlns:a16="http://schemas.microsoft.com/office/drawing/2014/main" id="{BC3952E5-4CEC-E7C8-79CA-AA2346DEB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5101" y="3270116"/>
              <a:ext cx="1450975" cy="1435100"/>
            </a:xfrm>
            <a:custGeom>
              <a:avLst/>
              <a:gdLst>
                <a:gd name="T0" fmla="*/ 350 w 455"/>
                <a:gd name="T1" fmla="*/ 54 h 450"/>
                <a:gd name="T2" fmla="*/ 311 w 455"/>
                <a:gd name="T3" fmla="*/ 93 h 450"/>
                <a:gd name="T4" fmla="*/ 305 w 455"/>
                <a:gd name="T5" fmla="*/ 94 h 450"/>
                <a:gd name="T6" fmla="*/ 262 w 455"/>
                <a:gd name="T7" fmla="*/ 81 h 450"/>
                <a:gd name="T8" fmla="*/ 210 w 455"/>
                <a:gd name="T9" fmla="*/ 82 h 450"/>
                <a:gd name="T10" fmla="*/ 148 w 455"/>
                <a:gd name="T11" fmla="*/ 109 h 450"/>
                <a:gd name="T12" fmla="*/ 103 w 455"/>
                <a:gd name="T13" fmla="*/ 160 h 450"/>
                <a:gd name="T14" fmla="*/ 84 w 455"/>
                <a:gd name="T15" fmla="*/ 216 h 450"/>
                <a:gd name="T16" fmla="*/ 90 w 455"/>
                <a:gd name="T17" fmla="*/ 283 h 450"/>
                <a:gd name="T18" fmla="*/ 154 w 455"/>
                <a:gd name="T19" fmla="*/ 367 h 450"/>
                <a:gd name="T20" fmla="*/ 225 w 455"/>
                <a:gd name="T21" fmla="*/ 392 h 450"/>
                <a:gd name="T22" fmla="*/ 302 w 455"/>
                <a:gd name="T23" fmla="*/ 379 h 450"/>
                <a:gd name="T24" fmla="*/ 364 w 455"/>
                <a:gd name="T25" fmla="*/ 330 h 450"/>
                <a:gd name="T26" fmla="*/ 391 w 455"/>
                <a:gd name="T27" fmla="*/ 273 h 450"/>
                <a:gd name="T28" fmla="*/ 395 w 455"/>
                <a:gd name="T29" fmla="*/ 223 h 450"/>
                <a:gd name="T30" fmla="*/ 380 w 455"/>
                <a:gd name="T31" fmla="*/ 167 h 450"/>
                <a:gd name="T32" fmla="*/ 422 w 455"/>
                <a:gd name="T33" fmla="*/ 125 h 450"/>
                <a:gd name="T34" fmla="*/ 453 w 455"/>
                <a:gd name="T35" fmla="*/ 242 h 450"/>
                <a:gd name="T36" fmla="*/ 418 w 455"/>
                <a:gd name="T37" fmla="*/ 354 h 450"/>
                <a:gd name="T38" fmla="*/ 235 w 455"/>
                <a:gd name="T39" fmla="*/ 450 h 450"/>
                <a:gd name="T40" fmla="*/ 85 w 455"/>
                <a:gd name="T41" fmla="*/ 385 h 450"/>
                <a:gd name="T42" fmla="*/ 95 w 455"/>
                <a:gd name="T43" fmla="*/ 78 h 450"/>
                <a:gd name="T44" fmla="*/ 350 w 455"/>
                <a:gd name="T45" fmla="*/ 54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5" h="450">
                  <a:moveTo>
                    <a:pt x="350" y="54"/>
                  </a:moveTo>
                  <a:cubicBezTo>
                    <a:pt x="337" y="67"/>
                    <a:pt x="324" y="80"/>
                    <a:pt x="311" y="93"/>
                  </a:cubicBezTo>
                  <a:cubicBezTo>
                    <a:pt x="310" y="94"/>
                    <a:pt x="307" y="95"/>
                    <a:pt x="305" y="94"/>
                  </a:cubicBezTo>
                  <a:cubicBezTo>
                    <a:pt x="292" y="87"/>
                    <a:pt x="277" y="83"/>
                    <a:pt x="262" y="81"/>
                  </a:cubicBezTo>
                  <a:cubicBezTo>
                    <a:pt x="244" y="79"/>
                    <a:pt x="227" y="79"/>
                    <a:pt x="210" y="82"/>
                  </a:cubicBezTo>
                  <a:cubicBezTo>
                    <a:pt x="187" y="87"/>
                    <a:pt x="166" y="96"/>
                    <a:pt x="148" y="109"/>
                  </a:cubicBezTo>
                  <a:cubicBezTo>
                    <a:pt x="129" y="123"/>
                    <a:pt x="114" y="140"/>
                    <a:pt x="103" y="160"/>
                  </a:cubicBezTo>
                  <a:cubicBezTo>
                    <a:pt x="93" y="178"/>
                    <a:pt x="87" y="196"/>
                    <a:pt x="84" y="216"/>
                  </a:cubicBezTo>
                  <a:cubicBezTo>
                    <a:pt x="81" y="239"/>
                    <a:pt x="83" y="261"/>
                    <a:pt x="90" y="283"/>
                  </a:cubicBezTo>
                  <a:cubicBezTo>
                    <a:pt x="101" y="319"/>
                    <a:pt x="123" y="347"/>
                    <a:pt x="154" y="367"/>
                  </a:cubicBezTo>
                  <a:cubicBezTo>
                    <a:pt x="176" y="381"/>
                    <a:pt x="199" y="389"/>
                    <a:pt x="225" y="392"/>
                  </a:cubicBezTo>
                  <a:cubicBezTo>
                    <a:pt x="252" y="394"/>
                    <a:pt x="277" y="390"/>
                    <a:pt x="302" y="379"/>
                  </a:cubicBezTo>
                  <a:cubicBezTo>
                    <a:pt x="327" y="368"/>
                    <a:pt x="348" y="352"/>
                    <a:pt x="364" y="330"/>
                  </a:cubicBezTo>
                  <a:cubicBezTo>
                    <a:pt x="377" y="313"/>
                    <a:pt x="386" y="294"/>
                    <a:pt x="391" y="273"/>
                  </a:cubicBezTo>
                  <a:cubicBezTo>
                    <a:pt x="395" y="256"/>
                    <a:pt x="397" y="240"/>
                    <a:pt x="395" y="223"/>
                  </a:cubicBezTo>
                  <a:cubicBezTo>
                    <a:pt x="394" y="204"/>
                    <a:pt x="389" y="185"/>
                    <a:pt x="380" y="167"/>
                  </a:cubicBezTo>
                  <a:cubicBezTo>
                    <a:pt x="394" y="153"/>
                    <a:pt x="408" y="139"/>
                    <a:pt x="422" y="125"/>
                  </a:cubicBezTo>
                  <a:cubicBezTo>
                    <a:pt x="444" y="161"/>
                    <a:pt x="455" y="200"/>
                    <a:pt x="453" y="242"/>
                  </a:cubicBezTo>
                  <a:cubicBezTo>
                    <a:pt x="452" y="283"/>
                    <a:pt x="441" y="320"/>
                    <a:pt x="418" y="354"/>
                  </a:cubicBezTo>
                  <a:cubicBezTo>
                    <a:pt x="374" y="418"/>
                    <a:pt x="312" y="450"/>
                    <a:pt x="235" y="450"/>
                  </a:cubicBezTo>
                  <a:cubicBezTo>
                    <a:pt x="176" y="450"/>
                    <a:pt x="125" y="427"/>
                    <a:pt x="85" y="385"/>
                  </a:cubicBezTo>
                  <a:cubicBezTo>
                    <a:pt x="0" y="295"/>
                    <a:pt x="6" y="160"/>
                    <a:pt x="95" y="78"/>
                  </a:cubicBezTo>
                  <a:cubicBezTo>
                    <a:pt x="179" y="0"/>
                    <a:pt x="293" y="14"/>
                    <a:pt x="350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6" name="Freeform 8">
              <a:extLst>
                <a:ext uri="{FF2B5EF4-FFF2-40B4-BE49-F238E27FC236}">
                  <a16:creationId xmlns:a16="http://schemas.microsoft.com/office/drawing/2014/main" id="{94BF1054-2613-91F3-D50E-1988DA378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2874828"/>
              <a:ext cx="1381125" cy="1384300"/>
            </a:xfrm>
            <a:custGeom>
              <a:avLst/>
              <a:gdLst>
                <a:gd name="T0" fmla="*/ 363 w 433"/>
                <a:gd name="T1" fmla="*/ 0 h 434"/>
                <a:gd name="T2" fmla="*/ 363 w 433"/>
                <a:gd name="T3" fmla="*/ 71 h 434"/>
                <a:gd name="T4" fmla="*/ 432 w 433"/>
                <a:gd name="T5" fmla="*/ 71 h 434"/>
                <a:gd name="T6" fmla="*/ 433 w 433"/>
                <a:gd name="T7" fmla="*/ 73 h 434"/>
                <a:gd name="T8" fmla="*/ 408 w 433"/>
                <a:gd name="T9" fmla="*/ 98 h 434"/>
                <a:gd name="T10" fmla="*/ 303 w 433"/>
                <a:gd name="T11" fmla="*/ 203 h 434"/>
                <a:gd name="T12" fmla="*/ 292 w 433"/>
                <a:gd name="T13" fmla="*/ 207 h 434"/>
                <a:gd name="T14" fmla="*/ 262 w 433"/>
                <a:gd name="T15" fmla="*/ 208 h 434"/>
                <a:gd name="T16" fmla="*/ 255 w 433"/>
                <a:gd name="T17" fmla="*/ 210 h 434"/>
                <a:gd name="T18" fmla="*/ 176 w 433"/>
                <a:gd name="T19" fmla="*/ 289 h 434"/>
                <a:gd name="T20" fmla="*/ 141 w 433"/>
                <a:gd name="T21" fmla="*/ 325 h 434"/>
                <a:gd name="T22" fmla="*/ 140 w 433"/>
                <a:gd name="T23" fmla="*/ 330 h 434"/>
                <a:gd name="T24" fmla="*/ 146 w 433"/>
                <a:gd name="T25" fmla="*/ 354 h 434"/>
                <a:gd name="T26" fmla="*/ 121 w 433"/>
                <a:gd name="T27" fmla="*/ 415 h 434"/>
                <a:gd name="T28" fmla="*/ 67 w 433"/>
                <a:gd name="T29" fmla="*/ 432 h 434"/>
                <a:gd name="T30" fmla="*/ 12 w 433"/>
                <a:gd name="T31" fmla="*/ 397 h 434"/>
                <a:gd name="T32" fmla="*/ 4 w 433"/>
                <a:gd name="T33" fmla="*/ 342 h 434"/>
                <a:gd name="T34" fmla="*/ 46 w 433"/>
                <a:gd name="T35" fmla="*/ 294 h 434"/>
                <a:gd name="T36" fmla="*/ 105 w 433"/>
                <a:gd name="T37" fmla="*/ 295 h 434"/>
                <a:gd name="T38" fmla="*/ 110 w 433"/>
                <a:gd name="T39" fmla="*/ 293 h 434"/>
                <a:gd name="T40" fmla="*/ 191 w 433"/>
                <a:gd name="T41" fmla="*/ 213 h 434"/>
                <a:gd name="T42" fmla="*/ 223 w 433"/>
                <a:gd name="T43" fmla="*/ 181 h 434"/>
                <a:gd name="T44" fmla="*/ 227 w 433"/>
                <a:gd name="T45" fmla="*/ 171 h 434"/>
                <a:gd name="T46" fmla="*/ 227 w 433"/>
                <a:gd name="T47" fmla="*/ 143 h 434"/>
                <a:gd name="T48" fmla="*/ 231 w 433"/>
                <a:gd name="T49" fmla="*/ 131 h 434"/>
                <a:gd name="T50" fmla="*/ 360 w 433"/>
                <a:gd name="T51" fmla="*/ 3 h 434"/>
                <a:gd name="T52" fmla="*/ 363 w 433"/>
                <a:gd name="T53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3" h="434">
                  <a:moveTo>
                    <a:pt x="363" y="0"/>
                  </a:moveTo>
                  <a:cubicBezTo>
                    <a:pt x="363" y="24"/>
                    <a:pt x="363" y="47"/>
                    <a:pt x="363" y="71"/>
                  </a:cubicBezTo>
                  <a:cubicBezTo>
                    <a:pt x="386" y="71"/>
                    <a:pt x="409" y="71"/>
                    <a:pt x="432" y="71"/>
                  </a:cubicBezTo>
                  <a:cubicBezTo>
                    <a:pt x="432" y="72"/>
                    <a:pt x="432" y="73"/>
                    <a:pt x="433" y="73"/>
                  </a:cubicBezTo>
                  <a:cubicBezTo>
                    <a:pt x="424" y="81"/>
                    <a:pt x="416" y="90"/>
                    <a:pt x="408" y="98"/>
                  </a:cubicBezTo>
                  <a:cubicBezTo>
                    <a:pt x="373" y="133"/>
                    <a:pt x="338" y="168"/>
                    <a:pt x="303" y="203"/>
                  </a:cubicBezTo>
                  <a:cubicBezTo>
                    <a:pt x="300" y="206"/>
                    <a:pt x="297" y="208"/>
                    <a:pt x="292" y="207"/>
                  </a:cubicBezTo>
                  <a:cubicBezTo>
                    <a:pt x="282" y="207"/>
                    <a:pt x="272" y="207"/>
                    <a:pt x="262" y="208"/>
                  </a:cubicBezTo>
                  <a:cubicBezTo>
                    <a:pt x="260" y="208"/>
                    <a:pt x="256" y="209"/>
                    <a:pt x="255" y="210"/>
                  </a:cubicBezTo>
                  <a:cubicBezTo>
                    <a:pt x="228" y="237"/>
                    <a:pt x="202" y="263"/>
                    <a:pt x="176" y="289"/>
                  </a:cubicBezTo>
                  <a:cubicBezTo>
                    <a:pt x="164" y="301"/>
                    <a:pt x="152" y="313"/>
                    <a:pt x="141" y="325"/>
                  </a:cubicBezTo>
                  <a:cubicBezTo>
                    <a:pt x="140" y="326"/>
                    <a:pt x="139" y="328"/>
                    <a:pt x="140" y="330"/>
                  </a:cubicBezTo>
                  <a:cubicBezTo>
                    <a:pt x="143" y="338"/>
                    <a:pt x="145" y="346"/>
                    <a:pt x="146" y="354"/>
                  </a:cubicBezTo>
                  <a:cubicBezTo>
                    <a:pt x="148" y="379"/>
                    <a:pt x="139" y="399"/>
                    <a:pt x="121" y="415"/>
                  </a:cubicBezTo>
                  <a:cubicBezTo>
                    <a:pt x="105" y="428"/>
                    <a:pt x="87" y="434"/>
                    <a:pt x="67" y="432"/>
                  </a:cubicBezTo>
                  <a:cubicBezTo>
                    <a:pt x="43" y="429"/>
                    <a:pt x="25" y="417"/>
                    <a:pt x="12" y="397"/>
                  </a:cubicBezTo>
                  <a:cubicBezTo>
                    <a:pt x="2" y="380"/>
                    <a:pt x="0" y="361"/>
                    <a:pt x="4" y="342"/>
                  </a:cubicBezTo>
                  <a:cubicBezTo>
                    <a:pt x="10" y="320"/>
                    <a:pt x="24" y="303"/>
                    <a:pt x="46" y="294"/>
                  </a:cubicBezTo>
                  <a:cubicBezTo>
                    <a:pt x="66" y="285"/>
                    <a:pt x="86" y="286"/>
                    <a:pt x="105" y="295"/>
                  </a:cubicBezTo>
                  <a:cubicBezTo>
                    <a:pt x="107" y="295"/>
                    <a:pt x="109" y="294"/>
                    <a:pt x="110" y="293"/>
                  </a:cubicBezTo>
                  <a:cubicBezTo>
                    <a:pt x="137" y="267"/>
                    <a:pt x="164" y="240"/>
                    <a:pt x="191" y="213"/>
                  </a:cubicBezTo>
                  <a:cubicBezTo>
                    <a:pt x="202" y="202"/>
                    <a:pt x="212" y="191"/>
                    <a:pt x="223" y="181"/>
                  </a:cubicBezTo>
                  <a:cubicBezTo>
                    <a:pt x="226" y="178"/>
                    <a:pt x="227" y="175"/>
                    <a:pt x="227" y="171"/>
                  </a:cubicBezTo>
                  <a:cubicBezTo>
                    <a:pt x="227" y="162"/>
                    <a:pt x="227" y="152"/>
                    <a:pt x="227" y="143"/>
                  </a:cubicBezTo>
                  <a:cubicBezTo>
                    <a:pt x="226" y="138"/>
                    <a:pt x="228" y="135"/>
                    <a:pt x="231" y="131"/>
                  </a:cubicBezTo>
                  <a:cubicBezTo>
                    <a:pt x="274" y="88"/>
                    <a:pt x="317" y="45"/>
                    <a:pt x="360" y="3"/>
                  </a:cubicBezTo>
                  <a:cubicBezTo>
                    <a:pt x="361" y="2"/>
                    <a:pt x="362" y="1"/>
                    <a:pt x="3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87" name="Group 76">
            <a:extLst>
              <a:ext uri="{FF2B5EF4-FFF2-40B4-BE49-F238E27FC236}">
                <a16:creationId xmlns:a16="http://schemas.microsoft.com/office/drawing/2014/main" id="{290B0E76-7C08-454F-688C-0D00BF0C92C7}"/>
              </a:ext>
            </a:extLst>
          </p:cNvPr>
          <p:cNvGrpSpPr/>
          <p:nvPr/>
        </p:nvGrpSpPr>
        <p:grpSpPr>
          <a:xfrm>
            <a:off x="9179444" y="2164481"/>
            <a:ext cx="685483" cy="640111"/>
            <a:chOff x="5418138" y="4568825"/>
            <a:chExt cx="568325" cy="508001"/>
          </a:xfrm>
          <a:solidFill>
            <a:srgbClr val="282F39"/>
          </a:solidFill>
        </p:grpSpPr>
        <p:sp>
          <p:nvSpPr>
            <p:cNvPr id="188" name="Freeform 5">
              <a:extLst>
                <a:ext uri="{FF2B5EF4-FFF2-40B4-BE49-F238E27FC236}">
                  <a16:creationId xmlns:a16="http://schemas.microsoft.com/office/drawing/2014/main" id="{9D6EA1C0-FA0B-4326-1045-5098E9DE3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963" y="4730750"/>
              <a:ext cx="128588" cy="346075"/>
            </a:xfrm>
            <a:custGeom>
              <a:avLst/>
              <a:gdLst>
                <a:gd name="T0" fmla="*/ 40 w 40"/>
                <a:gd name="T1" fmla="*/ 0 h 107"/>
                <a:gd name="T2" fmla="*/ 40 w 40"/>
                <a:gd name="T3" fmla="*/ 107 h 107"/>
                <a:gd name="T4" fmla="*/ 0 w 40"/>
                <a:gd name="T5" fmla="*/ 107 h 107"/>
                <a:gd name="T6" fmla="*/ 0 w 40"/>
                <a:gd name="T7" fmla="*/ 103 h 107"/>
                <a:gd name="T8" fmla="*/ 0 w 40"/>
                <a:gd name="T9" fmla="*/ 41 h 107"/>
                <a:gd name="T10" fmla="*/ 3 w 40"/>
                <a:gd name="T11" fmla="*/ 35 h 107"/>
                <a:gd name="T12" fmla="*/ 40 w 40"/>
                <a:gd name="T13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07">
                  <a:moveTo>
                    <a:pt x="40" y="0"/>
                  </a:moveTo>
                  <a:cubicBezTo>
                    <a:pt x="40" y="107"/>
                    <a:pt x="40" y="107"/>
                    <a:pt x="40" y="107"/>
                  </a:cubicBezTo>
                  <a:cubicBezTo>
                    <a:pt x="40" y="107"/>
                    <a:pt x="14" y="107"/>
                    <a:pt x="0" y="107"/>
                  </a:cubicBezTo>
                  <a:cubicBezTo>
                    <a:pt x="0" y="106"/>
                    <a:pt x="0" y="104"/>
                    <a:pt x="0" y="103"/>
                  </a:cubicBezTo>
                  <a:cubicBezTo>
                    <a:pt x="0" y="82"/>
                    <a:pt x="0" y="62"/>
                    <a:pt x="0" y="41"/>
                  </a:cubicBezTo>
                  <a:cubicBezTo>
                    <a:pt x="0" y="39"/>
                    <a:pt x="1" y="36"/>
                    <a:pt x="3" y="35"/>
                  </a:cubicBezTo>
                  <a:cubicBezTo>
                    <a:pt x="14" y="24"/>
                    <a:pt x="40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9" name="Freeform 6">
              <a:extLst>
                <a:ext uri="{FF2B5EF4-FFF2-40B4-BE49-F238E27FC236}">
                  <a16:creationId xmlns:a16="http://schemas.microsoft.com/office/drawing/2014/main" id="{B200AC66-71F0-6778-8CAA-2915293C1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138" y="4568825"/>
              <a:ext cx="568325" cy="323850"/>
            </a:xfrm>
            <a:custGeom>
              <a:avLst/>
              <a:gdLst>
                <a:gd name="T0" fmla="*/ 81 w 176"/>
                <a:gd name="T1" fmla="*/ 80 h 100"/>
                <a:gd name="T2" fmla="*/ 143 w 176"/>
                <a:gd name="T3" fmla="*/ 22 h 100"/>
                <a:gd name="T4" fmla="*/ 139 w 176"/>
                <a:gd name="T5" fmla="*/ 17 h 100"/>
                <a:gd name="T6" fmla="*/ 141 w 176"/>
                <a:gd name="T7" fmla="*/ 8 h 100"/>
                <a:gd name="T8" fmla="*/ 168 w 176"/>
                <a:gd name="T9" fmla="*/ 1 h 100"/>
                <a:gd name="T10" fmla="*/ 175 w 176"/>
                <a:gd name="T11" fmla="*/ 9 h 100"/>
                <a:gd name="T12" fmla="*/ 168 w 176"/>
                <a:gd name="T13" fmla="*/ 34 h 100"/>
                <a:gd name="T14" fmla="*/ 158 w 176"/>
                <a:gd name="T15" fmla="*/ 37 h 100"/>
                <a:gd name="T16" fmla="*/ 154 w 176"/>
                <a:gd name="T17" fmla="*/ 31 h 100"/>
                <a:gd name="T18" fmla="*/ 134 w 176"/>
                <a:gd name="T19" fmla="*/ 49 h 100"/>
                <a:gd name="T20" fmla="*/ 84 w 176"/>
                <a:gd name="T21" fmla="*/ 96 h 100"/>
                <a:gd name="T22" fmla="*/ 77 w 176"/>
                <a:gd name="T23" fmla="*/ 96 h 100"/>
                <a:gd name="T24" fmla="*/ 51 w 176"/>
                <a:gd name="T25" fmla="*/ 70 h 100"/>
                <a:gd name="T26" fmla="*/ 44 w 176"/>
                <a:gd name="T27" fmla="*/ 69 h 100"/>
                <a:gd name="T28" fmla="*/ 10 w 176"/>
                <a:gd name="T29" fmla="*/ 100 h 100"/>
                <a:gd name="T30" fmla="*/ 9 w 176"/>
                <a:gd name="T31" fmla="*/ 100 h 100"/>
                <a:gd name="T32" fmla="*/ 10 w 176"/>
                <a:gd name="T33" fmla="*/ 82 h 100"/>
                <a:gd name="T34" fmla="*/ 45 w 176"/>
                <a:gd name="T35" fmla="*/ 50 h 100"/>
                <a:gd name="T36" fmla="*/ 51 w 176"/>
                <a:gd name="T37" fmla="*/ 50 h 100"/>
                <a:gd name="T38" fmla="*/ 79 w 176"/>
                <a:gd name="T39" fmla="*/ 78 h 100"/>
                <a:gd name="T40" fmla="*/ 81 w 176"/>
                <a:gd name="T41" fmla="*/ 8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6" h="100">
                  <a:moveTo>
                    <a:pt x="81" y="80"/>
                  </a:moveTo>
                  <a:cubicBezTo>
                    <a:pt x="102" y="60"/>
                    <a:pt x="122" y="41"/>
                    <a:pt x="143" y="22"/>
                  </a:cubicBezTo>
                  <a:cubicBezTo>
                    <a:pt x="141" y="20"/>
                    <a:pt x="140" y="19"/>
                    <a:pt x="139" y="17"/>
                  </a:cubicBezTo>
                  <a:cubicBezTo>
                    <a:pt x="135" y="14"/>
                    <a:pt x="136" y="10"/>
                    <a:pt x="141" y="8"/>
                  </a:cubicBezTo>
                  <a:cubicBezTo>
                    <a:pt x="150" y="6"/>
                    <a:pt x="159" y="3"/>
                    <a:pt x="168" y="1"/>
                  </a:cubicBezTo>
                  <a:cubicBezTo>
                    <a:pt x="173" y="0"/>
                    <a:pt x="176" y="3"/>
                    <a:pt x="175" y="9"/>
                  </a:cubicBezTo>
                  <a:cubicBezTo>
                    <a:pt x="173" y="17"/>
                    <a:pt x="170" y="26"/>
                    <a:pt x="168" y="34"/>
                  </a:cubicBezTo>
                  <a:cubicBezTo>
                    <a:pt x="166" y="40"/>
                    <a:pt x="163" y="41"/>
                    <a:pt x="158" y="37"/>
                  </a:cubicBezTo>
                  <a:cubicBezTo>
                    <a:pt x="157" y="35"/>
                    <a:pt x="155" y="33"/>
                    <a:pt x="154" y="31"/>
                  </a:cubicBezTo>
                  <a:cubicBezTo>
                    <a:pt x="147" y="38"/>
                    <a:pt x="140" y="44"/>
                    <a:pt x="134" y="49"/>
                  </a:cubicBezTo>
                  <a:cubicBezTo>
                    <a:pt x="117" y="65"/>
                    <a:pt x="100" y="80"/>
                    <a:pt x="84" y="96"/>
                  </a:cubicBezTo>
                  <a:cubicBezTo>
                    <a:pt x="81" y="99"/>
                    <a:pt x="79" y="98"/>
                    <a:pt x="77" y="96"/>
                  </a:cubicBezTo>
                  <a:cubicBezTo>
                    <a:pt x="68" y="87"/>
                    <a:pt x="59" y="78"/>
                    <a:pt x="51" y="70"/>
                  </a:cubicBezTo>
                  <a:cubicBezTo>
                    <a:pt x="48" y="67"/>
                    <a:pt x="47" y="67"/>
                    <a:pt x="44" y="69"/>
                  </a:cubicBezTo>
                  <a:cubicBezTo>
                    <a:pt x="33" y="80"/>
                    <a:pt x="21" y="90"/>
                    <a:pt x="10" y="100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0" y="90"/>
                    <a:pt x="0" y="90"/>
                    <a:pt x="10" y="82"/>
                  </a:cubicBezTo>
                  <a:cubicBezTo>
                    <a:pt x="21" y="71"/>
                    <a:pt x="33" y="61"/>
                    <a:pt x="45" y="50"/>
                  </a:cubicBezTo>
                  <a:cubicBezTo>
                    <a:pt x="47" y="48"/>
                    <a:pt x="49" y="48"/>
                    <a:pt x="51" y="50"/>
                  </a:cubicBezTo>
                  <a:cubicBezTo>
                    <a:pt x="60" y="60"/>
                    <a:pt x="70" y="69"/>
                    <a:pt x="79" y="78"/>
                  </a:cubicBezTo>
                  <a:cubicBezTo>
                    <a:pt x="80" y="79"/>
                    <a:pt x="80" y="79"/>
                    <a:pt x="81" y="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90" name="Freeform 7">
              <a:extLst>
                <a:ext uri="{FF2B5EF4-FFF2-40B4-BE49-F238E27FC236}">
                  <a16:creationId xmlns:a16="http://schemas.microsoft.com/office/drawing/2014/main" id="{FB62CE49-836E-690E-1A64-2DC397608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888" y="4856163"/>
              <a:ext cx="130175" cy="220663"/>
            </a:xfrm>
            <a:custGeom>
              <a:avLst/>
              <a:gdLst>
                <a:gd name="T0" fmla="*/ 37 w 40"/>
                <a:gd name="T1" fmla="*/ 0 h 68"/>
                <a:gd name="T2" fmla="*/ 40 w 40"/>
                <a:gd name="T3" fmla="*/ 2 h 68"/>
                <a:gd name="T4" fmla="*/ 40 w 40"/>
                <a:gd name="T5" fmla="*/ 67 h 68"/>
                <a:gd name="T6" fmla="*/ 40 w 40"/>
                <a:gd name="T7" fmla="*/ 68 h 68"/>
                <a:gd name="T8" fmla="*/ 0 w 40"/>
                <a:gd name="T9" fmla="*/ 68 h 68"/>
                <a:gd name="T10" fmla="*/ 0 w 40"/>
                <a:gd name="T11" fmla="*/ 34 h 68"/>
                <a:gd name="T12" fmla="*/ 1 w 40"/>
                <a:gd name="T13" fmla="*/ 32 h 68"/>
                <a:gd name="T14" fmla="*/ 37 w 40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8">
                  <a:moveTo>
                    <a:pt x="37" y="0"/>
                  </a:moveTo>
                  <a:cubicBezTo>
                    <a:pt x="40" y="2"/>
                    <a:pt x="40" y="2"/>
                    <a:pt x="40" y="2"/>
                  </a:cubicBezTo>
                  <a:cubicBezTo>
                    <a:pt x="40" y="24"/>
                    <a:pt x="40" y="46"/>
                    <a:pt x="40" y="67"/>
                  </a:cubicBezTo>
                  <a:cubicBezTo>
                    <a:pt x="40" y="67"/>
                    <a:pt x="40" y="68"/>
                    <a:pt x="40" y="68"/>
                  </a:cubicBezTo>
                  <a:cubicBezTo>
                    <a:pt x="27" y="68"/>
                    <a:pt x="14" y="68"/>
                    <a:pt x="0" y="68"/>
                  </a:cubicBezTo>
                  <a:cubicBezTo>
                    <a:pt x="0" y="57"/>
                    <a:pt x="0" y="45"/>
                    <a:pt x="0" y="34"/>
                  </a:cubicBezTo>
                  <a:cubicBezTo>
                    <a:pt x="0" y="33"/>
                    <a:pt x="1" y="32"/>
                    <a:pt x="1" y="32"/>
                  </a:cubicBezTo>
                  <a:cubicBezTo>
                    <a:pt x="13" y="21"/>
                    <a:pt x="37" y="0"/>
                    <a:pt x="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91" name="Freeform 8">
              <a:extLst>
                <a:ext uri="{FF2B5EF4-FFF2-40B4-BE49-F238E27FC236}">
                  <a16:creationId xmlns:a16="http://schemas.microsoft.com/office/drawing/2014/main" id="{063A03F8-1A59-90F9-2CC2-6DBAC9BEB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338" y="4895850"/>
              <a:ext cx="128588" cy="180975"/>
            </a:xfrm>
            <a:custGeom>
              <a:avLst/>
              <a:gdLst>
                <a:gd name="T0" fmla="*/ 40 w 40"/>
                <a:gd name="T1" fmla="*/ 0 h 56"/>
                <a:gd name="T2" fmla="*/ 40 w 40"/>
                <a:gd name="T3" fmla="*/ 56 h 56"/>
                <a:gd name="T4" fmla="*/ 0 w 40"/>
                <a:gd name="T5" fmla="*/ 56 h 56"/>
                <a:gd name="T6" fmla="*/ 0 w 40"/>
                <a:gd name="T7" fmla="*/ 2 h 56"/>
                <a:gd name="T8" fmla="*/ 14 w 40"/>
                <a:gd name="T9" fmla="*/ 17 h 56"/>
                <a:gd name="T10" fmla="*/ 21 w 40"/>
                <a:gd name="T11" fmla="*/ 17 h 56"/>
                <a:gd name="T12" fmla="*/ 40 w 40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56">
                  <a:moveTo>
                    <a:pt x="40" y="0"/>
                  </a:moveTo>
                  <a:cubicBezTo>
                    <a:pt x="40" y="19"/>
                    <a:pt x="40" y="37"/>
                    <a:pt x="40" y="56"/>
                  </a:cubicBezTo>
                  <a:cubicBezTo>
                    <a:pt x="27" y="56"/>
                    <a:pt x="14" y="56"/>
                    <a:pt x="0" y="56"/>
                  </a:cubicBezTo>
                  <a:cubicBezTo>
                    <a:pt x="0" y="39"/>
                    <a:pt x="0" y="2"/>
                    <a:pt x="0" y="2"/>
                  </a:cubicBezTo>
                  <a:cubicBezTo>
                    <a:pt x="0" y="2"/>
                    <a:pt x="10" y="12"/>
                    <a:pt x="14" y="17"/>
                  </a:cubicBezTo>
                  <a:cubicBezTo>
                    <a:pt x="16" y="19"/>
                    <a:pt x="18" y="20"/>
                    <a:pt x="21" y="17"/>
                  </a:cubicBezTo>
                  <a:cubicBezTo>
                    <a:pt x="27" y="11"/>
                    <a:pt x="33" y="6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193" name="TextBox 88">
            <a:extLst>
              <a:ext uri="{FF2B5EF4-FFF2-40B4-BE49-F238E27FC236}">
                <a16:creationId xmlns:a16="http://schemas.microsoft.com/office/drawing/2014/main" id="{F657B48C-59B3-4CB5-5647-87B842CAF35F}"/>
              </a:ext>
            </a:extLst>
          </p:cNvPr>
          <p:cNvSpPr txBox="1"/>
          <p:nvPr/>
        </p:nvSpPr>
        <p:spPr>
          <a:xfrm>
            <a:off x="1469286" y="3050814"/>
            <a:ext cx="19214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Approvazioni Regolamenti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UE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(1058-1059-1060/2021) per la 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programmazione 2021 – 2027 Fondi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SIE.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Titillium Web" panose="00000500000000000000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94" name="TextBox 89">
            <a:extLst>
              <a:ext uri="{FF2B5EF4-FFF2-40B4-BE49-F238E27FC236}">
                <a16:creationId xmlns:a16="http://schemas.microsoft.com/office/drawing/2014/main" id="{E8F5794A-25F6-2A87-3047-61B9F46514DB}"/>
              </a:ext>
            </a:extLst>
          </p:cNvPr>
          <p:cNvSpPr txBox="1"/>
          <p:nvPr/>
        </p:nvSpPr>
        <p:spPr>
          <a:xfrm>
            <a:off x="3747049" y="3025110"/>
            <a:ext cx="19750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Open Sans" panose="020B0606030504020204" pitchFamily="34" charset="0"/>
                <a:cs typeface="Segoe UI" panose="020B0502040204020203" pitchFamily="34" charset="0"/>
                <a:sym typeface="Arial"/>
              </a:rPr>
              <a:t>Accordo di Partenariato Italia-Commissione Europea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Open Sans" panose="020B0606030504020204" pitchFamily="34" charset="0"/>
                <a:cs typeface="Segoe UI" panose="020B0502040204020203" pitchFamily="34" charset="0"/>
                <a:sym typeface="Arial"/>
              </a:rPr>
              <a:t> approvato con Decisione di esecuzione C(2022) 4787 </a:t>
            </a:r>
            <a:r>
              <a:rPr kumimoji="0" lang="it-IT" sz="1400" b="0" i="0" u="none" strike="noStrike" kern="1200" cap="none" spc="0" normalizeH="0" baseline="0" noProof="0" err="1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Open Sans" panose="020B0606030504020204" pitchFamily="34" charset="0"/>
                <a:cs typeface="Segoe UI" panose="020B0502040204020203" pitchFamily="34" charset="0"/>
                <a:sym typeface="Arial"/>
              </a:rPr>
              <a:t>final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Open Sans" panose="020B0606030504020204" pitchFamily="34" charset="0"/>
                <a:cs typeface="Segoe UI" panose="020B0502040204020203" pitchFamily="34" charset="0"/>
                <a:sym typeface="Arial"/>
              </a:rPr>
              <a:t> della Commissione UE.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Titillium Web" panose="00000500000000000000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95" name="TextBox 90">
            <a:extLst>
              <a:ext uri="{FF2B5EF4-FFF2-40B4-BE49-F238E27FC236}">
                <a16:creationId xmlns:a16="http://schemas.microsoft.com/office/drawing/2014/main" id="{B938F38B-88C6-198A-F0A3-32408F3B024D}"/>
              </a:ext>
            </a:extLst>
          </p:cNvPr>
          <p:cNvSpPr txBox="1"/>
          <p:nvPr/>
        </p:nvSpPr>
        <p:spPr>
          <a:xfrm>
            <a:off x="6124056" y="3001260"/>
            <a:ext cx="219359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Approvazione del 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 “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Programma Nazionale Metro Plus e città medie Sud 2021- 2027.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” con Decisione di esecuzione della Commissione Europea C(2022) 9773 22 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Titillium Web" panose="00000500000000000000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96" name="TextBox 91">
            <a:extLst>
              <a:ext uri="{FF2B5EF4-FFF2-40B4-BE49-F238E27FC236}">
                <a16:creationId xmlns:a16="http://schemas.microsoft.com/office/drawing/2014/main" id="{A0C93317-7FA6-ED29-B38A-0E54AF852473}"/>
              </a:ext>
            </a:extLst>
          </p:cNvPr>
          <p:cNvSpPr txBox="1"/>
          <p:nvPr/>
        </p:nvSpPr>
        <p:spPr>
          <a:xfrm>
            <a:off x="8484122" y="2996829"/>
            <a:ext cx="20456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P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resentazione e adozione dei criteri di selezione delle operazioni 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durante il 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Titillium Web" panose="00000500000000000000" pitchFamily="2" charset="0"/>
                <a:ea typeface="+mn-ea"/>
                <a:cs typeface="+mn-cs"/>
              </a:rPr>
              <a:t>Primo Comitato di Sorveglianza del PN Metro Plus e Città Medie Sud: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Titillium Web" panose="00000500000000000000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00" name="CasellaDiTesto 199">
            <a:extLst>
              <a:ext uri="{FF2B5EF4-FFF2-40B4-BE49-F238E27FC236}">
                <a16:creationId xmlns:a16="http://schemas.microsoft.com/office/drawing/2014/main" id="{9848D942-71AC-6319-01F5-FB83BA79DCF7}"/>
              </a:ext>
            </a:extLst>
          </p:cNvPr>
          <p:cNvSpPr txBox="1"/>
          <p:nvPr/>
        </p:nvSpPr>
        <p:spPr>
          <a:xfrm>
            <a:off x="816429" y="4784464"/>
            <a:ext cx="11112219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>
                <a:latin typeface="Titilium web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L’Autorità di gestione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(Art. 71 del Reg. (UE) 2021/1060) è responsabile della gestione del PN METRO plus. Per svolgere le proprie funzioni può individuare degli 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Organismi Intermedi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(OI) a cui delegare l’attuazione di determinati compiti sotto la sua responsabilità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.</a:t>
            </a:r>
          </a:p>
        </p:txBody>
      </p:sp>
      <p:sp>
        <p:nvSpPr>
          <p:cNvPr id="203" name="CasellaDiTesto 202">
            <a:extLst>
              <a:ext uri="{FF2B5EF4-FFF2-40B4-BE49-F238E27FC236}">
                <a16:creationId xmlns:a16="http://schemas.microsoft.com/office/drawing/2014/main" id="{B0A931BE-5501-F2EB-1219-EAB74A44ED2B}"/>
              </a:ext>
            </a:extLst>
          </p:cNvPr>
          <p:cNvSpPr txBox="1"/>
          <p:nvPr/>
        </p:nvSpPr>
        <p:spPr>
          <a:xfrm>
            <a:off x="816429" y="5559492"/>
            <a:ext cx="11112219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Per il 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Comune di Milano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la </a:t>
            </a:r>
            <a:r>
              <a:rPr kumimoji="0" lang="it-IT" sz="16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delega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 in qualità di </a:t>
            </a:r>
            <a:r>
              <a:rPr kumimoji="0" lang="it-IT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OI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 è stata data alla </a:t>
            </a:r>
            <a:r>
              <a:rPr kumimoji="0" lang="it-IT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Direzione Specialistica Autorità di Gestione e Monitoraggio Piani 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ium web"/>
                <a:ea typeface="+mn-ea"/>
                <a:cs typeface="+mn-cs"/>
              </a:rPr>
              <a:t>(</a:t>
            </a: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Delibera di Giunta Comunale n. 891 del 22 giugno 2023</a:t>
            </a: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ium web"/>
              <a:ea typeface="+mn-ea"/>
              <a:cs typeface="+mn-cs"/>
            </a:endParaRPr>
          </a:p>
        </p:txBody>
      </p:sp>
      <p:pic>
        <p:nvPicPr>
          <p:cNvPr id="207" name="Immagine 206" descr="Immagine che contiene schermata, Elementi grafici, Policromia, Blu elettrico&#10;&#10;Descrizione generata automaticamente">
            <a:extLst>
              <a:ext uri="{FF2B5EF4-FFF2-40B4-BE49-F238E27FC236}">
                <a16:creationId xmlns:a16="http://schemas.microsoft.com/office/drawing/2014/main" id="{DB0C246C-451C-235F-BDEE-AA13404A4EC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14" y="4845982"/>
            <a:ext cx="424091" cy="424091"/>
          </a:xfrm>
          <a:prstGeom prst="rect">
            <a:avLst/>
          </a:prstGeom>
        </p:spPr>
      </p:pic>
      <p:pic>
        <p:nvPicPr>
          <p:cNvPr id="208" name="Immagine 207" descr="Immagine che contiene schermata, Elementi grafici, Policromia, Blu elettrico&#10;&#10;Descrizione generata automaticamente">
            <a:extLst>
              <a:ext uri="{FF2B5EF4-FFF2-40B4-BE49-F238E27FC236}">
                <a16:creationId xmlns:a16="http://schemas.microsoft.com/office/drawing/2014/main" id="{492233B7-C602-461B-85FD-60B03777BC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8" y="5648809"/>
            <a:ext cx="424091" cy="424091"/>
          </a:xfrm>
          <a:prstGeom prst="rect">
            <a:avLst/>
          </a:prstGeom>
        </p:spPr>
      </p:pic>
      <p:sp>
        <p:nvSpPr>
          <p:cNvPr id="214" name="CasellaDiTesto 213">
            <a:extLst>
              <a:ext uri="{FF2B5EF4-FFF2-40B4-BE49-F238E27FC236}">
                <a16:creationId xmlns:a16="http://schemas.microsoft.com/office/drawing/2014/main" id="{CA6F2C97-4499-BC75-8CA5-BACF18F8FD26}"/>
              </a:ext>
            </a:extLst>
          </p:cNvPr>
          <p:cNvSpPr txBox="1"/>
          <p:nvPr/>
        </p:nvSpPr>
        <p:spPr>
          <a:xfrm>
            <a:off x="5519977" y="2695503"/>
            <a:ext cx="1045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2">
            <a:extLst>
              <a:ext uri="{FF2B5EF4-FFF2-40B4-BE49-F238E27FC236}">
                <a16:creationId xmlns:a16="http://schemas.microsoft.com/office/drawing/2014/main" id="{DFC46FE8-0B15-BB9A-04A3-30D2B4B1A37F}"/>
              </a:ext>
            </a:extLst>
          </p:cNvPr>
          <p:cNvSpPr txBox="1">
            <a:spLocks/>
          </p:cNvSpPr>
          <p:nvPr/>
        </p:nvSpPr>
        <p:spPr>
          <a:xfrm>
            <a:off x="9185448" y="6492875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 Web" panose="00000500000000000000" pitchFamily="2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it-IT" sz="13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tillium Web" panose="00000500000000000000" pitchFamily="2" charset="0"/>
              <a:cs typeface="Arial"/>
              <a:sym typeface="Arial"/>
            </a:endParaRPr>
          </a:p>
        </p:txBody>
      </p:sp>
      <p:pic>
        <p:nvPicPr>
          <p:cNvPr id="3" name="Google Shape;120;p1">
            <a:extLst>
              <a:ext uri="{FF2B5EF4-FFF2-40B4-BE49-F238E27FC236}">
                <a16:creationId xmlns:a16="http://schemas.microsoft.com/office/drawing/2014/main" id="{7F7FB622-D131-303D-2C52-33E46A6301E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682" y="6216975"/>
            <a:ext cx="1045222" cy="562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8291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BCF0F0FF_3984_4E95_A938_B4124BAD6266&quot;,&quot;SourceFullName&quot;:&quot;&quot;,&quot;LastUpdate&quot;:&quot;2023-11-30 3:06 PM&quot;,&quot;UpdatedBy&quot;:&quot;dpone01&quot;,&quot;IsLinked&quot;:false,&quot;IsBrokenLink&quot;:false,&quot;Type&quot;: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63CC982B_14EF_40E8_9C84_B7894C3F06A5&quot;,&quot;SourceFullName&quot;:&quot;&quot;,&quot;LastUpdate&quot;:&quot;2023-11-30 3:03 PM&quot;,&quot;UpdatedBy&quot;:&quot;dpone01&quot;,&quot;IsLinked&quot;:false,&quot;IsBrokenLink&quot;:false,&quot;Type&quot;: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3E072415_648C_4D88_AA22_8C161385605E&quot;,&quot;SourceFullName&quot;:&quot;&quot;,&quot;LastUpdate&quot;:&quot;2023-11-30 3:07 PM&quot;,&quot;UpdatedBy&quot;:&quot;dpone01&quot;,&quot;IsLinked&quot;:false,&quot;IsBrokenLink&quot;:false,&quot;Type&quot;: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BE91FCE9_F35F_4524_898F_9ACB37F40928&quot;,&quot;SourceFullName&quot;:&quot;&quot;,&quot;LastUpdate&quot;:&quot;2023-11-30 3:07 PM&quot;,&quot;UpdatedBy&quot;:&quot;dpone01&quot;,&quot;IsLinked&quot;:false,&quot;IsBrokenLink&quot;:false,&quot;Type&quot;:2}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AGES">
  <a:themeElements>
    <a:clrScheme name="INTELLER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C45"/>
      </a:accent1>
      <a:accent2>
        <a:srgbClr val="56B093"/>
      </a:accent2>
      <a:accent3>
        <a:srgbClr val="DBE341"/>
      </a:accent3>
      <a:accent4>
        <a:srgbClr val="2F99E8"/>
      </a:accent4>
      <a:accent5>
        <a:srgbClr val="0D3B8D"/>
      </a:accent5>
      <a:accent6>
        <a:srgbClr val="C80347"/>
      </a:accent6>
      <a:hlink>
        <a:srgbClr val="004C45"/>
      </a:hlink>
      <a:folHlink>
        <a:srgbClr val="56AF9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Intellera new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C45"/>
      </a:accent1>
      <a:accent2>
        <a:srgbClr val="56B093"/>
      </a:accent2>
      <a:accent3>
        <a:srgbClr val="DBE341"/>
      </a:accent3>
      <a:accent4>
        <a:srgbClr val="2F99E8"/>
      </a:accent4>
      <a:accent5>
        <a:srgbClr val="0D3B8D"/>
      </a:accent5>
      <a:accent6>
        <a:srgbClr val="C80347"/>
      </a:accent6>
      <a:hlink>
        <a:srgbClr val="004C45"/>
      </a:hlink>
      <a:folHlink>
        <a:srgbClr val="56AF9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AGES">
  <a:themeElements>
    <a:clrScheme name="INTELLER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C45"/>
      </a:accent1>
      <a:accent2>
        <a:srgbClr val="56B093"/>
      </a:accent2>
      <a:accent3>
        <a:srgbClr val="DBE341"/>
      </a:accent3>
      <a:accent4>
        <a:srgbClr val="2F99E8"/>
      </a:accent4>
      <a:accent5>
        <a:srgbClr val="0D3B8D"/>
      </a:accent5>
      <a:accent6>
        <a:srgbClr val="C80347"/>
      </a:accent6>
      <a:hlink>
        <a:srgbClr val="004C45"/>
      </a:hlink>
      <a:folHlink>
        <a:srgbClr val="56AF9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schema_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chema_slide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PAGES">
  <a:themeElements>
    <a:clrScheme name="INTELLER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4C45"/>
      </a:accent1>
      <a:accent2>
        <a:srgbClr val="56B093"/>
      </a:accent2>
      <a:accent3>
        <a:srgbClr val="DBE341"/>
      </a:accent3>
      <a:accent4>
        <a:srgbClr val="2F99E8"/>
      </a:accent4>
      <a:accent5>
        <a:srgbClr val="0D3B8D"/>
      </a:accent5>
      <a:accent6>
        <a:srgbClr val="C80347"/>
      </a:accent6>
      <a:hlink>
        <a:srgbClr val="004C45"/>
      </a:hlink>
      <a:folHlink>
        <a:srgbClr val="56AF9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A9384398038A42A4DDF6CC57A7E9BA" ma:contentTypeVersion="11" ma:contentTypeDescription="Create a new document." ma:contentTypeScope="" ma:versionID="41d7ed843c9aafc3e38ca3badc768543">
  <xsd:schema xmlns:xsd="http://www.w3.org/2001/XMLSchema" xmlns:xs="http://www.w3.org/2001/XMLSchema" xmlns:p="http://schemas.microsoft.com/office/2006/metadata/properties" xmlns:ns2="e65093b2-1806-4a6a-947d-fa2696582b20" xmlns:ns3="4218e797-4724-4083-9c6c-40f014168c81" targetNamespace="http://schemas.microsoft.com/office/2006/metadata/properties" ma:root="true" ma:fieldsID="31637bf70eb66684d5109859ea7d9159" ns2:_="" ns3:_="">
    <xsd:import namespace="e65093b2-1806-4a6a-947d-fa2696582b20"/>
    <xsd:import namespace="4218e797-4724-4083-9c6c-40f014168c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5093b2-1806-4a6a-947d-fa2696582b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fa98f0a-f547-4eed-b884-85c87cd841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8e797-4724-4083-9c6c-40f014168c8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f6ec747e-155c-4a10-940a-2b0dcc360fb5}" ma:internalName="TaxCatchAll" ma:showField="CatchAllData" ma:web="4218e797-4724-4083-9c6c-40f014168c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65093b2-1806-4a6a-947d-fa2696582b20">
      <Terms xmlns="http://schemas.microsoft.com/office/infopath/2007/PartnerControls"/>
    </lcf76f155ced4ddcb4097134ff3c332f>
    <TaxCatchAll xmlns="4218e797-4724-4083-9c6c-40f014168c81" xsi:nil="true"/>
  </documentManagement>
</p:properties>
</file>

<file path=customXml/itemProps1.xml><?xml version="1.0" encoding="utf-8"?>
<ds:datastoreItem xmlns:ds="http://schemas.openxmlformats.org/officeDocument/2006/customXml" ds:itemID="{047EFE3B-0618-4722-9E7A-2AFF7F3082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DDC36D-5AE6-40C9-A3A3-B0DF96197FAD}">
  <ds:schemaRefs>
    <ds:schemaRef ds:uri="4218e797-4724-4083-9c6c-40f014168c81"/>
    <ds:schemaRef ds:uri="e65093b2-1806-4a6a-947d-fa2696582b2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B269171-22E4-4DFC-B2EE-DB282D389075}">
  <ds:schemaRefs>
    <ds:schemaRef ds:uri="4218e797-4724-4083-9c6c-40f014168c81"/>
    <ds:schemaRef ds:uri="e65093b2-1806-4a6a-947d-fa2696582b2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3502</Words>
  <Application>Microsoft Office PowerPoint</Application>
  <PresentationFormat>Widescreen</PresentationFormat>
  <Paragraphs>608</Paragraphs>
  <Slides>30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30</vt:i4>
      </vt:variant>
    </vt:vector>
  </HeadingPairs>
  <TitlesOfParts>
    <vt:vector size="53" baseType="lpstr">
      <vt:lpstr>Arial</vt:lpstr>
      <vt:lpstr>Arial</vt:lpstr>
      <vt:lpstr>Calibri</vt:lpstr>
      <vt:lpstr>Calibri Light</vt:lpstr>
      <vt:lpstr>Lato</vt:lpstr>
      <vt:lpstr>Lato Light</vt:lpstr>
      <vt:lpstr>Lato Regular</vt:lpstr>
      <vt:lpstr>Lato Thin</vt:lpstr>
      <vt:lpstr>Montserrat</vt:lpstr>
      <vt:lpstr>Noto Sans</vt:lpstr>
      <vt:lpstr>Nunito Sans</vt:lpstr>
      <vt:lpstr>Open Sans</vt:lpstr>
      <vt:lpstr>Titilium web</vt:lpstr>
      <vt:lpstr>Titillium Lt</vt:lpstr>
      <vt:lpstr>Titillium Web</vt:lpstr>
      <vt:lpstr>Titillium Web </vt:lpstr>
      <vt:lpstr>Wingdings</vt:lpstr>
      <vt:lpstr>Tema di Office</vt:lpstr>
      <vt:lpstr>1_PAGES</vt:lpstr>
      <vt:lpstr>Office Theme</vt:lpstr>
      <vt:lpstr>PAGES</vt:lpstr>
      <vt:lpstr>2_schema_slides</vt:lpstr>
      <vt:lpstr>2_PAGES</vt:lpstr>
      <vt:lpstr>Presentazione standard di PowerPoint</vt:lpstr>
      <vt:lpstr>Presentazione standard di PowerPoint</vt:lpstr>
      <vt:lpstr>Presentazione standard di PowerPoint</vt:lpstr>
      <vt:lpstr>Il Programma Operativo Nazionale (PON) Città Metropolitane 2014 – 2020</vt:lpstr>
      <vt:lpstr>Il PON Città Metropolitane 2014 – 2020: Obiettivi, Assi e risorse a Milano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Intellera Consulting S.r.l.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Gaetano Dorio</dc:creator>
  <cp:lastModifiedBy>Dario Luigi Moneta</cp:lastModifiedBy>
  <cp:revision>15</cp:revision>
  <dcterms:created xsi:type="dcterms:W3CDTF">2023-11-29T14:26:02Z</dcterms:created>
  <dcterms:modified xsi:type="dcterms:W3CDTF">2023-12-05T17:44:36Z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0x0101006AA9384398038A42A4DDF6CC57A7E9BA</vt:lpwstr>
  </property>
  <property fmtid="{D5CDD505-2E9C-101B-9397-08002B2CF9AE}" pid="3" name="MediaServiceImageTags">
    <vt:lpwstr/>
  </property>
</Properties>
</file>