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4"/>
  </p:sldMasterIdLst>
  <p:notesMasterIdLst>
    <p:notesMasterId r:id="rId15"/>
  </p:notesMasterIdLst>
  <p:handoutMasterIdLst>
    <p:handoutMasterId r:id="rId16"/>
  </p:handoutMasterIdLst>
  <p:sldIdLst>
    <p:sldId id="323" r:id="rId5"/>
    <p:sldId id="320" r:id="rId6"/>
    <p:sldId id="336" r:id="rId7"/>
    <p:sldId id="337" r:id="rId8"/>
    <p:sldId id="327" r:id="rId9"/>
    <p:sldId id="324" r:id="rId10"/>
    <p:sldId id="334" r:id="rId11"/>
    <p:sldId id="333" r:id="rId12"/>
    <p:sldId id="338" r:id="rId13"/>
    <p:sldId id="321" r:id="rId14"/>
  </p:sldIdLst>
  <p:sldSz cx="9720263" cy="6480175"/>
  <p:notesSz cx="6797675" cy="9926638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onia Graziella Tosto" initials="SGT" lastIdx="4" clrIdx="0"/>
  <p:cmAuthor id="2" name="Federica Tassara" initials="FT" lastIdx="4" clrIdx="1"/>
  <p:cmAuthor id="3" name="Paolo Testori" initials="PT" lastIdx="1" clrIdx="2">
    <p:extLst>
      <p:ext uri="{19B8F6BF-5375-455C-9EA6-DF929625EA0E}">
        <p15:presenceInfo xmlns:p15="http://schemas.microsoft.com/office/powerpoint/2012/main" userId="S::paolo.testori@comune.milano.it::9eb95437-dcfe-4268-85b8-ddd8ab6ae2c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C9900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589CDAB-6FB4-9C59-A360-BB5CD8AFEFAE}" v="2" dt="2023-05-29T15:33:05.443"/>
    <p1510:client id="{22A41E90-58A1-8883-E495-F9C261437B0B}" v="1905" dt="2023-05-29T15:24:32.732"/>
    <p1510:client id="{31A41E8D-5AC4-FFE1-0FF7-3541E2932A6D}" v="1" dt="2023-04-27T09:16:48.513"/>
    <p1510:client id="{5560236C-408C-31CF-1744-991C46A85CE2}" v="6" dt="2023-05-30T13:43:54.474"/>
    <p1510:client id="{92C4ED50-1AC9-80BD-CF6D-50163CCA1DB1}" v="798" dt="2023-05-30T14:07:56.820"/>
    <p1510:client id="{95055736-C4CD-1422-F63E-0A1DB6C8459C}" v="12" dt="2023-05-30T13:45:02.305"/>
    <p1510:client id="{B9BFBB77-28A4-7CDA-130E-695C5EDAF733}" v="1" dt="2023-05-31T12:12:30.010"/>
    <p1510:client id="{ECC9E2AD-325D-4152-9831-236B074A9D12}" v="85" dt="2023-04-21T05:43:34.971"/>
    <p1510:client id="{F58E4578-FA9C-EF85-7FB2-13536178CFCD}" v="107" dt="2023-04-21T05:37:52.69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070" autoAdjust="0"/>
  </p:normalViewPr>
  <p:slideViewPr>
    <p:cSldViewPr snapToGrid="0">
      <p:cViewPr>
        <p:scale>
          <a:sx n="100" d="100"/>
          <a:sy n="100" d="100"/>
        </p:scale>
        <p:origin x="1734" y="5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880"/>
        <p:guide pos="216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19930213-70E7-32D3-6E7A-B523799CAA3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Clr>
                <a:srgbClr val="000000"/>
              </a:buClr>
              <a:buSzPct val="100000"/>
              <a:buFont typeface="Times New Roman" pitchFamily="16" charset="0"/>
              <a:buNone/>
              <a:defRPr sz="1200">
                <a:latin typeface="Calibri" pitchFamily="32" charset="0"/>
                <a:ea typeface="+mn-ea"/>
                <a:cs typeface="Arial Unicode MS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62C5DC0-F3D3-203B-4ADE-EC67F2E7443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  <a:defRPr sz="12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fld id="{EC4AB6BC-216D-4332-B892-07F1AD856B08}" type="datetimeFigureOut">
              <a:rPr lang="it-IT" altLang="it-IT"/>
              <a:pPr>
                <a:defRPr/>
              </a:pPr>
              <a:t>07/08/2023</a:t>
            </a:fld>
            <a:endParaRPr lang="it-IT" alt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A32DCA28-A5DE-CB34-1B8E-3378BDEC24F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Clr>
                <a:srgbClr val="000000"/>
              </a:buClr>
              <a:buSzPct val="100000"/>
              <a:buFont typeface="Times New Roman" pitchFamily="16" charset="0"/>
              <a:buNone/>
              <a:defRPr sz="1200">
                <a:latin typeface="Calibri" pitchFamily="32" charset="0"/>
                <a:ea typeface="+mn-ea"/>
                <a:cs typeface="Arial Unicode MS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ACF90606-E891-BCB3-A941-D31FA7E5F0B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200" smtClean="0">
                <a:ea typeface="Arial Unicode MS" charset="-128"/>
              </a:defRPr>
            </a:lvl1pPr>
          </a:lstStyle>
          <a:p>
            <a:pPr>
              <a:defRPr/>
            </a:pPr>
            <a:fld id="{EDDE7AC8-EB6D-4E5C-8728-96975D932730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1">
            <a:extLst>
              <a:ext uri="{FF2B5EF4-FFF2-40B4-BE49-F238E27FC236}">
                <a16:creationId xmlns:a16="http://schemas.microsoft.com/office/drawing/2014/main" id="{7A02FD0A-35D2-9465-CB60-38EAF6ABCC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797675" cy="992663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</p:spPr>
        <p:txBody>
          <a:bodyPr wrap="none" lIns="91449" tIns="45725" rIns="91449" bIns="45725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it-IT">
              <a:latin typeface="Calibri" charset="0"/>
              <a:ea typeface="ＭＳ Ｐゴシック" charset="0"/>
              <a:cs typeface="Arial Unicode MS" charset="0"/>
            </a:endParaRPr>
          </a:p>
        </p:txBody>
      </p:sp>
      <p:sp>
        <p:nvSpPr>
          <p:cNvPr id="8195" name="AutoShape 2">
            <a:extLst>
              <a:ext uri="{FF2B5EF4-FFF2-40B4-BE49-F238E27FC236}">
                <a16:creationId xmlns:a16="http://schemas.microsoft.com/office/drawing/2014/main" id="{88E17E2F-DCE6-2BAA-5F43-D871A739D7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797675" cy="992663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</p:spPr>
        <p:txBody>
          <a:bodyPr wrap="none" lIns="91449" tIns="45725" rIns="91449" bIns="45725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it-IT">
              <a:latin typeface="Calibri" charset="0"/>
              <a:ea typeface="ＭＳ Ｐゴシック" charset="0"/>
              <a:cs typeface="Arial Unicode MS" charset="0"/>
            </a:endParaRPr>
          </a:p>
        </p:txBody>
      </p:sp>
      <p:sp>
        <p:nvSpPr>
          <p:cNvPr id="8196" name="AutoShape 3">
            <a:extLst>
              <a:ext uri="{FF2B5EF4-FFF2-40B4-BE49-F238E27FC236}">
                <a16:creationId xmlns:a16="http://schemas.microsoft.com/office/drawing/2014/main" id="{F128228F-0A36-2999-C390-DDFCD167F2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797675" cy="992663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</p:spPr>
        <p:txBody>
          <a:bodyPr wrap="none" lIns="91449" tIns="45725" rIns="91449" bIns="45725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it-IT">
              <a:latin typeface="Calibri" charset="0"/>
              <a:ea typeface="ＭＳ Ｐゴシック" charset="0"/>
              <a:cs typeface="Arial Unicode MS" charset="0"/>
            </a:endParaRPr>
          </a:p>
        </p:txBody>
      </p:sp>
      <p:sp>
        <p:nvSpPr>
          <p:cNvPr id="8197" name="AutoShape 4">
            <a:extLst>
              <a:ext uri="{FF2B5EF4-FFF2-40B4-BE49-F238E27FC236}">
                <a16:creationId xmlns:a16="http://schemas.microsoft.com/office/drawing/2014/main" id="{EE184232-2EDE-B54A-0868-5C4C678C29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797675" cy="992663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</p:spPr>
        <p:txBody>
          <a:bodyPr wrap="none" lIns="91449" tIns="45725" rIns="91449" bIns="45725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it-IT">
              <a:latin typeface="Calibri" charset="0"/>
              <a:ea typeface="ＭＳ Ｐゴシック" charset="0"/>
              <a:cs typeface="Arial Unicode MS" charset="0"/>
            </a:endParaRPr>
          </a:p>
        </p:txBody>
      </p:sp>
      <p:sp>
        <p:nvSpPr>
          <p:cNvPr id="8198" name="AutoShape 5">
            <a:extLst>
              <a:ext uri="{FF2B5EF4-FFF2-40B4-BE49-F238E27FC236}">
                <a16:creationId xmlns:a16="http://schemas.microsoft.com/office/drawing/2014/main" id="{23BF0268-6ADB-FF08-4B54-D7AB9766D1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797675" cy="992663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</p:spPr>
        <p:txBody>
          <a:bodyPr wrap="none" lIns="91449" tIns="45725" rIns="91449" bIns="45725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it-IT">
              <a:latin typeface="Calibri" charset="0"/>
              <a:ea typeface="ＭＳ Ｐゴシック" charset="0"/>
              <a:cs typeface="Arial Unicode MS" charset="0"/>
            </a:endParaRPr>
          </a:p>
        </p:txBody>
      </p:sp>
      <p:sp>
        <p:nvSpPr>
          <p:cNvPr id="8199" name="AutoShape 6">
            <a:extLst>
              <a:ext uri="{FF2B5EF4-FFF2-40B4-BE49-F238E27FC236}">
                <a16:creationId xmlns:a16="http://schemas.microsoft.com/office/drawing/2014/main" id="{AF7E40E8-7467-D66B-30A1-A1C3A7E6AC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797675" cy="992663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</p:spPr>
        <p:txBody>
          <a:bodyPr wrap="none" lIns="91449" tIns="45725" rIns="91449" bIns="45725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it-IT">
              <a:latin typeface="Calibri" charset="0"/>
              <a:ea typeface="ＭＳ Ｐゴシック" charset="0"/>
              <a:cs typeface="Arial Unicode MS" charset="0"/>
            </a:endParaRPr>
          </a:p>
        </p:txBody>
      </p:sp>
      <p:sp>
        <p:nvSpPr>
          <p:cNvPr id="8200" name="AutoShape 7">
            <a:extLst>
              <a:ext uri="{FF2B5EF4-FFF2-40B4-BE49-F238E27FC236}">
                <a16:creationId xmlns:a16="http://schemas.microsoft.com/office/drawing/2014/main" id="{E530E949-BE38-3F18-9310-913C399A6C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797675" cy="992663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</p:spPr>
        <p:txBody>
          <a:bodyPr wrap="none" lIns="91449" tIns="45725" rIns="91449" bIns="45725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it-IT">
              <a:latin typeface="Calibri" charset="0"/>
              <a:ea typeface="ＭＳ Ｐゴシック" charset="0"/>
              <a:cs typeface="Arial Unicode MS" charset="0"/>
            </a:endParaRPr>
          </a:p>
        </p:txBody>
      </p:sp>
      <p:sp>
        <p:nvSpPr>
          <p:cNvPr id="8201" name="AutoShape 8">
            <a:extLst>
              <a:ext uri="{FF2B5EF4-FFF2-40B4-BE49-F238E27FC236}">
                <a16:creationId xmlns:a16="http://schemas.microsoft.com/office/drawing/2014/main" id="{FBDA383D-5677-7714-E7C6-7A51CBF722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797675" cy="992663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</p:spPr>
        <p:txBody>
          <a:bodyPr wrap="none" lIns="91449" tIns="45725" rIns="91449" bIns="45725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it-IT">
              <a:latin typeface="Calibri" charset="0"/>
              <a:ea typeface="ＭＳ Ｐゴシック" charset="0"/>
              <a:cs typeface="Arial Unicode MS" charset="0"/>
            </a:endParaRPr>
          </a:p>
        </p:txBody>
      </p:sp>
      <p:sp>
        <p:nvSpPr>
          <p:cNvPr id="8202" name="Rectangle 9">
            <a:extLst>
              <a:ext uri="{FF2B5EF4-FFF2-40B4-BE49-F238E27FC236}">
                <a16:creationId xmlns:a16="http://schemas.microsoft.com/office/drawing/2014/main" id="{58DE0C35-7AFB-C942-171F-7DAB1D747EFA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612775" y="754063"/>
            <a:ext cx="5559425" cy="3706812"/>
          </a:xfrm>
          <a:prstGeom prst="rect">
            <a:avLst/>
          </a:prstGeom>
          <a:noFill/>
          <a:ln>
            <a:noFill/>
          </a:ln>
          <a:effectLst/>
        </p:spPr>
      </p:sp>
      <p:sp>
        <p:nvSpPr>
          <p:cNvPr id="2058" name="Rectangle 10">
            <a:extLst>
              <a:ext uri="{FF2B5EF4-FFF2-40B4-BE49-F238E27FC236}">
                <a16:creationId xmlns:a16="http://schemas.microsoft.com/office/drawing/2014/main" id="{32A8D20D-43B2-BBE0-A14E-705D16B9FC09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 bwMode="auto">
          <a:xfrm>
            <a:off x="679450" y="4714875"/>
            <a:ext cx="5424488" cy="445293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it-IT" altLang="it-IT" noProof="0"/>
          </a:p>
        </p:txBody>
      </p:sp>
      <p:sp>
        <p:nvSpPr>
          <p:cNvPr id="8204" name="Text Box 11">
            <a:extLst>
              <a:ext uri="{FF2B5EF4-FFF2-40B4-BE49-F238E27FC236}">
                <a16:creationId xmlns:a16="http://schemas.microsoft.com/office/drawing/2014/main" id="{32612C22-BCCE-F922-1F7B-8DEA0C6ADF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2941638" cy="487363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lIns="91449" tIns="45725" rIns="91449" bIns="45725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it-IT">
              <a:latin typeface="Calibri" charset="0"/>
              <a:ea typeface="ＭＳ Ｐゴシック" charset="0"/>
              <a:cs typeface="Arial Unicode MS" charset="0"/>
            </a:endParaRPr>
          </a:p>
        </p:txBody>
      </p:sp>
      <p:sp>
        <p:nvSpPr>
          <p:cNvPr id="8205" name="Text Box 12">
            <a:extLst>
              <a:ext uri="{FF2B5EF4-FFF2-40B4-BE49-F238E27FC236}">
                <a16:creationId xmlns:a16="http://schemas.microsoft.com/office/drawing/2014/main" id="{E4B253BC-6F47-703A-27A0-B31275AFA1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49688" y="0"/>
            <a:ext cx="2941637" cy="487363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lIns="91449" tIns="45725" rIns="91449" bIns="45725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it-IT">
              <a:latin typeface="Calibri" charset="0"/>
              <a:ea typeface="ＭＳ Ｐゴシック" charset="0"/>
              <a:cs typeface="Arial Unicode MS" charset="0"/>
            </a:endParaRPr>
          </a:p>
        </p:txBody>
      </p:sp>
      <p:sp>
        <p:nvSpPr>
          <p:cNvPr id="8206" name="Text Box 13">
            <a:extLst>
              <a:ext uri="{FF2B5EF4-FFF2-40B4-BE49-F238E27FC236}">
                <a16:creationId xmlns:a16="http://schemas.microsoft.com/office/drawing/2014/main" id="{CBA4AC8C-71E2-D1C5-5FAF-636966D7E6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9431338"/>
            <a:ext cx="2941638" cy="487362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lIns="91449" tIns="45725" rIns="91449" bIns="45725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it-IT">
              <a:latin typeface="Calibri" charset="0"/>
              <a:ea typeface="ＭＳ Ｐゴシック" charset="0"/>
              <a:cs typeface="Arial Unicode MS" charset="0"/>
            </a:endParaRPr>
          </a:p>
        </p:txBody>
      </p:sp>
      <p:sp>
        <p:nvSpPr>
          <p:cNvPr id="2062" name="Rectangle 14">
            <a:extLst>
              <a:ext uri="{FF2B5EF4-FFF2-40B4-BE49-F238E27FC236}">
                <a16:creationId xmlns:a16="http://schemas.microsoft.com/office/drawing/2014/main" id="{8E69DFD5-8BED-3E97-4A25-B9AFA14664C1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3849688" y="9431338"/>
            <a:ext cx="2935287" cy="48101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93000"/>
              </a:lnSpc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 smtClean="0">
                <a:solidFill>
                  <a:srgbClr val="000000"/>
                </a:solidFill>
                <a:latin typeface="Times New Roman" panose="02020603050405020304" pitchFamily="18" charset="0"/>
                <a:ea typeface="Arial Unicode MS" charset="-128"/>
              </a:defRPr>
            </a:lvl1pPr>
          </a:lstStyle>
          <a:p>
            <a:pPr>
              <a:defRPr/>
            </a:pPr>
            <a:fld id="{FFAC85D4-F871-4286-9E08-21AA96134D97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MS PGothic" pitchFamily="34" charset="-128"/>
        <a:cs typeface="MS PGothic" charset="0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MS PGothic" pitchFamily="34" charset="-128"/>
        <a:cs typeface="MS PGothic" charset="0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MS PGothic" pitchFamily="34" charset="-128"/>
        <a:cs typeface="MS PGothic" charset="0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MS PGothic" pitchFamily="34" charset="-128"/>
        <a:cs typeface="MS PGothic" charset="0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MS PGothic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4">
            <a:extLst>
              <a:ext uri="{FF2B5EF4-FFF2-40B4-BE49-F238E27FC236}">
                <a16:creationId xmlns:a16="http://schemas.microsoft.com/office/drawing/2014/main" id="{D651460D-8194-6CEC-3EE5-7D647CEC872A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defTabSz="44767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defTabSz="44767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defTabSz="44767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defTabSz="44767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defTabSz="44767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7675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7675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7675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7675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B40812C5-A28F-45AA-A540-8039907CA73D}" type="slidenum">
              <a:rPr lang="it-IT" altLang="it-IT" sz="1400">
                <a:ea typeface="Arial Unicode MS" panose="020B0604020202020204" pitchFamily="34" charset="-128"/>
                <a:cs typeface="Arial Unicode MS" panose="020B0604020202020204" pitchFamily="34" charset="-128"/>
              </a:rPr>
              <a:pPr>
                <a:spcBef>
                  <a:spcPct val="0"/>
                </a:spcBef>
                <a:buClrTx/>
                <a:buFontTx/>
                <a:buNone/>
              </a:pPr>
              <a:t>1</a:t>
            </a:fld>
            <a:endParaRPr lang="it-IT" altLang="it-IT" sz="1400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123" name="Text Box 1">
            <a:extLst>
              <a:ext uri="{FF2B5EF4-FFF2-40B4-BE49-F238E27FC236}">
                <a16:creationId xmlns:a16="http://schemas.microsoft.com/office/drawing/2014/main" id="{7F80BF99-596D-B6AC-8181-42BD24D261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49688" y="9431338"/>
            <a:ext cx="2941637" cy="487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lnSpc>
                <a:spcPct val="93000"/>
              </a:lnSpc>
              <a:spcBef>
                <a:spcPct val="0"/>
              </a:spcBef>
              <a:buClrTx/>
              <a:buSzTx/>
              <a:buFontTx/>
              <a:buNone/>
            </a:pPr>
            <a:fld id="{D94EC8DA-FD5E-4B4F-BC26-193674E1762A}" type="slidenum">
              <a:rPr lang="it-IT" altLang="it-IT" sz="1400">
                <a:ea typeface="Arial Unicode MS" panose="020B0604020202020204" pitchFamily="34" charset="-128"/>
                <a:cs typeface="Arial Unicode MS" panose="020B0604020202020204" pitchFamily="34" charset="-128"/>
              </a:rPr>
              <a:pPr algn="r" eaLnBrk="1" hangingPunct="1">
                <a:lnSpc>
                  <a:spcPct val="93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t>1</a:t>
            </a:fld>
            <a:endParaRPr lang="it-IT" altLang="it-IT" sz="1400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124" name="Rectangle 2">
            <a:extLst>
              <a:ext uri="{FF2B5EF4-FFF2-40B4-BE49-F238E27FC236}">
                <a16:creationId xmlns:a16="http://schemas.microsoft.com/office/drawing/2014/main" id="{B4CB3A3D-79B3-C7C2-C13C-E5AC2157FE5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08013" y="744538"/>
            <a:ext cx="5583237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125" name="Rectangle 3">
            <a:extLst>
              <a:ext uri="{FF2B5EF4-FFF2-40B4-BE49-F238E27FC236}">
                <a16:creationId xmlns:a16="http://schemas.microsoft.com/office/drawing/2014/main" id="{705B1853-2FC5-C2E4-116E-4CD791F5C0A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79450" y="4714875"/>
            <a:ext cx="5429250" cy="445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4">
            <a:extLst>
              <a:ext uri="{FF2B5EF4-FFF2-40B4-BE49-F238E27FC236}">
                <a16:creationId xmlns:a16="http://schemas.microsoft.com/office/drawing/2014/main" id="{0434185C-EA50-67D9-562D-E708141F9849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  <a:defRPr/>
            </a:pPr>
            <a:fld id="{7FDC67C9-C668-4F22-94F3-EFC96E7C79A9}" type="slidenum">
              <a:rPr lang="it-IT" altLang="it-IT" sz="1400" smtClean="0">
                <a:ea typeface="Arial Unicode MS" charset="-128"/>
              </a:rPr>
              <a:pPr>
                <a:spcBef>
                  <a:spcPct val="0"/>
                </a:spcBef>
                <a:buClrTx/>
                <a:buFontTx/>
                <a:buNone/>
                <a:defRPr/>
              </a:pPr>
              <a:t>10</a:t>
            </a:fld>
            <a:endParaRPr lang="it-IT" altLang="it-IT" sz="1400">
              <a:ea typeface="Arial Unicode MS" charset="-128"/>
            </a:endParaRPr>
          </a:p>
        </p:txBody>
      </p:sp>
      <p:sp>
        <p:nvSpPr>
          <p:cNvPr id="10243" name="Text Box 1">
            <a:extLst>
              <a:ext uri="{FF2B5EF4-FFF2-40B4-BE49-F238E27FC236}">
                <a16:creationId xmlns:a16="http://schemas.microsoft.com/office/drawing/2014/main" id="{EF8E7840-E656-BAF9-CB55-0C20D3D7F0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49688" y="9431338"/>
            <a:ext cx="2941637" cy="487362"/>
          </a:xfrm>
          <a:prstGeom prst="rect">
            <a:avLst/>
          </a:prstGeom>
          <a:noFill/>
          <a:ln>
            <a:noFill/>
          </a:ln>
          <a:effectLst/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lnSpc>
                <a:spcPct val="93000"/>
              </a:lnSpc>
              <a:spcBef>
                <a:spcPct val="0"/>
              </a:spcBef>
              <a:buClrTx/>
              <a:buFontTx/>
              <a:buNone/>
              <a:defRPr/>
            </a:pPr>
            <a:fld id="{8B75D3BA-62C0-45E1-8E9E-8E0A2087FD6C}" type="slidenum">
              <a:rPr lang="it-IT" altLang="it-IT" sz="1400" smtClean="0">
                <a:ea typeface="Arial Unicode MS" charset="-128"/>
              </a:rPr>
              <a:pPr algn="r" eaLnBrk="1" hangingPunct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t>10</a:t>
            </a:fld>
            <a:endParaRPr lang="it-IT" altLang="it-IT" sz="1400">
              <a:ea typeface="Arial Unicode MS" charset="-128"/>
            </a:endParaRPr>
          </a:p>
        </p:txBody>
      </p:sp>
      <p:sp>
        <p:nvSpPr>
          <p:cNvPr id="25604" name="Rectangle 2">
            <a:extLst>
              <a:ext uri="{FF2B5EF4-FFF2-40B4-BE49-F238E27FC236}">
                <a16:creationId xmlns:a16="http://schemas.microsoft.com/office/drawing/2014/main" id="{4ADB2BC8-8481-601F-B077-5190126D2FD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08013" y="744538"/>
            <a:ext cx="5583237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5605" name="Rectangle 3">
            <a:extLst>
              <a:ext uri="{FF2B5EF4-FFF2-40B4-BE49-F238E27FC236}">
                <a16:creationId xmlns:a16="http://schemas.microsoft.com/office/drawing/2014/main" id="{8C446F40-5060-DABD-8BDC-44FC43EE810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79450" y="4714875"/>
            <a:ext cx="5429250" cy="445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4">
            <a:extLst>
              <a:ext uri="{FF2B5EF4-FFF2-40B4-BE49-F238E27FC236}">
                <a16:creationId xmlns:a16="http://schemas.microsoft.com/office/drawing/2014/main" id="{6A3B5D15-6FEE-3BD2-60B0-1FDA86477CBF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  <a:defRPr/>
            </a:pPr>
            <a:fld id="{8CF6BA0E-CC91-4FE3-89D1-BCF5684A3B83}" type="slidenum">
              <a:rPr lang="it-IT" altLang="it-IT" sz="1400" smtClean="0">
                <a:ea typeface="Arial Unicode MS" charset="-128"/>
              </a:rPr>
              <a:pPr>
                <a:spcBef>
                  <a:spcPct val="0"/>
                </a:spcBef>
                <a:buClrTx/>
                <a:buFontTx/>
                <a:buNone/>
                <a:defRPr/>
              </a:pPr>
              <a:t>2</a:t>
            </a:fld>
            <a:endParaRPr lang="it-IT" altLang="it-IT" sz="1400">
              <a:ea typeface="Arial Unicode MS" charset="-128"/>
            </a:endParaRPr>
          </a:p>
        </p:txBody>
      </p:sp>
      <p:sp>
        <p:nvSpPr>
          <p:cNvPr id="10243" name="Text Box 1">
            <a:extLst>
              <a:ext uri="{FF2B5EF4-FFF2-40B4-BE49-F238E27FC236}">
                <a16:creationId xmlns:a16="http://schemas.microsoft.com/office/drawing/2014/main" id="{787064F5-68A5-BA63-04DA-03209EBF00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49688" y="9431338"/>
            <a:ext cx="2941637" cy="487362"/>
          </a:xfrm>
          <a:prstGeom prst="rect">
            <a:avLst/>
          </a:prstGeom>
          <a:noFill/>
          <a:ln>
            <a:noFill/>
          </a:ln>
          <a:effectLst/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lnSpc>
                <a:spcPct val="93000"/>
              </a:lnSpc>
              <a:spcBef>
                <a:spcPct val="0"/>
              </a:spcBef>
              <a:buClrTx/>
              <a:buFontTx/>
              <a:buNone/>
              <a:defRPr/>
            </a:pPr>
            <a:fld id="{6DD7AF13-B927-4726-9C6B-02E216B8D047}" type="slidenum">
              <a:rPr lang="it-IT" altLang="it-IT" sz="1400" smtClean="0">
                <a:ea typeface="Arial Unicode MS" charset="-128"/>
              </a:rPr>
              <a:pPr algn="r" eaLnBrk="1" hangingPunct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t>2</a:t>
            </a:fld>
            <a:endParaRPr lang="it-IT" altLang="it-IT" sz="1400">
              <a:ea typeface="Arial Unicode MS" charset="-128"/>
            </a:endParaRPr>
          </a:p>
        </p:txBody>
      </p:sp>
      <p:sp>
        <p:nvSpPr>
          <p:cNvPr id="7172" name="Rectangle 2">
            <a:extLst>
              <a:ext uri="{FF2B5EF4-FFF2-40B4-BE49-F238E27FC236}">
                <a16:creationId xmlns:a16="http://schemas.microsoft.com/office/drawing/2014/main" id="{0A86C606-83EB-DC05-82F0-3F1E25FF8DE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08013" y="744538"/>
            <a:ext cx="5583237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73" name="Rectangle 3">
            <a:extLst>
              <a:ext uri="{FF2B5EF4-FFF2-40B4-BE49-F238E27FC236}">
                <a16:creationId xmlns:a16="http://schemas.microsoft.com/office/drawing/2014/main" id="{DF7F66D2-CD3C-362B-C7D2-E22126FB4FC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79450" y="4714875"/>
            <a:ext cx="5429250" cy="445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4">
            <a:extLst>
              <a:ext uri="{FF2B5EF4-FFF2-40B4-BE49-F238E27FC236}">
                <a16:creationId xmlns:a16="http://schemas.microsoft.com/office/drawing/2014/main" id="{6A3B5D15-6FEE-3BD2-60B0-1FDA86477CBF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  <a:defRPr/>
            </a:pPr>
            <a:fld id="{8CF6BA0E-CC91-4FE3-89D1-BCF5684A3B83}" type="slidenum">
              <a:rPr lang="it-IT" altLang="it-IT" sz="1400" smtClean="0">
                <a:ea typeface="Arial Unicode MS" charset="-128"/>
              </a:rPr>
              <a:pPr>
                <a:spcBef>
                  <a:spcPct val="0"/>
                </a:spcBef>
                <a:buClrTx/>
                <a:buFontTx/>
                <a:buNone/>
                <a:defRPr/>
              </a:pPr>
              <a:t>3</a:t>
            </a:fld>
            <a:endParaRPr lang="it-IT" altLang="it-IT" sz="1400">
              <a:ea typeface="Arial Unicode MS" charset="-128"/>
            </a:endParaRPr>
          </a:p>
        </p:txBody>
      </p:sp>
      <p:sp>
        <p:nvSpPr>
          <p:cNvPr id="10243" name="Text Box 1">
            <a:extLst>
              <a:ext uri="{FF2B5EF4-FFF2-40B4-BE49-F238E27FC236}">
                <a16:creationId xmlns:a16="http://schemas.microsoft.com/office/drawing/2014/main" id="{787064F5-68A5-BA63-04DA-03209EBF00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49688" y="9431338"/>
            <a:ext cx="2941637" cy="487362"/>
          </a:xfrm>
          <a:prstGeom prst="rect">
            <a:avLst/>
          </a:prstGeom>
          <a:noFill/>
          <a:ln>
            <a:noFill/>
          </a:ln>
          <a:effectLst/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lnSpc>
                <a:spcPct val="93000"/>
              </a:lnSpc>
              <a:spcBef>
                <a:spcPct val="0"/>
              </a:spcBef>
              <a:buClrTx/>
              <a:buFontTx/>
              <a:buNone/>
              <a:defRPr/>
            </a:pPr>
            <a:fld id="{6DD7AF13-B927-4726-9C6B-02E216B8D047}" type="slidenum">
              <a:rPr lang="it-IT" altLang="it-IT" sz="1400" smtClean="0">
                <a:ea typeface="Arial Unicode MS" charset="-128"/>
              </a:rPr>
              <a:pPr algn="r" eaLnBrk="1" hangingPunct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t>3</a:t>
            </a:fld>
            <a:endParaRPr lang="it-IT" altLang="it-IT" sz="1400">
              <a:ea typeface="Arial Unicode MS" charset="-128"/>
            </a:endParaRPr>
          </a:p>
        </p:txBody>
      </p:sp>
      <p:sp>
        <p:nvSpPr>
          <p:cNvPr id="7172" name="Rectangle 2">
            <a:extLst>
              <a:ext uri="{FF2B5EF4-FFF2-40B4-BE49-F238E27FC236}">
                <a16:creationId xmlns:a16="http://schemas.microsoft.com/office/drawing/2014/main" id="{0A86C606-83EB-DC05-82F0-3F1E25FF8DE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08013" y="744538"/>
            <a:ext cx="5583237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73" name="Rectangle 3">
            <a:extLst>
              <a:ext uri="{FF2B5EF4-FFF2-40B4-BE49-F238E27FC236}">
                <a16:creationId xmlns:a16="http://schemas.microsoft.com/office/drawing/2014/main" id="{DF7F66D2-CD3C-362B-C7D2-E22126FB4FC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79450" y="4714875"/>
            <a:ext cx="5429250" cy="445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27187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4">
            <a:extLst>
              <a:ext uri="{FF2B5EF4-FFF2-40B4-BE49-F238E27FC236}">
                <a16:creationId xmlns:a16="http://schemas.microsoft.com/office/drawing/2014/main" id="{6A3B5D15-6FEE-3BD2-60B0-1FDA86477CBF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  <a:defRPr/>
            </a:pPr>
            <a:fld id="{8CF6BA0E-CC91-4FE3-89D1-BCF5684A3B83}" type="slidenum">
              <a:rPr lang="it-IT" altLang="it-IT" sz="1400" smtClean="0">
                <a:ea typeface="Arial Unicode MS" charset="-128"/>
              </a:rPr>
              <a:pPr>
                <a:spcBef>
                  <a:spcPct val="0"/>
                </a:spcBef>
                <a:buClrTx/>
                <a:buFontTx/>
                <a:buNone/>
                <a:defRPr/>
              </a:pPr>
              <a:t>4</a:t>
            </a:fld>
            <a:endParaRPr lang="it-IT" altLang="it-IT" sz="1400">
              <a:ea typeface="Arial Unicode MS" charset="-128"/>
            </a:endParaRPr>
          </a:p>
        </p:txBody>
      </p:sp>
      <p:sp>
        <p:nvSpPr>
          <p:cNvPr id="10243" name="Text Box 1">
            <a:extLst>
              <a:ext uri="{FF2B5EF4-FFF2-40B4-BE49-F238E27FC236}">
                <a16:creationId xmlns:a16="http://schemas.microsoft.com/office/drawing/2014/main" id="{787064F5-68A5-BA63-04DA-03209EBF00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49688" y="9431338"/>
            <a:ext cx="2941637" cy="487362"/>
          </a:xfrm>
          <a:prstGeom prst="rect">
            <a:avLst/>
          </a:prstGeom>
          <a:noFill/>
          <a:ln>
            <a:noFill/>
          </a:ln>
          <a:effectLst/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lnSpc>
                <a:spcPct val="93000"/>
              </a:lnSpc>
              <a:spcBef>
                <a:spcPct val="0"/>
              </a:spcBef>
              <a:buClrTx/>
              <a:buFontTx/>
              <a:buNone/>
              <a:defRPr/>
            </a:pPr>
            <a:fld id="{6DD7AF13-B927-4726-9C6B-02E216B8D047}" type="slidenum">
              <a:rPr lang="it-IT" altLang="it-IT" sz="1400" smtClean="0">
                <a:ea typeface="Arial Unicode MS" charset="-128"/>
              </a:rPr>
              <a:pPr algn="r" eaLnBrk="1" hangingPunct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t>4</a:t>
            </a:fld>
            <a:endParaRPr lang="it-IT" altLang="it-IT" sz="1400">
              <a:ea typeface="Arial Unicode MS" charset="-128"/>
            </a:endParaRPr>
          </a:p>
        </p:txBody>
      </p:sp>
      <p:sp>
        <p:nvSpPr>
          <p:cNvPr id="7172" name="Rectangle 2">
            <a:extLst>
              <a:ext uri="{FF2B5EF4-FFF2-40B4-BE49-F238E27FC236}">
                <a16:creationId xmlns:a16="http://schemas.microsoft.com/office/drawing/2014/main" id="{0A86C606-83EB-DC05-82F0-3F1E25FF8DE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08013" y="744538"/>
            <a:ext cx="5583237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73" name="Rectangle 3">
            <a:extLst>
              <a:ext uri="{FF2B5EF4-FFF2-40B4-BE49-F238E27FC236}">
                <a16:creationId xmlns:a16="http://schemas.microsoft.com/office/drawing/2014/main" id="{DF7F66D2-CD3C-362B-C7D2-E22126FB4FC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79450" y="4714875"/>
            <a:ext cx="5429250" cy="445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0722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4">
            <a:extLst>
              <a:ext uri="{FF2B5EF4-FFF2-40B4-BE49-F238E27FC236}">
                <a16:creationId xmlns:a16="http://schemas.microsoft.com/office/drawing/2014/main" id="{6F767E30-EB9D-1DE2-26EB-96AFBFB1DCD0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  <a:defRPr/>
            </a:pPr>
            <a:fld id="{16FB4AB2-C38E-479B-B864-C70D21D96943}" type="slidenum">
              <a:rPr lang="it-IT" altLang="it-IT" sz="1400" smtClean="0">
                <a:ea typeface="Arial Unicode MS" charset="-128"/>
              </a:rPr>
              <a:pPr>
                <a:spcBef>
                  <a:spcPct val="0"/>
                </a:spcBef>
                <a:buClrTx/>
                <a:buFontTx/>
                <a:buNone/>
                <a:defRPr/>
              </a:pPr>
              <a:t>5</a:t>
            </a:fld>
            <a:endParaRPr lang="it-IT" altLang="it-IT" sz="1400">
              <a:ea typeface="Arial Unicode MS" charset="-128"/>
            </a:endParaRPr>
          </a:p>
        </p:txBody>
      </p:sp>
      <p:sp>
        <p:nvSpPr>
          <p:cNvPr id="10243" name="Text Box 1">
            <a:extLst>
              <a:ext uri="{FF2B5EF4-FFF2-40B4-BE49-F238E27FC236}">
                <a16:creationId xmlns:a16="http://schemas.microsoft.com/office/drawing/2014/main" id="{6057EF28-A4AB-8577-7C88-16D44AA0D1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49688" y="9431338"/>
            <a:ext cx="2941637" cy="487362"/>
          </a:xfrm>
          <a:prstGeom prst="rect">
            <a:avLst/>
          </a:prstGeom>
          <a:noFill/>
          <a:ln>
            <a:noFill/>
          </a:ln>
          <a:effectLst/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lnSpc>
                <a:spcPct val="93000"/>
              </a:lnSpc>
              <a:spcBef>
                <a:spcPct val="0"/>
              </a:spcBef>
              <a:buClrTx/>
              <a:buFontTx/>
              <a:buNone/>
              <a:defRPr/>
            </a:pPr>
            <a:fld id="{ADBB6C6A-8FC3-4B19-A03C-F68FB5059478}" type="slidenum">
              <a:rPr lang="it-IT" altLang="it-IT" sz="1400" smtClean="0">
                <a:ea typeface="Arial Unicode MS" charset="-128"/>
              </a:rPr>
              <a:pPr algn="r" eaLnBrk="1" hangingPunct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t>5</a:t>
            </a:fld>
            <a:endParaRPr lang="it-IT" altLang="it-IT" sz="1400">
              <a:ea typeface="Arial Unicode MS" charset="-128"/>
            </a:endParaRPr>
          </a:p>
        </p:txBody>
      </p:sp>
      <p:sp>
        <p:nvSpPr>
          <p:cNvPr id="9220" name="Rectangle 2">
            <a:extLst>
              <a:ext uri="{FF2B5EF4-FFF2-40B4-BE49-F238E27FC236}">
                <a16:creationId xmlns:a16="http://schemas.microsoft.com/office/drawing/2014/main" id="{6B713D29-67D3-6081-98FB-721F9CFF319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08013" y="744538"/>
            <a:ext cx="5583237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221" name="Rectangle 3">
            <a:extLst>
              <a:ext uri="{FF2B5EF4-FFF2-40B4-BE49-F238E27FC236}">
                <a16:creationId xmlns:a16="http://schemas.microsoft.com/office/drawing/2014/main" id="{6D58CD84-186C-DB9C-27A9-655AACE6ED1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79450" y="4714875"/>
            <a:ext cx="5429250" cy="445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4">
            <a:extLst>
              <a:ext uri="{FF2B5EF4-FFF2-40B4-BE49-F238E27FC236}">
                <a16:creationId xmlns:a16="http://schemas.microsoft.com/office/drawing/2014/main" id="{9866D09F-5C60-ABB4-B752-BA2343694BD5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  <a:defRPr/>
            </a:pPr>
            <a:fld id="{4348EBE6-836D-447A-82B8-7E158C6AF540}" type="slidenum">
              <a:rPr lang="it-IT" altLang="it-IT" sz="1400" smtClean="0">
                <a:ea typeface="Arial Unicode MS" charset="-128"/>
              </a:rPr>
              <a:pPr>
                <a:spcBef>
                  <a:spcPct val="0"/>
                </a:spcBef>
                <a:buClrTx/>
                <a:buFontTx/>
                <a:buNone/>
                <a:defRPr/>
              </a:pPr>
              <a:t>6</a:t>
            </a:fld>
            <a:endParaRPr lang="it-IT" altLang="it-IT" sz="1400">
              <a:ea typeface="Arial Unicode MS" charset="-128"/>
            </a:endParaRPr>
          </a:p>
        </p:txBody>
      </p:sp>
      <p:sp>
        <p:nvSpPr>
          <p:cNvPr id="10243" name="Text Box 1">
            <a:extLst>
              <a:ext uri="{FF2B5EF4-FFF2-40B4-BE49-F238E27FC236}">
                <a16:creationId xmlns:a16="http://schemas.microsoft.com/office/drawing/2014/main" id="{CB868175-D286-1467-7188-86157CC689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49688" y="9431338"/>
            <a:ext cx="2941637" cy="487362"/>
          </a:xfrm>
          <a:prstGeom prst="rect">
            <a:avLst/>
          </a:prstGeom>
          <a:noFill/>
          <a:ln>
            <a:noFill/>
          </a:ln>
          <a:effectLst/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lnSpc>
                <a:spcPct val="93000"/>
              </a:lnSpc>
              <a:spcBef>
                <a:spcPct val="0"/>
              </a:spcBef>
              <a:buClrTx/>
              <a:buFontTx/>
              <a:buNone/>
              <a:defRPr/>
            </a:pPr>
            <a:fld id="{E8CEAEE5-17B5-4CE9-9A84-EF47311A1526}" type="slidenum">
              <a:rPr lang="it-IT" altLang="it-IT" sz="1400" smtClean="0">
                <a:ea typeface="Arial Unicode MS" charset="-128"/>
              </a:rPr>
              <a:pPr algn="r" eaLnBrk="1" hangingPunct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t>6</a:t>
            </a:fld>
            <a:endParaRPr lang="it-IT" altLang="it-IT" sz="1400">
              <a:ea typeface="Arial Unicode MS" charset="-128"/>
            </a:endParaRPr>
          </a:p>
        </p:txBody>
      </p:sp>
      <p:sp>
        <p:nvSpPr>
          <p:cNvPr id="11268" name="Rectangle 2">
            <a:extLst>
              <a:ext uri="{FF2B5EF4-FFF2-40B4-BE49-F238E27FC236}">
                <a16:creationId xmlns:a16="http://schemas.microsoft.com/office/drawing/2014/main" id="{26E239C2-D529-D5F0-6837-618F6065D8D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08013" y="744538"/>
            <a:ext cx="5583237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1269" name="Rectangle 3">
            <a:extLst>
              <a:ext uri="{FF2B5EF4-FFF2-40B4-BE49-F238E27FC236}">
                <a16:creationId xmlns:a16="http://schemas.microsoft.com/office/drawing/2014/main" id="{7C0039A6-52E9-876A-D9CD-EC22563FC20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79450" y="4714875"/>
            <a:ext cx="5429250" cy="445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4">
            <a:extLst>
              <a:ext uri="{FF2B5EF4-FFF2-40B4-BE49-F238E27FC236}">
                <a16:creationId xmlns:a16="http://schemas.microsoft.com/office/drawing/2014/main" id="{9866D09F-5C60-ABB4-B752-BA2343694BD5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  <a:defRPr/>
            </a:pPr>
            <a:fld id="{4348EBE6-836D-447A-82B8-7E158C6AF540}" type="slidenum">
              <a:rPr lang="it-IT" altLang="it-IT" sz="1400" smtClean="0">
                <a:ea typeface="Arial Unicode MS" charset="-128"/>
              </a:rPr>
              <a:pPr>
                <a:spcBef>
                  <a:spcPct val="0"/>
                </a:spcBef>
                <a:buClrTx/>
                <a:buFontTx/>
                <a:buNone/>
                <a:defRPr/>
              </a:pPr>
              <a:t>7</a:t>
            </a:fld>
            <a:endParaRPr lang="it-IT" altLang="it-IT" sz="1400">
              <a:ea typeface="Arial Unicode MS" charset="-128"/>
            </a:endParaRPr>
          </a:p>
        </p:txBody>
      </p:sp>
      <p:sp>
        <p:nvSpPr>
          <p:cNvPr id="10243" name="Text Box 1">
            <a:extLst>
              <a:ext uri="{FF2B5EF4-FFF2-40B4-BE49-F238E27FC236}">
                <a16:creationId xmlns:a16="http://schemas.microsoft.com/office/drawing/2014/main" id="{CB868175-D286-1467-7188-86157CC689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49688" y="9431338"/>
            <a:ext cx="2941637" cy="487362"/>
          </a:xfrm>
          <a:prstGeom prst="rect">
            <a:avLst/>
          </a:prstGeom>
          <a:noFill/>
          <a:ln>
            <a:noFill/>
          </a:ln>
          <a:effectLst/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lnSpc>
                <a:spcPct val="93000"/>
              </a:lnSpc>
              <a:spcBef>
                <a:spcPct val="0"/>
              </a:spcBef>
              <a:buClrTx/>
              <a:buFontTx/>
              <a:buNone/>
              <a:defRPr/>
            </a:pPr>
            <a:fld id="{E8CEAEE5-17B5-4CE9-9A84-EF47311A1526}" type="slidenum">
              <a:rPr lang="it-IT" altLang="it-IT" sz="1400" smtClean="0">
                <a:ea typeface="Arial Unicode MS" charset="-128"/>
              </a:rPr>
              <a:pPr algn="r" eaLnBrk="1" hangingPunct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t>7</a:t>
            </a:fld>
            <a:endParaRPr lang="it-IT" altLang="it-IT" sz="1400">
              <a:ea typeface="Arial Unicode MS" charset="-128"/>
            </a:endParaRPr>
          </a:p>
        </p:txBody>
      </p:sp>
      <p:sp>
        <p:nvSpPr>
          <p:cNvPr id="11268" name="Rectangle 2">
            <a:extLst>
              <a:ext uri="{FF2B5EF4-FFF2-40B4-BE49-F238E27FC236}">
                <a16:creationId xmlns:a16="http://schemas.microsoft.com/office/drawing/2014/main" id="{26E239C2-D529-D5F0-6837-618F6065D8D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08013" y="744538"/>
            <a:ext cx="5583237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1269" name="Rectangle 3">
            <a:extLst>
              <a:ext uri="{FF2B5EF4-FFF2-40B4-BE49-F238E27FC236}">
                <a16:creationId xmlns:a16="http://schemas.microsoft.com/office/drawing/2014/main" id="{7C0039A6-52E9-876A-D9CD-EC22563FC20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79450" y="4714875"/>
            <a:ext cx="5429250" cy="445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4753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4">
            <a:extLst>
              <a:ext uri="{FF2B5EF4-FFF2-40B4-BE49-F238E27FC236}">
                <a16:creationId xmlns:a16="http://schemas.microsoft.com/office/drawing/2014/main" id="{954BC5F5-980C-DFEB-662F-DC6EADB357C7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  <a:defRPr/>
            </a:pPr>
            <a:fld id="{847B2C31-7438-4598-868B-DCEF06FE1907}" type="slidenum">
              <a:rPr lang="it-IT" altLang="it-IT" sz="1400">
                <a:ea typeface="Arial Unicode MS" charset="-128"/>
              </a:rPr>
              <a:pPr>
                <a:spcBef>
                  <a:spcPct val="0"/>
                </a:spcBef>
                <a:buClrTx/>
                <a:buFontTx/>
                <a:buNone/>
                <a:defRPr/>
              </a:pPr>
              <a:t>8</a:t>
            </a:fld>
            <a:endParaRPr lang="it-IT" altLang="it-IT" sz="1400">
              <a:ea typeface="Arial Unicode MS" charset="-128"/>
            </a:endParaRPr>
          </a:p>
        </p:txBody>
      </p:sp>
      <p:sp>
        <p:nvSpPr>
          <p:cNvPr id="10243" name="Text Box 1">
            <a:extLst>
              <a:ext uri="{FF2B5EF4-FFF2-40B4-BE49-F238E27FC236}">
                <a16:creationId xmlns:a16="http://schemas.microsoft.com/office/drawing/2014/main" id="{11A4A839-CFD5-486A-33C8-4E7BA17D0B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49688" y="9431338"/>
            <a:ext cx="2941637" cy="487362"/>
          </a:xfrm>
          <a:prstGeom prst="rect">
            <a:avLst/>
          </a:prstGeom>
          <a:noFill/>
          <a:ln>
            <a:noFill/>
          </a:ln>
          <a:effectLst/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lnSpc>
                <a:spcPct val="93000"/>
              </a:lnSpc>
              <a:spcBef>
                <a:spcPct val="0"/>
              </a:spcBef>
              <a:buClrTx/>
              <a:buFontTx/>
              <a:buNone/>
              <a:defRPr/>
            </a:pPr>
            <a:fld id="{7D0944EB-EFD6-46A1-BF3E-EF5C25F4AD28}" type="slidenum">
              <a:rPr lang="it-IT" altLang="it-IT" sz="1400">
                <a:ea typeface="Arial Unicode MS" charset="-128"/>
              </a:rPr>
              <a:pPr algn="r" eaLnBrk="1" hangingPunct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t>8</a:t>
            </a:fld>
            <a:endParaRPr lang="it-IT" altLang="it-IT" sz="1400">
              <a:ea typeface="Arial Unicode MS" charset="-128"/>
            </a:endParaRPr>
          </a:p>
        </p:txBody>
      </p:sp>
      <p:sp>
        <p:nvSpPr>
          <p:cNvPr id="21508" name="Rectangle 2">
            <a:extLst>
              <a:ext uri="{FF2B5EF4-FFF2-40B4-BE49-F238E27FC236}">
                <a16:creationId xmlns:a16="http://schemas.microsoft.com/office/drawing/2014/main" id="{46AF1C37-D550-F1CC-5DA1-828DA189490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08013" y="744538"/>
            <a:ext cx="5583237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1509" name="Rectangle 3">
            <a:extLst>
              <a:ext uri="{FF2B5EF4-FFF2-40B4-BE49-F238E27FC236}">
                <a16:creationId xmlns:a16="http://schemas.microsoft.com/office/drawing/2014/main" id="{956AD1F0-4A47-D9AD-1472-AA5A5E48A06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79450" y="4714875"/>
            <a:ext cx="5429250" cy="445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4">
            <a:extLst>
              <a:ext uri="{FF2B5EF4-FFF2-40B4-BE49-F238E27FC236}">
                <a16:creationId xmlns:a16="http://schemas.microsoft.com/office/drawing/2014/main" id="{954BC5F5-980C-DFEB-662F-DC6EADB357C7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  <a:defRPr/>
            </a:pPr>
            <a:fld id="{847B2C31-7438-4598-868B-DCEF06FE1907}" type="slidenum">
              <a:rPr lang="it-IT" altLang="it-IT" sz="1400">
                <a:ea typeface="Arial Unicode MS" charset="-128"/>
              </a:rPr>
              <a:pPr>
                <a:spcBef>
                  <a:spcPct val="0"/>
                </a:spcBef>
                <a:buClrTx/>
                <a:buFontTx/>
                <a:buNone/>
                <a:defRPr/>
              </a:pPr>
              <a:t>9</a:t>
            </a:fld>
            <a:endParaRPr lang="it-IT" altLang="it-IT" sz="1400">
              <a:ea typeface="Arial Unicode MS" charset="-128"/>
            </a:endParaRPr>
          </a:p>
        </p:txBody>
      </p:sp>
      <p:sp>
        <p:nvSpPr>
          <p:cNvPr id="10243" name="Text Box 1">
            <a:extLst>
              <a:ext uri="{FF2B5EF4-FFF2-40B4-BE49-F238E27FC236}">
                <a16:creationId xmlns:a16="http://schemas.microsoft.com/office/drawing/2014/main" id="{11A4A839-CFD5-486A-33C8-4E7BA17D0B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49688" y="9431338"/>
            <a:ext cx="2941637" cy="487362"/>
          </a:xfrm>
          <a:prstGeom prst="rect">
            <a:avLst/>
          </a:prstGeom>
          <a:noFill/>
          <a:ln>
            <a:noFill/>
          </a:ln>
          <a:effectLst/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lnSpc>
                <a:spcPct val="93000"/>
              </a:lnSpc>
              <a:spcBef>
                <a:spcPct val="0"/>
              </a:spcBef>
              <a:buClrTx/>
              <a:buFontTx/>
              <a:buNone/>
              <a:defRPr/>
            </a:pPr>
            <a:fld id="{7D0944EB-EFD6-46A1-BF3E-EF5C25F4AD28}" type="slidenum">
              <a:rPr lang="it-IT" altLang="it-IT" sz="1400">
                <a:ea typeface="Arial Unicode MS" charset="-128"/>
              </a:rPr>
              <a:pPr algn="r" eaLnBrk="1" hangingPunct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t>9</a:t>
            </a:fld>
            <a:endParaRPr lang="it-IT" altLang="it-IT" sz="1400">
              <a:ea typeface="Arial Unicode MS" charset="-128"/>
            </a:endParaRPr>
          </a:p>
        </p:txBody>
      </p:sp>
      <p:sp>
        <p:nvSpPr>
          <p:cNvPr id="21508" name="Rectangle 2">
            <a:extLst>
              <a:ext uri="{FF2B5EF4-FFF2-40B4-BE49-F238E27FC236}">
                <a16:creationId xmlns:a16="http://schemas.microsoft.com/office/drawing/2014/main" id="{46AF1C37-D550-F1CC-5DA1-828DA189490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08013" y="744538"/>
            <a:ext cx="5583237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1509" name="Rectangle 3">
            <a:extLst>
              <a:ext uri="{FF2B5EF4-FFF2-40B4-BE49-F238E27FC236}">
                <a16:creationId xmlns:a16="http://schemas.microsoft.com/office/drawing/2014/main" id="{956AD1F0-4A47-D9AD-1472-AA5A5E48A06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79450" y="4714875"/>
            <a:ext cx="5429250" cy="445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41789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729020" y="2013055"/>
            <a:ext cx="8262224" cy="1389038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458040" y="3672099"/>
            <a:ext cx="6804184" cy="165604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5B98B31-711C-6869-F81C-7E0E74FDD6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A2A9A3-0178-466B-B44A-8BBF3086AD9F}" type="datetime1">
              <a:rPr lang="it-IT" smtClean="0"/>
              <a:t>07/08/2023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EF4BDDC-6AF1-7704-0197-B9A3014FD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0091A9C-EF21-823F-8F8D-60868EDA4B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D2326A-838F-48A5-BAE6-29E175248B4C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677728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0D6E6FE-8D88-0A2A-8D3D-1083066DFC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17B7D5-EADA-45DB-ABAA-01D81AE783E3}" type="datetime1">
              <a:rPr lang="it-IT" smtClean="0"/>
              <a:t>07/08/2023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C42C8C8-6E20-8DA5-79A3-FC1C1AE1D9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94ECB40-2364-AB64-F376-4B285CB936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82DF4E-76ED-4CE5-99D1-426414DB9E0C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502934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7047191" y="259508"/>
            <a:ext cx="2187059" cy="5529149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86013" y="259508"/>
            <a:ext cx="6399173" cy="5529149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330E066-60CE-25F5-B095-42F5EFA00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CDE2-12E1-4FBE-B2A8-9186B314E471}" type="datetime1">
              <a:rPr lang="it-IT" smtClean="0"/>
              <a:t>07/08/2023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8E79EDD-D8EC-6B7B-D96A-E0B765CC06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E8C8EE4-7456-0E7C-24BD-1EAAC7F891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CD5E95-CEC5-42ED-ABDB-35372BAFC5E1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938755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6DA5E03-74A7-7DEE-3796-E6A4D6E2C5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F08B0D-10C2-4E7F-8F6D-BE7BCC106BFE}" type="datetime1">
              <a:rPr lang="it-IT" smtClean="0"/>
              <a:t>07/08/2023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753F4AA-FA64-6F35-7077-16C3136381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80FDAC4-BC84-5085-5017-FD2E6C193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6045B-CB3D-4409-A6D2-7C8E56D7189C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608252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67834" y="4164113"/>
            <a:ext cx="8262224" cy="128703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67834" y="2746575"/>
            <a:ext cx="8262224" cy="1417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DAA4668-2F62-44C6-BEE5-31ED82724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23F900-CC00-4E9D-B0CB-6EAD53F56006}" type="datetime1">
              <a:rPr lang="it-IT" smtClean="0"/>
              <a:t>07/08/2023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8C3DEBC-5A8C-D000-408C-41F33C47E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8DF3AF8-F106-7B10-1715-1738202667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51E975-2CB3-4305-85F8-8EE1FFEC68B0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8086761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86013" y="1512041"/>
            <a:ext cx="4293116" cy="42766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941134" y="1512041"/>
            <a:ext cx="4293116" cy="42766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3">
            <a:extLst>
              <a:ext uri="{FF2B5EF4-FFF2-40B4-BE49-F238E27FC236}">
                <a16:creationId xmlns:a16="http://schemas.microsoft.com/office/drawing/2014/main" id="{5E7A70DF-8F9C-D80E-246E-E6D64D2E40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9DD363-771E-4DA2-B7BC-A62900220749}" type="datetime1">
              <a:rPr lang="it-IT" smtClean="0"/>
              <a:t>07/08/2023</a:t>
            </a:fld>
            <a:endParaRPr lang="it-IT"/>
          </a:p>
        </p:txBody>
      </p:sp>
      <p:sp>
        <p:nvSpPr>
          <p:cNvPr id="6" name="Segnaposto piè di pagina 4">
            <a:extLst>
              <a:ext uri="{FF2B5EF4-FFF2-40B4-BE49-F238E27FC236}">
                <a16:creationId xmlns:a16="http://schemas.microsoft.com/office/drawing/2014/main" id="{CF3F40D8-21C5-1392-1BE7-89D04F0F68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>
            <a:extLst>
              <a:ext uri="{FF2B5EF4-FFF2-40B4-BE49-F238E27FC236}">
                <a16:creationId xmlns:a16="http://schemas.microsoft.com/office/drawing/2014/main" id="{10ED288B-7816-CE00-9269-FD1B53C05E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1736C0-B500-46AC-8A73-05771F2A5626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717061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86013" y="1450540"/>
            <a:ext cx="4294804" cy="6045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86013" y="2055056"/>
            <a:ext cx="4294804" cy="37336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937759" y="1450540"/>
            <a:ext cx="4296491" cy="6045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937759" y="2055056"/>
            <a:ext cx="4296491" cy="37336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3">
            <a:extLst>
              <a:ext uri="{FF2B5EF4-FFF2-40B4-BE49-F238E27FC236}">
                <a16:creationId xmlns:a16="http://schemas.microsoft.com/office/drawing/2014/main" id="{E3A16BC4-E571-9C8A-A178-11822D5CCF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796FE6-6A81-433D-8605-023E230F289E}" type="datetime1">
              <a:rPr lang="it-IT" smtClean="0"/>
              <a:t>07/08/2023</a:t>
            </a:fld>
            <a:endParaRPr lang="it-IT"/>
          </a:p>
        </p:txBody>
      </p:sp>
      <p:sp>
        <p:nvSpPr>
          <p:cNvPr id="8" name="Segnaposto piè di pagina 4">
            <a:extLst>
              <a:ext uri="{FF2B5EF4-FFF2-40B4-BE49-F238E27FC236}">
                <a16:creationId xmlns:a16="http://schemas.microsoft.com/office/drawing/2014/main" id="{DE5315CE-F82A-C106-B1E8-07426090C1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egnaposto numero diapositiva 5">
            <a:extLst>
              <a:ext uri="{FF2B5EF4-FFF2-40B4-BE49-F238E27FC236}">
                <a16:creationId xmlns:a16="http://schemas.microsoft.com/office/drawing/2014/main" id="{D8447828-EE07-A062-4B86-978245C851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1DDAEF-D008-467D-BF0B-1FDFC005F719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911966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3">
            <a:extLst>
              <a:ext uri="{FF2B5EF4-FFF2-40B4-BE49-F238E27FC236}">
                <a16:creationId xmlns:a16="http://schemas.microsoft.com/office/drawing/2014/main" id="{6318DD2B-8EC3-0242-54E3-35B13A40B1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456753-B02E-48EA-883E-77DC657E5E20}" type="datetime1">
              <a:rPr lang="it-IT" smtClean="0"/>
              <a:t>07/08/2023</a:t>
            </a:fld>
            <a:endParaRPr lang="it-IT"/>
          </a:p>
        </p:txBody>
      </p:sp>
      <p:sp>
        <p:nvSpPr>
          <p:cNvPr id="4" name="Segnaposto piè di pagina 4">
            <a:extLst>
              <a:ext uri="{FF2B5EF4-FFF2-40B4-BE49-F238E27FC236}">
                <a16:creationId xmlns:a16="http://schemas.microsoft.com/office/drawing/2014/main" id="{7253AA01-F77D-D47B-920A-8D72017B64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5">
            <a:extLst>
              <a:ext uri="{FF2B5EF4-FFF2-40B4-BE49-F238E27FC236}">
                <a16:creationId xmlns:a16="http://schemas.microsoft.com/office/drawing/2014/main" id="{AD68CAF3-4784-89ED-C6EC-751DFD2154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A79519-3BFD-4D83-91BB-9C37F728C41A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6299876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>
            <a:extLst>
              <a:ext uri="{FF2B5EF4-FFF2-40B4-BE49-F238E27FC236}">
                <a16:creationId xmlns:a16="http://schemas.microsoft.com/office/drawing/2014/main" id="{ECC77DC7-3357-B747-F24E-CB1B9DBF6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AAC51E-30DE-402F-941B-068017C80F19}" type="datetime1">
              <a:rPr lang="it-IT" smtClean="0"/>
              <a:t>07/08/2023</a:t>
            </a:fld>
            <a:endParaRPr lang="it-IT"/>
          </a:p>
        </p:txBody>
      </p:sp>
      <p:sp>
        <p:nvSpPr>
          <p:cNvPr id="3" name="Segnaposto piè di pagina 4">
            <a:extLst>
              <a:ext uri="{FF2B5EF4-FFF2-40B4-BE49-F238E27FC236}">
                <a16:creationId xmlns:a16="http://schemas.microsoft.com/office/drawing/2014/main" id="{758A9106-153B-3FA9-BD95-35A1F1D9B2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egnaposto numero diapositiva 5">
            <a:extLst>
              <a:ext uri="{FF2B5EF4-FFF2-40B4-BE49-F238E27FC236}">
                <a16:creationId xmlns:a16="http://schemas.microsoft.com/office/drawing/2014/main" id="{B3D77880-5F65-4DCA-9579-71B42728B2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79615B-DAC4-4BA4-AC75-E0895E89860B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785766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86013" y="258007"/>
            <a:ext cx="3197900" cy="10980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800353" y="258007"/>
            <a:ext cx="5433897" cy="55306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86013" y="1356037"/>
            <a:ext cx="3197900" cy="443262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3">
            <a:extLst>
              <a:ext uri="{FF2B5EF4-FFF2-40B4-BE49-F238E27FC236}">
                <a16:creationId xmlns:a16="http://schemas.microsoft.com/office/drawing/2014/main" id="{4377FBAF-E3A8-D4CE-A33D-D211AE6DAB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095C9B-AFB9-4F27-A544-A54423F0C5DF}" type="datetime1">
              <a:rPr lang="it-IT" smtClean="0"/>
              <a:t>07/08/2023</a:t>
            </a:fld>
            <a:endParaRPr lang="it-IT"/>
          </a:p>
        </p:txBody>
      </p:sp>
      <p:sp>
        <p:nvSpPr>
          <p:cNvPr id="6" name="Segnaposto piè di pagina 4">
            <a:extLst>
              <a:ext uri="{FF2B5EF4-FFF2-40B4-BE49-F238E27FC236}">
                <a16:creationId xmlns:a16="http://schemas.microsoft.com/office/drawing/2014/main" id="{18DEB7A8-33F3-55D6-77FB-D67E705AB9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>
            <a:extLst>
              <a:ext uri="{FF2B5EF4-FFF2-40B4-BE49-F238E27FC236}">
                <a16:creationId xmlns:a16="http://schemas.microsoft.com/office/drawing/2014/main" id="{5D3F3A80-B83B-330E-694B-8ED035894D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2E1DFB-8157-4132-B3C3-0A1A166E3564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4046590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905239" y="4536122"/>
            <a:ext cx="5832158" cy="53551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905239" y="579016"/>
            <a:ext cx="5832158" cy="388810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905239" y="5071637"/>
            <a:ext cx="5832158" cy="76052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3">
            <a:extLst>
              <a:ext uri="{FF2B5EF4-FFF2-40B4-BE49-F238E27FC236}">
                <a16:creationId xmlns:a16="http://schemas.microsoft.com/office/drawing/2014/main" id="{6090DAED-DAE0-4BA3-F3F9-70359031CA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782A12-0498-4BFD-BB28-56DBE32CAF89}" type="datetime1">
              <a:rPr lang="it-IT" smtClean="0"/>
              <a:t>07/08/2023</a:t>
            </a:fld>
            <a:endParaRPr lang="it-IT"/>
          </a:p>
        </p:txBody>
      </p:sp>
      <p:sp>
        <p:nvSpPr>
          <p:cNvPr id="6" name="Segnaposto piè di pagina 4">
            <a:extLst>
              <a:ext uri="{FF2B5EF4-FFF2-40B4-BE49-F238E27FC236}">
                <a16:creationId xmlns:a16="http://schemas.microsoft.com/office/drawing/2014/main" id="{691DAA28-577B-7794-F60E-9C3CC465BC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>
            <a:extLst>
              <a:ext uri="{FF2B5EF4-FFF2-40B4-BE49-F238E27FC236}">
                <a16:creationId xmlns:a16="http://schemas.microsoft.com/office/drawing/2014/main" id="{05FC6CE4-F229-07E3-5EE9-9B16B3FC24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5CD3D-B07C-4804-AF8D-E959AA35372D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8798281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>
            <a:extLst>
              <a:ext uri="{FF2B5EF4-FFF2-40B4-BE49-F238E27FC236}">
                <a16:creationId xmlns:a16="http://schemas.microsoft.com/office/drawing/2014/main" id="{8F7BB840-9B6D-C3A8-9550-5B145F874F37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85775" y="258763"/>
            <a:ext cx="8748713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lo stile del titolo</a:t>
            </a:r>
          </a:p>
        </p:txBody>
      </p:sp>
      <p:sp>
        <p:nvSpPr>
          <p:cNvPr id="1027" name="Segnaposto testo 2">
            <a:extLst>
              <a:ext uri="{FF2B5EF4-FFF2-40B4-BE49-F238E27FC236}">
                <a16:creationId xmlns:a16="http://schemas.microsoft.com/office/drawing/2014/main" id="{CFEC65FA-B663-793E-83AB-7C1B8B49568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85775" y="1511300"/>
            <a:ext cx="8748713" cy="427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stili del testo dello schema</a:t>
            </a:r>
          </a:p>
          <a:p>
            <a:pPr lvl="1"/>
            <a:r>
              <a:rPr lang="it-IT" altLang="it-IT"/>
              <a:t>Secondo livello</a:t>
            </a:r>
          </a:p>
          <a:p>
            <a:pPr lvl="2"/>
            <a:r>
              <a:rPr lang="it-IT" altLang="it-IT"/>
              <a:t>Terzo livello</a:t>
            </a:r>
          </a:p>
          <a:p>
            <a:pPr lvl="3"/>
            <a:r>
              <a:rPr lang="it-IT" altLang="it-IT"/>
              <a:t>Quarto livello</a:t>
            </a:r>
          </a:p>
          <a:p>
            <a:pPr lvl="4"/>
            <a:r>
              <a:rPr lang="it-IT" alt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D2804F0-7B51-0DB6-064F-DCD6E71B649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85775" y="6005513"/>
            <a:ext cx="2268538" cy="346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Calibri" pitchFamily="32" charset="0"/>
                <a:cs typeface="+mn-cs"/>
              </a:defRPr>
            </a:lvl1pPr>
          </a:lstStyle>
          <a:p>
            <a:pPr>
              <a:defRPr/>
            </a:pPr>
            <a:fld id="{62A2EF3C-F91E-4EF5-AACE-12A2E17BDEFC}" type="datetime1">
              <a:rPr lang="it-IT" smtClean="0"/>
              <a:t>07/08/2023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7915FCF-3298-5033-32B4-374A22E184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21050" y="6005513"/>
            <a:ext cx="3078163" cy="346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Calibri" pitchFamily="32" charset="0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991ADC4-2DB4-6E42-0085-16574BFA06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65950" y="6005513"/>
            <a:ext cx="2268538" cy="3460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  <a:ea typeface="Arial Unicode MS" charset="-128"/>
              </a:defRPr>
            </a:lvl1pPr>
          </a:lstStyle>
          <a:p>
            <a:pPr>
              <a:defRPr/>
            </a:pPr>
            <a:fld id="{B848B255-D713-4967-9E84-ADCEC7BC4D54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uppo 1">
            <a:extLst>
              <a:ext uri="{FF2B5EF4-FFF2-40B4-BE49-F238E27FC236}">
                <a16:creationId xmlns:a16="http://schemas.microsoft.com/office/drawing/2014/main" id="{66DA9F5D-D33B-941A-072E-260D1B48ACD6}"/>
              </a:ext>
            </a:extLst>
          </p:cNvPr>
          <p:cNvGrpSpPr>
            <a:grpSpLocks/>
          </p:cNvGrpSpPr>
          <p:nvPr/>
        </p:nvGrpSpPr>
        <p:grpSpPr bwMode="auto">
          <a:xfrm>
            <a:off x="-53975" y="-215900"/>
            <a:ext cx="9939338" cy="6831013"/>
            <a:chOff x="-86434" y="0"/>
            <a:chExt cx="9806581" cy="6756629"/>
          </a:xfrm>
        </p:grpSpPr>
        <p:sp>
          <p:nvSpPr>
            <p:cNvPr id="4101" name="Rettangolo 1">
              <a:extLst>
                <a:ext uri="{FF2B5EF4-FFF2-40B4-BE49-F238E27FC236}">
                  <a16:creationId xmlns:a16="http://schemas.microsoft.com/office/drawing/2014/main" id="{6DE5DF41-2887-C85B-5842-75278638ED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86434" y="2909549"/>
              <a:ext cx="9749759" cy="3847080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it-IT" altLang="it-IT"/>
            </a:p>
          </p:txBody>
        </p:sp>
        <p:sp>
          <p:nvSpPr>
            <p:cNvPr id="2" name="Rettangolo 1">
              <a:extLst>
                <a:ext uri="{FF2B5EF4-FFF2-40B4-BE49-F238E27FC236}">
                  <a16:creationId xmlns:a16="http://schemas.microsoft.com/office/drawing/2014/main" id="{CE31DC5A-678C-4B92-5BBD-FD5B36615B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9" y="0"/>
              <a:ext cx="9718868" cy="287977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pPr defTabSz="509322" eaLnBrk="1" hangingPunct="1">
                <a:defRPr/>
              </a:pPr>
              <a:endParaRPr lang="it-IT" altLang="it-IT">
                <a:latin typeface="Calibri" pitchFamily="32" charset="0"/>
                <a:ea typeface="+mn-ea"/>
              </a:endParaRPr>
            </a:p>
          </p:txBody>
        </p:sp>
      </p:grpSp>
      <p:sp>
        <p:nvSpPr>
          <p:cNvPr id="4099" name="Text Box 2">
            <a:extLst>
              <a:ext uri="{FF2B5EF4-FFF2-40B4-BE49-F238E27FC236}">
                <a16:creationId xmlns:a16="http://schemas.microsoft.com/office/drawing/2014/main" id="{913C7276-CDD6-53EA-2E00-1F9C56C961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9475" y="3694113"/>
            <a:ext cx="8238646" cy="2240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102032" tIns="53056" rIns="102032" bIns="53056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it-IT" altLang="it-IT" sz="4500" b="1">
                <a:latin typeface="Lato Black" panose="020F0502020204030203" pitchFamily="34" charset="0"/>
              </a:rPr>
              <a:t>Progetto Servizi Anagrafici ANPR </a:t>
            </a:r>
          </a:p>
          <a:p>
            <a:pPr algn="ctr" eaLnBrk="1" hangingPunct="1"/>
            <a:r>
              <a:rPr lang="it-IT" altLang="it-IT" sz="4500" b="1">
                <a:latin typeface="Lato Black" panose="020F0502020204030203" pitchFamily="34" charset="0"/>
              </a:rPr>
              <a:t>nelle Biblioteche </a:t>
            </a:r>
            <a:endParaRPr lang="it-IT" altLang="it-IT" sz="3600" b="1">
              <a:latin typeface="Lato Medium" panose="020F0502020204030203" pitchFamily="34" charset="0"/>
            </a:endParaRPr>
          </a:p>
        </p:txBody>
      </p:sp>
      <p:pic>
        <p:nvPicPr>
          <p:cNvPr id="4100" name="Immagine 2">
            <a:extLst>
              <a:ext uri="{FF2B5EF4-FFF2-40B4-BE49-F238E27FC236}">
                <a16:creationId xmlns:a16="http://schemas.microsoft.com/office/drawing/2014/main" id="{416C2023-2C23-21F0-FC09-8F561E65F5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7750" y="-946150"/>
            <a:ext cx="2544763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79615B-DAC4-4BA4-AC75-E0895E89860B}" type="slidenum">
              <a:rPr lang="it-IT" altLang="it-IT" smtClean="0"/>
              <a:pPr>
                <a:defRPr/>
              </a:pPr>
              <a:t>1</a:t>
            </a:fld>
            <a:endParaRPr lang="it-IT" altLang="it-I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">
            <a:extLst>
              <a:ext uri="{FF2B5EF4-FFF2-40B4-BE49-F238E27FC236}">
                <a16:creationId xmlns:a16="http://schemas.microsoft.com/office/drawing/2014/main" id="{21127788-316A-483D-DC3A-11ACEC29DC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60475" y="577850"/>
            <a:ext cx="7366000" cy="401638"/>
          </a:xfrm>
          <a:prstGeom prst="rect">
            <a:avLst/>
          </a:prstGeom>
          <a:noFill/>
          <a:ln>
            <a:noFill/>
          </a:ln>
          <a:effectLst/>
        </p:spPr>
        <p:txBody>
          <a:bodyPr lIns="90000" tIns="45000" rIns="90000" bIns="4500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it-IT" altLang="it-IT" sz="2400">
              <a:solidFill>
                <a:srgbClr val="FF0000"/>
              </a:solidFill>
              <a:latin typeface="Frutiger 75 Black" pitchFamily="2" charset="0"/>
              <a:cs typeface="Arial Unicode MS" charset="0"/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A20EA6E5-0B25-864D-D557-484F1BAACD52}"/>
              </a:ext>
            </a:extLst>
          </p:cNvPr>
          <p:cNvSpPr txBox="1"/>
          <p:nvPr/>
        </p:nvSpPr>
        <p:spPr>
          <a:xfrm>
            <a:off x="900113" y="647700"/>
            <a:ext cx="7921625" cy="584200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it-IT" sz="3200">
                <a:solidFill>
                  <a:schemeClr val="bg1"/>
                </a:solidFill>
                <a:latin typeface="Lato Black"/>
              </a:rPr>
              <a:t>FINE</a:t>
            </a:r>
            <a:endParaRPr lang="it-IT" sz="2400">
              <a:solidFill>
                <a:schemeClr val="bg1"/>
              </a:solidFill>
              <a:latin typeface="Lato Black"/>
            </a:endParaRPr>
          </a:p>
        </p:txBody>
      </p:sp>
      <p:pic>
        <p:nvPicPr>
          <p:cNvPr id="24580" name="Picture 1">
            <a:extLst>
              <a:ext uri="{FF2B5EF4-FFF2-40B4-BE49-F238E27FC236}">
                <a16:creationId xmlns:a16="http://schemas.microsoft.com/office/drawing/2014/main" id="{10146937-FA7B-7C8F-88C5-C37179D952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1439863"/>
            <a:ext cx="7921625" cy="3944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4581" name="Immagine 5">
            <a:extLst>
              <a:ext uri="{FF2B5EF4-FFF2-40B4-BE49-F238E27FC236}">
                <a16:creationId xmlns:a16="http://schemas.microsoft.com/office/drawing/2014/main" id="{B848A5D0-09CA-A64F-8E74-32821819D56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84775"/>
            <a:ext cx="763588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79615B-DAC4-4BA4-AC75-E0895E89860B}" type="slidenum">
              <a:rPr lang="it-IT" altLang="it-IT" dirty="0" smtClean="0"/>
              <a:pPr>
                <a:defRPr/>
              </a:pPr>
              <a:t>10</a:t>
            </a:fld>
            <a:endParaRPr lang="it-IT" altLang="it-I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">
            <a:extLst>
              <a:ext uri="{FF2B5EF4-FFF2-40B4-BE49-F238E27FC236}">
                <a16:creationId xmlns:a16="http://schemas.microsoft.com/office/drawing/2014/main" id="{8208797F-2454-039C-A8A0-8DDAE61840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60475" y="577850"/>
            <a:ext cx="7366000" cy="401638"/>
          </a:xfrm>
          <a:prstGeom prst="rect">
            <a:avLst/>
          </a:prstGeom>
          <a:noFill/>
          <a:ln>
            <a:noFill/>
          </a:ln>
          <a:effectLst/>
        </p:spPr>
        <p:txBody>
          <a:bodyPr lIns="90000" tIns="45000" rIns="90000" bIns="4500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it-IT" altLang="it-IT" sz="2400">
              <a:solidFill>
                <a:srgbClr val="FF0000"/>
              </a:solidFill>
              <a:latin typeface="Frutiger 75 Black" pitchFamily="2" charset="0"/>
              <a:cs typeface="Arial Unicode MS" charset="0"/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9012A9A0-28E4-40F1-97F6-4F1AAA39B59B}"/>
              </a:ext>
            </a:extLst>
          </p:cNvPr>
          <p:cNvSpPr txBox="1"/>
          <p:nvPr/>
        </p:nvSpPr>
        <p:spPr>
          <a:xfrm>
            <a:off x="900112" y="285750"/>
            <a:ext cx="8334375" cy="954107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it-IT" sz="2800" b="1">
                <a:solidFill>
                  <a:schemeClr val="bg1"/>
                </a:solidFill>
                <a:latin typeface="Lato Black"/>
              </a:rPr>
              <a:t>Progetto Servizi Anagrafici ANPR nelle Biblioteche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10055387-475D-6022-678D-C5710A499612}"/>
              </a:ext>
            </a:extLst>
          </p:cNvPr>
          <p:cNvSpPr txBox="1"/>
          <p:nvPr/>
        </p:nvSpPr>
        <p:spPr>
          <a:xfrm>
            <a:off x="900111" y="1651150"/>
            <a:ext cx="8334376" cy="34470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buClr>
                <a:srgbClr val="000000"/>
              </a:buClr>
              <a:buSzPct val="100000"/>
              <a:defRPr/>
            </a:pPr>
            <a:r>
              <a:rPr lang="it-IT" b="1" dirty="0">
                <a:solidFill>
                  <a:srgbClr val="FF0000"/>
                </a:solidFill>
                <a:latin typeface="Lato Medium" pitchFamily="34" charset="0"/>
                <a:cs typeface="Lato Medium" pitchFamily="34" charset="0"/>
              </a:rPr>
              <a:t>FINALITÀ E OGGETTO</a:t>
            </a:r>
          </a:p>
          <a:p>
            <a:pPr eaLnBrk="1" hangingPunct="1">
              <a:buClr>
                <a:srgbClr val="000000"/>
              </a:buClr>
              <a:buSzPct val="100000"/>
              <a:defRPr/>
            </a:pPr>
            <a:endParaRPr lang="it-IT" sz="800" b="1" dirty="0">
              <a:solidFill>
                <a:schemeClr val="tx1"/>
              </a:solidFill>
              <a:latin typeface="Lato Medium"/>
              <a:ea typeface="+mn-ea"/>
            </a:endParaRPr>
          </a:p>
          <a:p>
            <a:pPr marL="285750" indent="-285750" algn="just" eaLnBrk="1" hangingPunct="1"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it-IT" b="1" dirty="0">
                <a:solidFill>
                  <a:srgbClr val="FF0000"/>
                </a:solidFill>
                <a:latin typeface="Lato Medium"/>
                <a:ea typeface="+mn-ea"/>
              </a:rPr>
              <a:t>PRIMA </a:t>
            </a:r>
            <a:r>
              <a:rPr lang="it-IT" b="1" dirty="0" smtClean="0">
                <a:solidFill>
                  <a:srgbClr val="FF0000"/>
                </a:solidFill>
                <a:latin typeface="Lato Medium"/>
                <a:ea typeface="+mn-ea"/>
              </a:rPr>
              <a:t>FASE </a:t>
            </a:r>
            <a:r>
              <a:rPr lang="it-IT" dirty="0" smtClean="0">
                <a:solidFill>
                  <a:schemeClr val="tx1"/>
                </a:solidFill>
                <a:latin typeface="Lato Medium"/>
                <a:ea typeface="+mn-ea"/>
              </a:rPr>
              <a:t>- </a:t>
            </a:r>
            <a:r>
              <a:rPr lang="it-IT" dirty="0">
                <a:solidFill>
                  <a:schemeClr val="tx1"/>
                </a:solidFill>
                <a:latin typeface="Lato Medium"/>
                <a:ea typeface="+mn-ea"/>
              </a:rPr>
              <a:t>rendere le biblioteche centri polifunzionali al servizio del cittadino fornendo, in via sperimentale, in </a:t>
            </a:r>
            <a:r>
              <a:rPr lang="it-IT" dirty="0" smtClean="0">
                <a:solidFill>
                  <a:schemeClr val="tx1"/>
                </a:solidFill>
                <a:latin typeface="Lato Medium"/>
                <a:ea typeface="+mn-ea"/>
              </a:rPr>
              <a:t>9 biblioteche (una per Municipio) servizi </a:t>
            </a:r>
            <a:r>
              <a:rPr lang="it-IT" dirty="0">
                <a:solidFill>
                  <a:schemeClr val="tx1"/>
                </a:solidFill>
                <a:latin typeface="Lato Medium"/>
                <a:ea typeface="+mn-ea"/>
              </a:rPr>
              <a:t>anagrafici e di stato civile </a:t>
            </a:r>
            <a:r>
              <a:rPr lang="it-IT" i="1" dirty="0">
                <a:solidFill>
                  <a:schemeClr val="tx1"/>
                </a:solidFill>
                <a:latin typeface="Lato Medium"/>
                <a:ea typeface="+mn-ea"/>
              </a:rPr>
              <a:t>on line </a:t>
            </a:r>
            <a:r>
              <a:rPr lang="it-IT" dirty="0">
                <a:solidFill>
                  <a:schemeClr val="tx1"/>
                </a:solidFill>
                <a:latin typeface="Lato Medium"/>
                <a:ea typeface="+mn-ea"/>
              </a:rPr>
              <a:t>mediante accesso al portale dell’ANPR “Anagrafe Nazionale della Popolazione Residente” del Ministero dell’Interno</a:t>
            </a:r>
          </a:p>
          <a:p>
            <a:pPr algn="just" eaLnBrk="1" hangingPunct="1">
              <a:buClr>
                <a:srgbClr val="000000"/>
              </a:buClr>
              <a:buSzPct val="100000"/>
              <a:defRPr/>
            </a:pPr>
            <a:endParaRPr lang="it-IT" altLang="it-IT" sz="1000" b="1" dirty="0">
              <a:solidFill>
                <a:schemeClr val="tx1"/>
              </a:solidFill>
              <a:latin typeface="Lato Medium" pitchFamily="34" charset="0"/>
              <a:cs typeface="Lato Medium" pitchFamily="34" charset="0"/>
            </a:endParaRPr>
          </a:p>
          <a:p>
            <a:pPr marL="285750" indent="-285750" algn="just" eaLnBrk="1" hangingPunct="1"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it-IT" b="1" dirty="0">
                <a:solidFill>
                  <a:srgbClr val="FF0000"/>
                </a:solidFill>
                <a:latin typeface="Lato Medium"/>
                <a:ea typeface="+mn-ea"/>
              </a:rPr>
              <a:t>SECONDA FASE</a:t>
            </a:r>
            <a:r>
              <a:rPr lang="it-IT" b="1" dirty="0">
                <a:solidFill>
                  <a:schemeClr val="tx1"/>
                </a:solidFill>
                <a:latin typeface="Lato Medium"/>
                <a:ea typeface="+mn-ea"/>
              </a:rPr>
              <a:t> </a:t>
            </a:r>
            <a:r>
              <a:rPr lang="it-IT" b="1" dirty="0" smtClean="0">
                <a:solidFill>
                  <a:schemeClr val="tx1"/>
                </a:solidFill>
                <a:latin typeface="Lato Medium"/>
                <a:ea typeface="+mn-ea"/>
              </a:rPr>
              <a:t> </a:t>
            </a:r>
            <a:r>
              <a:rPr lang="it-IT" i="1" dirty="0" smtClean="0">
                <a:solidFill>
                  <a:schemeClr val="tx1"/>
                </a:solidFill>
                <a:latin typeface="Lato Medium"/>
                <a:ea typeface="+mn-ea"/>
              </a:rPr>
              <a:t>– </a:t>
            </a:r>
            <a:r>
              <a:rPr lang="it-IT" dirty="0" smtClean="0">
                <a:solidFill>
                  <a:schemeClr val="tx1"/>
                </a:solidFill>
                <a:latin typeface="Lato Medium"/>
                <a:ea typeface="+mn-ea"/>
              </a:rPr>
              <a:t>eventuale</a:t>
            </a:r>
            <a:r>
              <a:rPr lang="it-IT" i="1" dirty="0" smtClean="0">
                <a:solidFill>
                  <a:schemeClr val="tx1"/>
                </a:solidFill>
                <a:latin typeface="Lato Medium"/>
                <a:ea typeface="+mn-ea"/>
              </a:rPr>
              <a:t> </a:t>
            </a:r>
            <a:r>
              <a:rPr lang="it-IT" dirty="0" smtClean="0">
                <a:solidFill>
                  <a:schemeClr val="tx1"/>
                </a:solidFill>
                <a:latin typeface="Lato Medium"/>
                <a:ea typeface="+mn-ea"/>
              </a:rPr>
              <a:t>implementazione delle </a:t>
            </a:r>
            <a:r>
              <a:rPr lang="it-IT" dirty="0">
                <a:solidFill>
                  <a:schemeClr val="tx1"/>
                </a:solidFill>
                <a:latin typeface="Lato Medium"/>
                <a:ea typeface="+mn-ea"/>
              </a:rPr>
              <a:t>sedi bibliotecarie coinvolte e dei servizi offerti</a:t>
            </a:r>
          </a:p>
          <a:p>
            <a:pPr algn="just" eaLnBrk="1" hangingPunct="1">
              <a:buClr>
                <a:srgbClr val="000000"/>
              </a:buClr>
              <a:buSzPct val="100000"/>
              <a:defRPr/>
            </a:pPr>
            <a:endParaRPr lang="it-IT" sz="1000" b="1" dirty="0">
              <a:solidFill>
                <a:schemeClr val="tx1"/>
              </a:solidFill>
              <a:latin typeface="Lato Medium"/>
              <a:ea typeface="+mn-ea"/>
            </a:endParaRPr>
          </a:p>
          <a:p>
            <a:pPr algn="just" eaLnBrk="1" hangingPunct="1">
              <a:buClr>
                <a:srgbClr val="000000"/>
              </a:buClr>
              <a:buSzPct val="100000"/>
              <a:defRPr/>
            </a:pPr>
            <a:r>
              <a:rPr lang="it-IT" b="1" dirty="0">
                <a:solidFill>
                  <a:srgbClr val="FF0000"/>
                </a:solidFill>
                <a:latin typeface="Lato Medium" pitchFamily="34" charset="0"/>
                <a:cs typeface="Lato Medium" pitchFamily="34" charset="0"/>
              </a:rPr>
              <a:t>DESTINATARI DELLA PRIMA FASE PROGETTUALE </a:t>
            </a:r>
            <a:r>
              <a:rPr lang="it-IT" dirty="0">
                <a:solidFill>
                  <a:schemeClr val="tx1"/>
                </a:solidFill>
                <a:latin typeface="Lato Medium"/>
                <a:ea typeface="+mn-ea"/>
              </a:rPr>
              <a:t>cittadini iscritti all’Anagrafe Nazionale che potranno accedere e scaricare dalle suddette postazioni certificati per </a:t>
            </a:r>
            <a:r>
              <a:rPr lang="it-IT" dirty="0" err="1">
                <a:solidFill>
                  <a:schemeClr val="tx1"/>
                </a:solidFill>
                <a:latin typeface="Lato Medium"/>
                <a:ea typeface="+mn-ea"/>
              </a:rPr>
              <a:t>sè</a:t>
            </a:r>
            <a:r>
              <a:rPr lang="it-IT" dirty="0">
                <a:solidFill>
                  <a:schemeClr val="tx1"/>
                </a:solidFill>
                <a:latin typeface="Lato Medium"/>
                <a:ea typeface="+mn-ea"/>
              </a:rPr>
              <a:t> stessi o per i componente della propria famiglia anagrafica.</a:t>
            </a:r>
          </a:p>
          <a:p>
            <a:pPr algn="just" eaLnBrk="1" hangingPunct="1">
              <a:buClr>
                <a:srgbClr val="000000"/>
              </a:buClr>
              <a:buSzPct val="100000"/>
              <a:defRPr/>
            </a:pPr>
            <a:endParaRPr lang="it-IT" sz="1000" dirty="0">
              <a:solidFill>
                <a:schemeClr val="tx1"/>
              </a:solidFill>
              <a:latin typeface="Lato Medium"/>
              <a:ea typeface="+mn-ea"/>
            </a:endParaRPr>
          </a:p>
        </p:txBody>
      </p:sp>
      <p:pic>
        <p:nvPicPr>
          <p:cNvPr id="6149" name="Immagine 3">
            <a:extLst>
              <a:ext uri="{FF2B5EF4-FFF2-40B4-BE49-F238E27FC236}">
                <a16:creationId xmlns:a16="http://schemas.microsoft.com/office/drawing/2014/main" id="{9D8C72D0-8BBD-5E7A-EE64-FA38167B1B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84775"/>
            <a:ext cx="763588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79615B-DAC4-4BA4-AC75-E0895E89860B}" type="slidenum">
              <a:rPr lang="it-IT" altLang="it-IT" smtClean="0"/>
              <a:pPr>
                <a:defRPr/>
              </a:pPr>
              <a:t>2</a:t>
            </a:fld>
            <a:endParaRPr lang="it-IT" altLang="it-I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">
            <a:extLst>
              <a:ext uri="{FF2B5EF4-FFF2-40B4-BE49-F238E27FC236}">
                <a16:creationId xmlns:a16="http://schemas.microsoft.com/office/drawing/2014/main" id="{8208797F-2454-039C-A8A0-8DDAE61840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1848" y="547687"/>
            <a:ext cx="7366000" cy="401638"/>
          </a:xfrm>
          <a:prstGeom prst="rect">
            <a:avLst/>
          </a:prstGeom>
          <a:noFill/>
          <a:ln>
            <a:noFill/>
          </a:ln>
          <a:effectLst/>
        </p:spPr>
        <p:txBody>
          <a:bodyPr lIns="90000" tIns="45000" rIns="90000" bIns="4500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it-IT" altLang="it-IT" sz="2400">
              <a:solidFill>
                <a:srgbClr val="FF0000"/>
              </a:solidFill>
              <a:latin typeface="Frutiger 75 Black" pitchFamily="2" charset="0"/>
              <a:cs typeface="Arial Unicode MS" charset="0"/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9012A9A0-28E4-40F1-97F6-4F1AAA39B59B}"/>
              </a:ext>
            </a:extLst>
          </p:cNvPr>
          <p:cNvSpPr txBox="1"/>
          <p:nvPr/>
        </p:nvSpPr>
        <p:spPr>
          <a:xfrm>
            <a:off x="900113" y="285750"/>
            <a:ext cx="8280400" cy="523875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it-IT" sz="2800" b="1">
                <a:solidFill>
                  <a:schemeClr val="bg1"/>
                </a:solidFill>
                <a:latin typeface="Lato Black"/>
              </a:rPr>
              <a:t>Portale ANPR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10055387-475D-6022-678D-C5710A499612}"/>
              </a:ext>
            </a:extLst>
          </p:cNvPr>
          <p:cNvSpPr txBox="1"/>
          <p:nvPr/>
        </p:nvSpPr>
        <p:spPr>
          <a:xfrm>
            <a:off x="900114" y="949325"/>
            <a:ext cx="818350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>
                <a:solidFill>
                  <a:srgbClr val="000000"/>
                </a:solidFill>
                <a:latin typeface="Lato Medium" panose="020F0502020204030203" pitchFamily="34" charset="0"/>
              </a:rPr>
              <a:t>Sul </a:t>
            </a:r>
            <a:r>
              <a:rPr lang="it-IT" b="1">
                <a:solidFill>
                  <a:srgbClr val="FF0000"/>
                </a:solidFill>
                <a:latin typeface="Lato Medium" panose="020F0502020204030203" pitchFamily="34" charset="0"/>
              </a:rPr>
              <a:t>Portale ANPR </a:t>
            </a:r>
            <a:r>
              <a:rPr lang="it-IT">
                <a:solidFill>
                  <a:srgbClr val="000000"/>
                </a:solidFill>
                <a:latin typeface="Lato Medium" panose="020F0502020204030203" pitchFamily="34" charset="0"/>
              </a:rPr>
              <a:t>sono attualmente disponibili </a:t>
            </a:r>
            <a:r>
              <a:rPr lang="it-IT" b="1">
                <a:solidFill>
                  <a:srgbClr val="FF0000"/>
                </a:solidFill>
                <a:latin typeface="Lato Medium" panose="020F0502020204030203" pitchFamily="34" charset="0"/>
              </a:rPr>
              <a:t>14 </a:t>
            </a:r>
            <a:r>
              <a:rPr lang="it-IT">
                <a:solidFill>
                  <a:srgbClr val="000000"/>
                </a:solidFill>
                <a:latin typeface="Lato Medium" panose="020F0502020204030203" pitchFamily="34" charset="0"/>
              </a:rPr>
              <a:t>tipologie di certificati:</a:t>
            </a:r>
          </a:p>
          <a:p>
            <a:endParaRPr lang="it-IT" sz="1000">
              <a:solidFill>
                <a:srgbClr val="000000"/>
              </a:solidFill>
              <a:latin typeface="Lato Medium" panose="020F0502020204030203" pitchFamily="34" charset="0"/>
            </a:endParaRPr>
          </a:p>
        </p:txBody>
      </p:sp>
      <p:pic>
        <p:nvPicPr>
          <p:cNvPr id="6149" name="Immagine 3">
            <a:extLst>
              <a:ext uri="{FF2B5EF4-FFF2-40B4-BE49-F238E27FC236}">
                <a16:creationId xmlns:a16="http://schemas.microsoft.com/office/drawing/2014/main" id="{9D8C72D0-8BBD-5E7A-EE64-FA38167B1B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84775"/>
            <a:ext cx="763588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79615B-DAC4-4BA4-AC75-E0895E89860B}" type="slidenum">
              <a:rPr lang="it-IT" altLang="it-IT" smtClean="0"/>
              <a:pPr>
                <a:defRPr/>
              </a:pPr>
              <a:t>3</a:t>
            </a:fld>
            <a:endParaRPr lang="it-IT" altLang="it-IT"/>
          </a:p>
        </p:txBody>
      </p:sp>
      <p:sp>
        <p:nvSpPr>
          <p:cNvPr id="7" name="Segnaposto contenuto 2"/>
          <p:cNvSpPr txBox="1">
            <a:spLocks/>
          </p:cNvSpPr>
          <p:nvPr/>
        </p:nvSpPr>
        <p:spPr>
          <a:xfrm>
            <a:off x="977751" y="1380702"/>
            <a:ext cx="3229651" cy="2350137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it-IT" sz="1800">
                <a:solidFill>
                  <a:srgbClr val="000000"/>
                </a:solidFill>
                <a:latin typeface="Lato Medium" panose="020F0502020204030203" pitchFamily="34" charset="0"/>
                <a:ea typeface="MS PGothic" panose="020B0600070205080204" pitchFamily="34" charset="-128"/>
              </a:rPr>
              <a:t>anagrafico di nascita</a:t>
            </a:r>
          </a:p>
          <a:p>
            <a:pPr defTabSz="914400"/>
            <a:r>
              <a:rPr lang="it-IT" sz="1800">
                <a:solidFill>
                  <a:srgbClr val="000000"/>
                </a:solidFill>
                <a:latin typeface="Lato Medium" panose="020F0502020204030203" pitchFamily="34" charset="0"/>
                <a:ea typeface="MS PGothic" panose="020B0600070205080204" pitchFamily="34" charset="-128"/>
              </a:rPr>
              <a:t>anagrafico di matrimonio</a:t>
            </a:r>
          </a:p>
          <a:p>
            <a:pPr marL="361950" lvl="1" indent="-361950" defTabSz="914400">
              <a:buFont typeface="Arial" panose="020B0604020202020204" pitchFamily="34" charset="0"/>
              <a:buChar char="•"/>
            </a:pPr>
            <a:r>
              <a:rPr lang="it-IT" sz="1800">
                <a:solidFill>
                  <a:srgbClr val="000000"/>
                </a:solidFill>
                <a:latin typeface="Lato Medium" panose="020F0502020204030203" pitchFamily="34" charset="0"/>
                <a:ea typeface="MS PGothic" panose="020B0600070205080204" pitchFamily="34" charset="-128"/>
              </a:rPr>
              <a:t>di cittadinanza</a:t>
            </a:r>
          </a:p>
          <a:p>
            <a:pPr marL="361950" lvl="1" indent="-361950" defTabSz="914400">
              <a:buFont typeface="Arial" panose="020B0604020202020204" pitchFamily="34" charset="0"/>
              <a:buChar char="•"/>
            </a:pPr>
            <a:r>
              <a:rPr lang="it-IT" sz="1800">
                <a:solidFill>
                  <a:srgbClr val="000000"/>
                </a:solidFill>
                <a:latin typeface="Lato Medium" panose="020F0502020204030203" pitchFamily="34" charset="0"/>
                <a:ea typeface="MS PGothic" panose="020B0600070205080204" pitchFamily="34" charset="-128"/>
              </a:rPr>
              <a:t>di esistenza in vita</a:t>
            </a:r>
          </a:p>
          <a:p>
            <a:pPr marL="361950" lvl="1" indent="-361950" defTabSz="914400">
              <a:buFont typeface="Arial" panose="020B0604020202020204" pitchFamily="34" charset="0"/>
              <a:buChar char="•"/>
            </a:pPr>
            <a:r>
              <a:rPr lang="it-IT" sz="1800">
                <a:solidFill>
                  <a:srgbClr val="000000"/>
                </a:solidFill>
                <a:latin typeface="Lato Medium" panose="020F0502020204030203" pitchFamily="34" charset="0"/>
                <a:ea typeface="MS PGothic" panose="020B0600070205080204" pitchFamily="34" charset="-128"/>
              </a:rPr>
              <a:t>di residenza</a:t>
            </a:r>
          </a:p>
          <a:p>
            <a:pPr marL="361950" lvl="1" indent="-361950" defTabSz="914400">
              <a:buFont typeface="Arial" panose="020B0604020202020204" pitchFamily="34" charset="0"/>
              <a:buChar char="•"/>
            </a:pPr>
            <a:r>
              <a:rPr lang="it-IT" sz="1800">
                <a:solidFill>
                  <a:srgbClr val="000000"/>
                </a:solidFill>
                <a:latin typeface="Lato Medium" panose="020F0502020204030203" pitchFamily="34" charset="0"/>
                <a:ea typeface="MS PGothic" panose="020B0600070205080204" pitchFamily="34" charset="-128"/>
              </a:rPr>
              <a:t>di residenza AIRE</a:t>
            </a:r>
          </a:p>
          <a:p>
            <a:pPr marL="361950" lvl="1" indent="-361950" defTabSz="914400">
              <a:buFont typeface="Arial" panose="020B0604020202020204" pitchFamily="34" charset="0"/>
              <a:buChar char="•"/>
            </a:pPr>
            <a:r>
              <a:rPr lang="it-IT" sz="1800">
                <a:solidFill>
                  <a:srgbClr val="000000"/>
                </a:solidFill>
                <a:latin typeface="Lato Medium" panose="020F0502020204030203" pitchFamily="34" charset="0"/>
                <a:ea typeface="MS PGothic" panose="020B0600070205080204" pitchFamily="34" charset="-128"/>
              </a:rPr>
              <a:t>di stato civile</a:t>
            </a:r>
          </a:p>
          <a:p>
            <a:pPr defTabSz="914400"/>
            <a:endParaRPr lang="it-IT"/>
          </a:p>
        </p:txBody>
      </p:sp>
      <p:sp>
        <p:nvSpPr>
          <p:cNvPr id="8" name="Segnaposto contenuto 3"/>
          <p:cNvSpPr txBox="1">
            <a:spLocks/>
          </p:cNvSpPr>
          <p:nvPr/>
        </p:nvSpPr>
        <p:spPr>
          <a:xfrm>
            <a:off x="4502990" y="1380702"/>
            <a:ext cx="4580626" cy="2351987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lvl="1" indent="-361950" algn="just" defTabSz="914400">
              <a:buFont typeface="Arial" panose="020B0604020202020204" pitchFamily="34" charset="0"/>
              <a:buChar char="•"/>
            </a:pPr>
            <a:r>
              <a:rPr lang="it-IT" sz="1800">
                <a:solidFill>
                  <a:srgbClr val="000000"/>
                </a:solidFill>
                <a:latin typeface="Lato Medium" panose="020F0502020204030203" pitchFamily="34" charset="0"/>
                <a:ea typeface="MS PGothic" panose="020B0600070205080204" pitchFamily="34" charset="-128"/>
              </a:rPr>
              <a:t>di stato di famiglia</a:t>
            </a:r>
          </a:p>
          <a:p>
            <a:pPr marL="361950" lvl="1" indent="-361950" algn="just" defTabSz="914400">
              <a:buFont typeface="Arial" panose="020B0604020202020204" pitchFamily="34" charset="0"/>
              <a:buChar char="•"/>
            </a:pPr>
            <a:r>
              <a:rPr lang="it-IT" sz="1800">
                <a:solidFill>
                  <a:srgbClr val="000000"/>
                </a:solidFill>
                <a:latin typeface="Lato Medium" panose="020F0502020204030203" pitchFamily="34" charset="0"/>
                <a:ea typeface="MS PGothic" panose="020B0600070205080204" pitchFamily="34" charset="-128"/>
              </a:rPr>
              <a:t>di residenza in convivenza</a:t>
            </a:r>
          </a:p>
          <a:p>
            <a:pPr marL="361950" lvl="1" indent="-361950" algn="just" defTabSz="914400">
              <a:buFont typeface="Arial" panose="020B0604020202020204" pitchFamily="34" charset="0"/>
              <a:buChar char="•"/>
            </a:pPr>
            <a:r>
              <a:rPr lang="it-IT" sz="1800">
                <a:solidFill>
                  <a:srgbClr val="000000"/>
                </a:solidFill>
                <a:latin typeface="Lato Medium" panose="020F0502020204030203" pitchFamily="34" charset="0"/>
                <a:ea typeface="MS PGothic" panose="020B0600070205080204" pitchFamily="34" charset="-128"/>
              </a:rPr>
              <a:t>di stato di famiglia AIRE</a:t>
            </a:r>
          </a:p>
          <a:p>
            <a:pPr marL="361950" lvl="1" indent="-361950" algn="just" defTabSz="914400">
              <a:buFont typeface="Arial" panose="020B0604020202020204" pitchFamily="34" charset="0"/>
              <a:buChar char="•"/>
            </a:pPr>
            <a:r>
              <a:rPr lang="it-IT" sz="1800">
                <a:solidFill>
                  <a:srgbClr val="000000"/>
                </a:solidFill>
                <a:latin typeface="Lato Medium" panose="020F0502020204030203" pitchFamily="34" charset="0"/>
                <a:ea typeface="MS PGothic" panose="020B0600070205080204" pitchFamily="34" charset="-128"/>
              </a:rPr>
              <a:t>di stato di famiglia con rapporti di parentela</a:t>
            </a:r>
          </a:p>
          <a:p>
            <a:pPr marL="361950" lvl="1" indent="-361950" algn="just" defTabSz="914400">
              <a:buFont typeface="Arial" panose="020B0604020202020204" pitchFamily="34" charset="0"/>
              <a:buChar char="•"/>
            </a:pPr>
            <a:r>
              <a:rPr lang="it-IT" sz="1800">
                <a:solidFill>
                  <a:srgbClr val="000000"/>
                </a:solidFill>
                <a:latin typeface="Lato Medium" panose="020F0502020204030203" pitchFamily="34" charset="0"/>
                <a:ea typeface="MS PGothic" panose="020B0600070205080204" pitchFamily="34" charset="-128"/>
              </a:rPr>
              <a:t>di stato libero</a:t>
            </a:r>
          </a:p>
          <a:p>
            <a:pPr marL="361950" lvl="1" indent="-361950" algn="just" defTabSz="914400">
              <a:buFont typeface="Arial" panose="020B0604020202020204" pitchFamily="34" charset="0"/>
              <a:buChar char="•"/>
            </a:pPr>
            <a:r>
              <a:rPr lang="it-IT" sz="1800">
                <a:solidFill>
                  <a:srgbClr val="000000"/>
                </a:solidFill>
                <a:latin typeface="Lato Medium" panose="020F0502020204030203" pitchFamily="34" charset="0"/>
                <a:ea typeface="MS PGothic" panose="020B0600070205080204" pitchFamily="34" charset="-128"/>
              </a:rPr>
              <a:t>anagrafico di unione civile</a:t>
            </a:r>
          </a:p>
          <a:p>
            <a:pPr marL="361950" lvl="1" indent="-361950" algn="just" defTabSz="914400">
              <a:buFont typeface="Arial" panose="020B0604020202020204" pitchFamily="34" charset="0"/>
              <a:buChar char="•"/>
            </a:pPr>
            <a:r>
              <a:rPr lang="it-IT" sz="1800">
                <a:solidFill>
                  <a:srgbClr val="000000"/>
                </a:solidFill>
                <a:latin typeface="Lato Medium" panose="020F0502020204030203" pitchFamily="34" charset="0"/>
                <a:ea typeface="MS PGothic" panose="020B0600070205080204" pitchFamily="34" charset="-128"/>
              </a:rPr>
              <a:t>di contratto di convivenz</a:t>
            </a:r>
            <a:r>
              <a:rPr lang="it-IT" sz="1800">
                <a:solidFill>
                  <a:srgbClr val="000000"/>
                </a:solidFill>
                <a:latin typeface="Lato Medium" panose="020F0502020204030203" pitchFamily="34" charset="0"/>
              </a:rPr>
              <a:t>a</a:t>
            </a:r>
            <a:endParaRPr lang="it-IT" sz="1800">
              <a:solidFill>
                <a:srgbClr val="000000"/>
              </a:solidFill>
              <a:latin typeface="Lato Medium" panose="020F0502020204030203" pitchFamily="34" charset="0"/>
              <a:ea typeface="MS PGothic" panose="020B0600070205080204" pitchFamily="34" charset="-128"/>
            </a:endParaRPr>
          </a:p>
          <a:p>
            <a:pPr defTabSz="914400"/>
            <a:endParaRPr lang="it-IT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10055387-475D-6022-678D-C5710A499612}"/>
              </a:ext>
            </a:extLst>
          </p:cNvPr>
          <p:cNvSpPr txBox="1"/>
          <p:nvPr/>
        </p:nvSpPr>
        <p:spPr>
          <a:xfrm>
            <a:off x="900113" y="3778370"/>
            <a:ext cx="828040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eaLnBrk="1" hangingPunct="1">
              <a:buClr>
                <a:srgbClr val="000000"/>
              </a:buClr>
              <a:buSzPct val="100000"/>
              <a:defRPr/>
            </a:pPr>
            <a:endParaRPr lang="it-IT" sz="1000" b="1" u="sng" dirty="0">
              <a:solidFill>
                <a:srgbClr val="FF0000"/>
              </a:solidFill>
              <a:latin typeface="Lato Medium"/>
              <a:ea typeface="+mn-ea"/>
            </a:endParaRPr>
          </a:p>
          <a:p>
            <a:pPr algn="just" eaLnBrk="1" hangingPunct="1">
              <a:buClr>
                <a:srgbClr val="000000"/>
              </a:buClr>
              <a:buSzPct val="100000"/>
              <a:defRPr/>
            </a:pPr>
            <a:r>
              <a:rPr lang="it-IT" b="1" u="sng" dirty="0">
                <a:solidFill>
                  <a:srgbClr val="FF0000"/>
                </a:solidFill>
                <a:latin typeface="Lato Medium"/>
                <a:ea typeface="+mn-ea"/>
              </a:rPr>
              <a:t>Le postazioni presso le biblioteche non sono postazioni dell’anagrafe comunale</a:t>
            </a:r>
          </a:p>
          <a:p>
            <a:pPr algn="just" eaLnBrk="1" hangingPunct="1">
              <a:buClr>
                <a:srgbClr val="000000"/>
              </a:buClr>
              <a:buSzPct val="100000"/>
              <a:defRPr/>
            </a:pPr>
            <a:endParaRPr lang="it-IT" sz="1000" b="1" u="sng" dirty="0">
              <a:solidFill>
                <a:schemeClr val="tx1"/>
              </a:solidFill>
              <a:latin typeface="Lato Medium"/>
              <a:ea typeface="+mn-ea"/>
            </a:endParaRPr>
          </a:p>
          <a:p>
            <a:pPr algn="just" eaLnBrk="1" hangingPunct="1">
              <a:buClr>
                <a:srgbClr val="000000"/>
              </a:buClr>
              <a:buSzPct val="100000"/>
              <a:defRPr/>
            </a:pPr>
            <a:r>
              <a:rPr lang="it-IT" dirty="0">
                <a:solidFill>
                  <a:schemeClr val="tx1"/>
                </a:solidFill>
                <a:latin typeface="Lato Medium"/>
                <a:ea typeface="+mn-ea"/>
              </a:rPr>
              <a:t>I </a:t>
            </a:r>
            <a:r>
              <a:rPr lang="it-IT" altLang="it-IT" dirty="0">
                <a:solidFill>
                  <a:schemeClr val="tx1"/>
                </a:solidFill>
                <a:latin typeface="Lato Medium"/>
                <a:ea typeface="+mn-ea"/>
              </a:rPr>
              <a:t>referenti bibliotecari e/o eventuali risorse umane aggiuntive </a:t>
            </a:r>
            <a:r>
              <a:rPr lang="it-IT" altLang="it-IT" dirty="0" smtClean="0">
                <a:solidFill>
                  <a:schemeClr val="tx1"/>
                </a:solidFill>
                <a:latin typeface="Lato Medium"/>
                <a:ea typeface="+mn-ea"/>
              </a:rPr>
              <a:t>forniranno un </a:t>
            </a:r>
            <a:r>
              <a:rPr lang="it-IT" altLang="it-IT" dirty="0">
                <a:solidFill>
                  <a:schemeClr val="tx1"/>
                </a:solidFill>
                <a:latin typeface="Lato Medium"/>
                <a:ea typeface="+mn-ea"/>
              </a:rPr>
              <a:t>supporto tecnico/informatico </a:t>
            </a:r>
          </a:p>
          <a:p>
            <a:pPr algn="just" eaLnBrk="1" hangingPunct="1">
              <a:buClr>
                <a:srgbClr val="000000"/>
              </a:buClr>
              <a:buSzPct val="100000"/>
              <a:defRPr/>
            </a:pPr>
            <a:endParaRPr lang="it-IT" altLang="it-IT" sz="1000" u="sng" dirty="0">
              <a:solidFill>
                <a:schemeClr val="tx1"/>
              </a:solidFill>
              <a:latin typeface="Lato Medium"/>
              <a:ea typeface="+mn-ea"/>
            </a:endParaRPr>
          </a:p>
          <a:p>
            <a:pPr algn="just" eaLnBrk="1" hangingPunct="1">
              <a:buClr>
                <a:srgbClr val="000000"/>
              </a:buClr>
              <a:buSzPct val="100000"/>
              <a:defRPr/>
            </a:pPr>
            <a:r>
              <a:rPr lang="it-IT" b="1" dirty="0">
                <a:solidFill>
                  <a:schemeClr val="tx1"/>
                </a:solidFill>
                <a:latin typeface="Lato Medium"/>
              </a:rPr>
              <a:t>Per ulteriori informazioni (es. usi, emissione con bollo o esenzione da bollo) occorrerà rivolgersi ai competenti uffici comunali</a:t>
            </a:r>
            <a:endParaRPr lang="it-IT" dirty="0">
              <a:solidFill>
                <a:schemeClr val="tx1"/>
              </a:solidFill>
              <a:latin typeface="Lato Medium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50311817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">
            <a:extLst>
              <a:ext uri="{FF2B5EF4-FFF2-40B4-BE49-F238E27FC236}">
                <a16:creationId xmlns:a16="http://schemas.microsoft.com/office/drawing/2014/main" id="{8208797F-2454-039C-A8A0-8DDAE61840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1848" y="547687"/>
            <a:ext cx="7366000" cy="401638"/>
          </a:xfrm>
          <a:prstGeom prst="rect">
            <a:avLst/>
          </a:prstGeom>
          <a:noFill/>
          <a:ln>
            <a:noFill/>
          </a:ln>
          <a:effectLst/>
        </p:spPr>
        <p:txBody>
          <a:bodyPr lIns="90000" tIns="45000" rIns="90000" bIns="4500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it-IT" altLang="it-IT" sz="2400">
              <a:solidFill>
                <a:srgbClr val="FF0000"/>
              </a:solidFill>
              <a:latin typeface="Frutiger 75 Black" pitchFamily="2" charset="0"/>
              <a:cs typeface="Arial Unicode MS" charset="0"/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9012A9A0-28E4-40F1-97F6-4F1AAA39B59B}"/>
              </a:ext>
            </a:extLst>
          </p:cNvPr>
          <p:cNvSpPr txBox="1"/>
          <p:nvPr/>
        </p:nvSpPr>
        <p:spPr>
          <a:xfrm>
            <a:off x="900113" y="285750"/>
            <a:ext cx="8280400" cy="523875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40" tIns="45720" rIns="91440" bIns="45720" anchor="t">
            <a:spAutoFit/>
          </a:bodyPr>
          <a:lstStyle/>
          <a:p>
            <a:pPr algn="ctr" eaLnBrk="1" hangingPunct="1">
              <a:buClr>
                <a:srgbClr val="000000"/>
              </a:buClr>
              <a:buSzPct val="100000"/>
              <a:defRPr/>
            </a:pPr>
            <a:r>
              <a:rPr lang="it-IT" sz="2800" b="1">
                <a:solidFill>
                  <a:schemeClr val="bg1"/>
                </a:solidFill>
                <a:latin typeface="Lato Black"/>
                <a:ea typeface="Lato Black"/>
                <a:cs typeface="Lato Black"/>
              </a:rPr>
              <a:t>Biblioteche e servizi al cittadino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10055387-475D-6022-678D-C5710A499612}"/>
              </a:ext>
            </a:extLst>
          </p:cNvPr>
          <p:cNvSpPr txBox="1"/>
          <p:nvPr/>
        </p:nvSpPr>
        <p:spPr>
          <a:xfrm>
            <a:off x="900114" y="1068795"/>
            <a:ext cx="8183502" cy="2739211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it-IT" dirty="0">
                <a:solidFill>
                  <a:srgbClr val="000000"/>
                </a:solidFill>
                <a:latin typeface="Lato Medium"/>
                <a:ea typeface="MS PGothic"/>
                <a:cs typeface="Lato Medium"/>
              </a:rPr>
              <a:t>Le </a:t>
            </a:r>
            <a:r>
              <a:rPr lang="it-IT" dirty="0">
                <a:solidFill>
                  <a:srgbClr val="FF0000"/>
                </a:solidFill>
                <a:latin typeface="Lato Medium"/>
                <a:ea typeface="MS PGothic"/>
                <a:cs typeface="Lato Medium"/>
              </a:rPr>
              <a:t>Biblioteche</a:t>
            </a:r>
            <a:r>
              <a:rPr lang="it-IT" dirty="0">
                <a:solidFill>
                  <a:srgbClr val="000000"/>
                </a:solidFill>
                <a:latin typeface="Lato Medium"/>
                <a:ea typeface="MS PGothic"/>
                <a:cs typeface="Lato Medium"/>
              </a:rPr>
              <a:t> sono da sempre attente alle </a:t>
            </a:r>
            <a:r>
              <a:rPr lang="it-IT" dirty="0">
                <a:solidFill>
                  <a:srgbClr val="FF0000"/>
                </a:solidFill>
                <a:latin typeface="Lato Medium"/>
                <a:ea typeface="MS PGothic"/>
                <a:cs typeface="Lato Medium"/>
              </a:rPr>
              <a:t>necessità</a:t>
            </a:r>
            <a:r>
              <a:rPr lang="it-IT" dirty="0">
                <a:solidFill>
                  <a:srgbClr val="000000"/>
                </a:solidFill>
                <a:latin typeface="Lato Medium"/>
                <a:ea typeface="MS PGothic"/>
                <a:cs typeface="Lato Medium"/>
              </a:rPr>
              <a:t> delle persone, </a:t>
            </a:r>
            <a:endParaRPr lang="it-IT" dirty="0"/>
          </a:p>
          <a:p>
            <a:r>
              <a:rPr lang="it-IT" dirty="0">
                <a:solidFill>
                  <a:srgbClr val="000000"/>
                </a:solidFill>
                <a:latin typeface="Lato Medium"/>
                <a:ea typeface="MS PGothic"/>
                <a:cs typeface="Lato Medium"/>
              </a:rPr>
              <a:t>in particolare delle fasce più fragili della popolazione e al principio di </a:t>
            </a:r>
            <a:r>
              <a:rPr lang="it-IT" dirty="0">
                <a:solidFill>
                  <a:srgbClr val="FF0000"/>
                </a:solidFill>
                <a:latin typeface="Lato Medium"/>
                <a:ea typeface="MS PGothic"/>
                <a:cs typeface="Lato Medium"/>
              </a:rPr>
              <a:t>uguaglianza </a:t>
            </a:r>
            <a:r>
              <a:rPr lang="it-IT" dirty="0">
                <a:solidFill>
                  <a:srgbClr val="000000"/>
                </a:solidFill>
                <a:latin typeface="Lato Medium"/>
                <a:ea typeface="MS PGothic"/>
                <a:cs typeface="Lato Medium"/>
              </a:rPr>
              <a:t>nell'accesso ai servizi e all'</a:t>
            </a:r>
            <a:r>
              <a:rPr lang="it-IT" dirty="0">
                <a:solidFill>
                  <a:srgbClr val="FF0000"/>
                </a:solidFill>
                <a:latin typeface="Lato Medium"/>
                <a:ea typeface="MS PGothic"/>
                <a:cs typeface="Lato Medium"/>
              </a:rPr>
              <a:t>informazione</a:t>
            </a:r>
            <a:r>
              <a:rPr lang="it-IT" dirty="0">
                <a:solidFill>
                  <a:srgbClr val="000000"/>
                </a:solidFill>
                <a:latin typeface="Lato Medium"/>
                <a:ea typeface="MS PGothic"/>
                <a:cs typeface="Lato Medium"/>
              </a:rPr>
              <a:t>. </a:t>
            </a:r>
            <a:endParaRPr lang="it-IT" dirty="0"/>
          </a:p>
          <a:p>
            <a:endParaRPr lang="it-IT" dirty="0">
              <a:solidFill>
                <a:srgbClr val="000000"/>
              </a:solidFill>
              <a:latin typeface="Lato Medium" panose="020F0502020204030203" pitchFamily="34" charset="0"/>
              <a:cs typeface="Lato Medium"/>
            </a:endParaRPr>
          </a:p>
          <a:p>
            <a:r>
              <a:rPr lang="it-IT" dirty="0">
                <a:solidFill>
                  <a:srgbClr val="000000"/>
                </a:solidFill>
                <a:latin typeface="Lato Medium"/>
                <a:ea typeface="MS PGothic"/>
                <a:cs typeface="Lato Medium"/>
              </a:rPr>
              <a:t>Questo servizio è orientato a fornire strumenti informatici e supporto all'uso di servizi digitali per far fronte al </a:t>
            </a:r>
            <a:r>
              <a:rPr lang="it-IT" dirty="0" err="1">
                <a:solidFill>
                  <a:srgbClr val="FF0000"/>
                </a:solidFill>
                <a:latin typeface="Lato Medium"/>
                <a:ea typeface="MS PGothic"/>
                <a:cs typeface="Lato Medium"/>
              </a:rPr>
              <a:t>digital</a:t>
            </a:r>
            <a:r>
              <a:rPr lang="it-IT" dirty="0">
                <a:solidFill>
                  <a:srgbClr val="FF0000"/>
                </a:solidFill>
                <a:latin typeface="Lato Medium"/>
                <a:ea typeface="MS PGothic"/>
                <a:cs typeface="Lato Medium"/>
              </a:rPr>
              <a:t> divide</a:t>
            </a:r>
            <a:r>
              <a:rPr lang="it-IT" dirty="0">
                <a:solidFill>
                  <a:srgbClr val="000000"/>
                </a:solidFill>
                <a:latin typeface="Lato Medium"/>
                <a:ea typeface="MS PGothic"/>
                <a:cs typeface="Lato Medium"/>
              </a:rPr>
              <a:t> e agevolare il suo superamento, </a:t>
            </a:r>
            <a:endParaRPr lang="it-IT" dirty="0">
              <a:solidFill>
                <a:srgbClr val="000000"/>
              </a:solidFill>
              <a:latin typeface="Lato Medium" panose="020F0502020204030203" pitchFamily="34" charset="0"/>
              <a:cs typeface="Lato Medium" panose="020F0502020204030203" pitchFamily="34" charset="0"/>
            </a:endParaRPr>
          </a:p>
          <a:p>
            <a:r>
              <a:rPr lang="it-IT" dirty="0">
                <a:solidFill>
                  <a:srgbClr val="000000"/>
                </a:solidFill>
                <a:latin typeface="Lato Medium"/>
                <a:ea typeface="MS PGothic"/>
                <a:cs typeface="Lato Medium"/>
              </a:rPr>
              <a:t>richiamando i principi guida del Piano di Sviluppo 2023-2026 delle Biblioteche di Milano e di molte attività svolte nel sistema bibliotecario. </a:t>
            </a:r>
            <a:endParaRPr lang="it-IT" dirty="0">
              <a:solidFill>
                <a:srgbClr val="000000"/>
              </a:solidFill>
              <a:latin typeface="Lato Medium" panose="020F0502020204030203" pitchFamily="34" charset="0"/>
              <a:cs typeface="Lato Medium" panose="020F0502020204030203" pitchFamily="34" charset="0"/>
            </a:endParaRPr>
          </a:p>
          <a:p>
            <a:endParaRPr lang="it-IT" dirty="0">
              <a:solidFill>
                <a:srgbClr val="000000"/>
              </a:solidFill>
              <a:latin typeface="Lato Medium" panose="020F0502020204030203" pitchFamily="34" charset="0"/>
              <a:cs typeface="Lato Medium" panose="020F0502020204030203" pitchFamily="34" charset="0"/>
            </a:endParaRPr>
          </a:p>
          <a:p>
            <a:endParaRPr lang="it-IT" sz="1000" dirty="0">
              <a:solidFill>
                <a:srgbClr val="000000"/>
              </a:solidFill>
              <a:latin typeface="Lato Medium" panose="020F0502020204030203" pitchFamily="34" charset="0"/>
              <a:cs typeface="Lato Medium" panose="020F0502020204030203" pitchFamily="34" charset="0"/>
            </a:endParaRPr>
          </a:p>
        </p:txBody>
      </p:sp>
      <p:pic>
        <p:nvPicPr>
          <p:cNvPr id="6149" name="Immagine 3">
            <a:extLst>
              <a:ext uri="{FF2B5EF4-FFF2-40B4-BE49-F238E27FC236}">
                <a16:creationId xmlns:a16="http://schemas.microsoft.com/office/drawing/2014/main" id="{9D8C72D0-8BBD-5E7A-EE64-FA38167B1B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84775"/>
            <a:ext cx="763588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79615B-DAC4-4BA4-AC75-E0895E89860B}" type="slidenum">
              <a:rPr lang="it-IT" altLang="it-IT" smtClean="0"/>
              <a:pPr>
                <a:defRPr/>
              </a:pPr>
              <a:t>4</a:t>
            </a:fld>
            <a:endParaRPr lang="it-IT" altLang="it-IT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10055387-475D-6022-678D-C5710A499612}"/>
              </a:ext>
            </a:extLst>
          </p:cNvPr>
          <p:cNvSpPr txBox="1"/>
          <p:nvPr/>
        </p:nvSpPr>
        <p:spPr>
          <a:xfrm>
            <a:off x="900113" y="3450380"/>
            <a:ext cx="8280400" cy="1631216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just">
              <a:defRPr/>
            </a:pPr>
            <a:endParaRPr lang="it-IT" sz="1000" dirty="0">
              <a:solidFill>
                <a:schemeClr val="tx1"/>
              </a:solidFill>
              <a:latin typeface="Lato Medium"/>
              <a:ea typeface="Lato Medium"/>
              <a:cs typeface="Lato Medium"/>
            </a:endParaRPr>
          </a:p>
          <a:p>
            <a:pPr algn="just">
              <a:defRPr/>
            </a:pPr>
            <a:r>
              <a:rPr lang="it-IT" dirty="0" smtClean="0">
                <a:solidFill>
                  <a:schemeClr val="tx1"/>
                </a:solidFill>
                <a:latin typeface="Lato Medium"/>
                <a:ea typeface="Lato Medium"/>
                <a:cs typeface="Lato Medium"/>
              </a:rPr>
              <a:t>La </a:t>
            </a:r>
            <a:r>
              <a:rPr lang="it-IT" dirty="0" smtClean="0">
                <a:solidFill>
                  <a:srgbClr val="FF0000"/>
                </a:solidFill>
                <a:latin typeface="Lato Medium"/>
                <a:ea typeface="Lato Medium"/>
                <a:cs typeface="Lato Medium"/>
              </a:rPr>
              <a:t>collaborazione tra</a:t>
            </a:r>
            <a:r>
              <a:rPr lang="it-IT" dirty="0" smtClean="0">
                <a:solidFill>
                  <a:schemeClr val="tx1"/>
                </a:solidFill>
                <a:latin typeface="Lato Medium"/>
                <a:ea typeface="Lato Medium"/>
                <a:cs typeface="Lato Medium"/>
              </a:rPr>
              <a:t> le </a:t>
            </a:r>
            <a:r>
              <a:rPr lang="it-IT" dirty="0" smtClean="0">
                <a:solidFill>
                  <a:srgbClr val="FF0000"/>
                </a:solidFill>
                <a:latin typeface="Lato Medium"/>
                <a:ea typeface="Lato Medium"/>
                <a:cs typeface="Lato Medium"/>
              </a:rPr>
              <a:t>Biblioteche</a:t>
            </a:r>
            <a:r>
              <a:rPr lang="it-IT" dirty="0" smtClean="0">
                <a:solidFill>
                  <a:schemeClr val="tx1"/>
                </a:solidFill>
                <a:latin typeface="Lato Medium"/>
                <a:ea typeface="Lato Medium"/>
                <a:cs typeface="Lato Medium"/>
              </a:rPr>
              <a:t> e l'</a:t>
            </a:r>
            <a:r>
              <a:rPr lang="it-IT" dirty="0" smtClean="0">
                <a:solidFill>
                  <a:srgbClr val="FF0000"/>
                </a:solidFill>
                <a:latin typeface="Lato Medium"/>
                <a:ea typeface="Lato Medium"/>
                <a:cs typeface="Lato Medium"/>
              </a:rPr>
              <a:t>Anagrafe</a:t>
            </a:r>
            <a:r>
              <a:rPr lang="it-IT" dirty="0" smtClean="0">
                <a:solidFill>
                  <a:schemeClr val="tx1"/>
                </a:solidFill>
                <a:latin typeface="Lato Medium"/>
                <a:ea typeface="Lato Medium"/>
                <a:cs typeface="Lato Medium"/>
              </a:rPr>
              <a:t> trova </a:t>
            </a:r>
            <a:r>
              <a:rPr lang="it-IT" dirty="0">
                <a:solidFill>
                  <a:schemeClr val="tx1"/>
                </a:solidFill>
                <a:latin typeface="Lato Medium"/>
                <a:ea typeface="Lato Medium"/>
                <a:cs typeface="Lato Medium"/>
              </a:rPr>
              <a:t>la base comune nel servizio ai cittadini e si sviluppa in diverse linee di progetto: </a:t>
            </a:r>
          </a:p>
          <a:p>
            <a:pPr marL="285750" indent="-285750" algn="just">
              <a:buFont typeface="Calibri"/>
              <a:buChar char="-"/>
              <a:defRPr/>
            </a:pPr>
            <a:r>
              <a:rPr lang="it-IT" dirty="0">
                <a:solidFill>
                  <a:schemeClr val="tx1"/>
                </a:solidFill>
                <a:latin typeface="Lato Medium"/>
                <a:ea typeface="Lato Medium"/>
                <a:cs typeface="Lato Medium"/>
              </a:rPr>
              <a:t>Postazioni per l'accesso al sito ANPR presso le Biblioteche; </a:t>
            </a:r>
          </a:p>
          <a:p>
            <a:pPr marL="285750" indent="-285750" algn="just">
              <a:buFont typeface="Calibri"/>
              <a:buChar char="-"/>
              <a:defRPr/>
            </a:pPr>
            <a:r>
              <a:rPr lang="it-IT" dirty="0">
                <a:solidFill>
                  <a:schemeClr val="tx1"/>
                </a:solidFill>
                <a:latin typeface="Lato Medium"/>
                <a:ea typeface="Lato Medium"/>
                <a:cs typeface="Lato Medium"/>
              </a:rPr>
              <a:t>Giornate con </a:t>
            </a:r>
            <a:r>
              <a:rPr lang="it-IT" dirty="0" err="1">
                <a:solidFill>
                  <a:schemeClr val="tx1"/>
                </a:solidFill>
                <a:latin typeface="Lato Medium"/>
                <a:ea typeface="Lato Medium"/>
                <a:cs typeface="Lato Medium"/>
              </a:rPr>
              <a:t>biblio-point</a:t>
            </a:r>
            <a:r>
              <a:rPr lang="it-IT" dirty="0">
                <a:solidFill>
                  <a:schemeClr val="tx1"/>
                </a:solidFill>
                <a:latin typeface="Lato Medium"/>
                <a:ea typeface="Lato Medium"/>
                <a:cs typeface="Lato Medium"/>
              </a:rPr>
              <a:t> e consigli di lettura presso le sedi dell'Anagrafe; </a:t>
            </a:r>
            <a:endParaRPr lang="it-IT" dirty="0">
              <a:solidFill>
                <a:schemeClr val="tx1"/>
              </a:solidFill>
            </a:endParaRPr>
          </a:p>
          <a:p>
            <a:pPr algn="just">
              <a:defRPr/>
            </a:pPr>
            <a:endParaRPr lang="it-I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045077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">
            <a:extLst>
              <a:ext uri="{FF2B5EF4-FFF2-40B4-BE49-F238E27FC236}">
                <a16:creationId xmlns:a16="http://schemas.microsoft.com/office/drawing/2014/main" id="{1FA04BDB-3E87-33BD-DFF2-15C601FBE5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60475" y="577850"/>
            <a:ext cx="7366000" cy="401638"/>
          </a:xfrm>
          <a:prstGeom prst="rect">
            <a:avLst/>
          </a:prstGeom>
          <a:noFill/>
          <a:ln>
            <a:noFill/>
          </a:ln>
          <a:effectLst/>
        </p:spPr>
        <p:txBody>
          <a:bodyPr lIns="90000" tIns="45000" rIns="90000" bIns="4500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it-IT" altLang="it-IT" sz="2400">
              <a:solidFill>
                <a:srgbClr val="FF0000"/>
              </a:solidFill>
              <a:latin typeface="Frutiger 75 Black" pitchFamily="2" charset="0"/>
              <a:cs typeface="Arial Unicode MS" charset="0"/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15418B6D-C3F4-160A-1AA5-6708F62B54CE}"/>
              </a:ext>
            </a:extLst>
          </p:cNvPr>
          <p:cNvSpPr txBox="1"/>
          <p:nvPr/>
        </p:nvSpPr>
        <p:spPr>
          <a:xfrm>
            <a:off x="971550" y="285750"/>
            <a:ext cx="8280400" cy="523875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it-IT" altLang="it-IT" sz="2800" b="1">
                <a:solidFill>
                  <a:schemeClr val="bg1"/>
                </a:solidFill>
                <a:latin typeface="Lato Black"/>
              </a:rPr>
              <a:t>Prima Fase Sperimentale</a:t>
            </a:r>
            <a:endParaRPr lang="it-IT" sz="2800" b="1">
              <a:solidFill>
                <a:schemeClr val="bg1"/>
              </a:solidFill>
              <a:latin typeface="Lato Black"/>
            </a:endParaRPr>
          </a:p>
        </p:txBody>
      </p:sp>
      <p:sp>
        <p:nvSpPr>
          <p:cNvPr id="8196" name="CasellaDiTesto 3">
            <a:extLst>
              <a:ext uri="{FF2B5EF4-FFF2-40B4-BE49-F238E27FC236}">
                <a16:creationId xmlns:a16="http://schemas.microsoft.com/office/drawing/2014/main" id="{88039E3C-812C-75CF-0D7F-1AA53CBC97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1759" y="1085382"/>
            <a:ext cx="8280400" cy="38215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bg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>
              <a:defRPr>
                <a:solidFill>
                  <a:schemeClr val="bg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>
              <a:defRPr>
                <a:solidFill>
                  <a:schemeClr val="bg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>
              <a:defRPr>
                <a:solidFill>
                  <a:schemeClr val="bg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>
              <a:defRPr>
                <a:solidFill>
                  <a:schemeClr val="bg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marL="0" lvl="1" indent="0" eaLnBrk="1" hangingPunct="1">
              <a:spcAft>
                <a:spcPts val="1000"/>
              </a:spcAft>
            </a:pPr>
            <a:r>
              <a:rPr lang="it-IT" altLang="it-IT" b="1" dirty="0">
                <a:solidFill>
                  <a:srgbClr val="FF0000"/>
                </a:solidFill>
                <a:latin typeface="Lato Medium" panose="020F0502020204030203" pitchFamily="34" charset="0"/>
              </a:rPr>
              <a:t>CONTENUTO DEL PROGETTO DEI SERVIZI ANAGRAFICI ANPR NELLE BIBLIOTECHE</a:t>
            </a:r>
          </a:p>
          <a:p>
            <a:pPr marL="0" lvl="1" indent="0" algn="just" eaLnBrk="1" hangingPunct="1"/>
            <a:r>
              <a:rPr lang="it-IT" altLang="it-IT" dirty="0">
                <a:solidFill>
                  <a:srgbClr val="000000"/>
                </a:solidFill>
                <a:latin typeface="Lato Medium" panose="020F0502020204030203" pitchFamily="34" charset="0"/>
              </a:rPr>
              <a:t>Mettere a disposizione in </a:t>
            </a:r>
            <a:r>
              <a:rPr lang="it-IT" altLang="it-IT" dirty="0" smtClean="0">
                <a:solidFill>
                  <a:srgbClr val="000000"/>
                </a:solidFill>
                <a:latin typeface="Lato Medium" panose="020F0502020204030203" pitchFamily="34" charset="0"/>
              </a:rPr>
              <a:t>9 </a:t>
            </a:r>
            <a:r>
              <a:rPr lang="it-IT" altLang="it-IT" dirty="0">
                <a:solidFill>
                  <a:srgbClr val="000000"/>
                </a:solidFill>
                <a:latin typeface="Lato Medium" panose="020F0502020204030203" pitchFamily="34" charset="0"/>
              </a:rPr>
              <a:t>Biblioteche </a:t>
            </a:r>
            <a:r>
              <a:rPr lang="it-IT" altLang="it-IT" dirty="0" smtClean="0">
                <a:solidFill>
                  <a:srgbClr val="000000"/>
                </a:solidFill>
                <a:latin typeface="Lato Medium" panose="020F0502020204030203" pitchFamily="34" charset="0"/>
              </a:rPr>
              <a:t>una postazione informatica ai </a:t>
            </a:r>
            <a:r>
              <a:rPr lang="it-IT" altLang="it-IT" dirty="0">
                <a:solidFill>
                  <a:srgbClr val="000000"/>
                </a:solidFill>
                <a:latin typeface="Lato Medium" panose="020F0502020204030203" pitchFamily="34" charset="0"/>
              </a:rPr>
              <a:t>cittadini che </a:t>
            </a:r>
            <a:r>
              <a:rPr lang="it-IT" altLang="it-IT" b="1" u="sng" dirty="0">
                <a:solidFill>
                  <a:srgbClr val="000000"/>
                </a:solidFill>
                <a:latin typeface="Lato Medium" panose="020F0502020204030203" pitchFamily="34" charset="0"/>
              </a:rPr>
              <a:t>autonomamente</a:t>
            </a:r>
            <a:r>
              <a:rPr lang="it-IT" altLang="it-IT" dirty="0">
                <a:solidFill>
                  <a:srgbClr val="000000"/>
                </a:solidFill>
                <a:latin typeface="Lato Medium" panose="020F0502020204030203" pitchFamily="34" charset="0"/>
              </a:rPr>
              <a:t> potranno, con le proprie credenziali (SPID, CIE), accedere e stampare certificati anagrafici e di stato civile</a:t>
            </a:r>
          </a:p>
          <a:p>
            <a:pPr marL="0" lvl="1" indent="0" algn="just" eaLnBrk="1" hangingPunct="1"/>
            <a:endParaRPr lang="it-IT" altLang="it-IT" dirty="0">
              <a:solidFill>
                <a:srgbClr val="000000"/>
              </a:solidFill>
              <a:latin typeface="Lato Medium" panose="020F0502020204030203" pitchFamily="34" charset="0"/>
            </a:endParaRPr>
          </a:p>
          <a:p>
            <a:pPr marL="0" lvl="1" indent="0" algn="just" eaLnBrk="1" hangingPunct="1"/>
            <a:r>
              <a:rPr lang="it-IT" altLang="it-IT" dirty="0">
                <a:solidFill>
                  <a:srgbClr val="000000"/>
                </a:solidFill>
                <a:latin typeface="Lato Medium" panose="020F0502020204030203" pitchFamily="34" charset="0"/>
              </a:rPr>
              <a:t>È prevista anche la possibilità di svolgimento di tale servizio </a:t>
            </a:r>
            <a:r>
              <a:rPr lang="it-IT" altLang="it-IT" b="1" u="sng" dirty="0">
                <a:solidFill>
                  <a:srgbClr val="000000"/>
                </a:solidFill>
                <a:latin typeface="Lato Medium" panose="020F0502020204030203" pitchFamily="34" charset="0"/>
              </a:rPr>
              <a:t>in modalità assistita</a:t>
            </a:r>
            <a:r>
              <a:rPr lang="it-IT" altLang="it-IT" dirty="0">
                <a:solidFill>
                  <a:srgbClr val="000000"/>
                </a:solidFill>
                <a:latin typeface="Lato Medium" panose="020F0502020204030203" pitchFamily="34" charset="0"/>
              </a:rPr>
              <a:t> a seguito di specifico trattamento privacy e/o con mero supporto tecnico/informatico al cittadino </a:t>
            </a:r>
            <a:r>
              <a:rPr lang="it-IT" altLang="it-IT" dirty="0">
                <a:solidFill>
                  <a:schemeClr val="tx1"/>
                </a:solidFill>
                <a:latin typeface="Lato Medium" panose="020F0502020204030203" pitchFamily="34" charset="0"/>
              </a:rPr>
              <a:t>(</a:t>
            </a:r>
            <a:r>
              <a:rPr lang="it-IT" altLang="it-IT" b="1" dirty="0">
                <a:solidFill>
                  <a:schemeClr val="tx1"/>
                </a:solidFill>
                <a:latin typeface="Lato Medium" panose="020F0502020204030203" pitchFamily="34" charset="0"/>
              </a:rPr>
              <a:t>facilitatore digitale</a:t>
            </a:r>
            <a:r>
              <a:rPr lang="it-IT" altLang="it-IT" dirty="0">
                <a:solidFill>
                  <a:schemeClr val="tx1"/>
                </a:solidFill>
                <a:latin typeface="Lato Medium" panose="020F0502020204030203" pitchFamily="34" charset="0"/>
              </a:rPr>
              <a:t>)</a:t>
            </a:r>
            <a:r>
              <a:rPr lang="it-IT" altLang="it-IT" dirty="0">
                <a:solidFill>
                  <a:srgbClr val="000000"/>
                </a:solidFill>
                <a:latin typeface="Lato Medium" panose="020F0502020204030203" pitchFamily="34" charset="0"/>
              </a:rPr>
              <a:t>, da parte di uno o più referenti bibliotecari e/o eventuali risorse umane aggiuntive dedicate (es. volontari selezionati nel Bando sul Servizio Civile Digitale 2023)</a:t>
            </a:r>
          </a:p>
          <a:p>
            <a:pPr marL="0" lvl="1" indent="0" algn="just" eaLnBrk="1" hangingPunct="1"/>
            <a:endParaRPr lang="it-IT" altLang="it-IT" dirty="0">
              <a:solidFill>
                <a:srgbClr val="000000"/>
              </a:solidFill>
              <a:latin typeface="Lato Medium" panose="020F0502020204030203" pitchFamily="34" charset="0"/>
            </a:endParaRPr>
          </a:p>
          <a:p>
            <a:pPr marL="0" lvl="1" indent="0" algn="just" eaLnBrk="1" hangingPunct="1">
              <a:spcAft>
                <a:spcPts val="1000"/>
              </a:spcAft>
            </a:pPr>
            <a:r>
              <a:rPr lang="it-IT" altLang="it-IT" dirty="0">
                <a:solidFill>
                  <a:srgbClr val="000000"/>
                </a:solidFill>
                <a:latin typeface="Lato Medium" panose="020F0502020204030203" pitchFamily="34" charset="0"/>
              </a:rPr>
              <a:t>Le postazioni </a:t>
            </a:r>
            <a:r>
              <a:rPr lang="it-IT" altLang="it-IT" dirty="0" smtClean="0">
                <a:solidFill>
                  <a:srgbClr val="000000"/>
                </a:solidFill>
                <a:latin typeface="Lato Medium" panose="020F0502020204030203" pitchFamily="34" charset="0"/>
              </a:rPr>
              <a:t>sono collegate in </a:t>
            </a:r>
            <a:r>
              <a:rPr lang="it-IT" altLang="it-IT" dirty="0">
                <a:solidFill>
                  <a:srgbClr val="000000"/>
                </a:solidFill>
                <a:latin typeface="Lato Medium" panose="020F0502020204030203" pitchFamily="34" charset="0"/>
              </a:rPr>
              <a:t>rete, con definizione degli standard, delle caratteristiche tecniche e delle soluzioni tecnologiche necessarie anche per gli aspetti di </a:t>
            </a:r>
            <a:r>
              <a:rPr lang="it-IT" altLang="it-IT" i="1" dirty="0">
                <a:solidFill>
                  <a:srgbClr val="000000"/>
                </a:solidFill>
                <a:latin typeface="Lato Medium" panose="020F0502020204030203" pitchFamily="34" charset="0"/>
              </a:rPr>
              <a:t>privacy</a:t>
            </a:r>
          </a:p>
        </p:txBody>
      </p:sp>
      <p:pic>
        <p:nvPicPr>
          <p:cNvPr id="8197" name="Immagine 7">
            <a:extLst>
              <a:ext uri="{FF2B5EF4-FFF2-40B4-BE49-F238E27FC236}">
                <a16:creationId xmlns:a16="http://schemas.microsoft.com/office/drawing/2014/main" id="{31AA40B1-2C95-5389-832F-9D64E80C0E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84775"/>
            <a:ext cx="763588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79615B-DAC4-4BA4-AC75-E0895E89860B}" type="slidenum">
              <a:rPr lang="it-IT" altLang="it-IT" smtClean="0"/>
              <a:pPr>
                <a:defRPr/>
              </a:pPr>
              <a:t>5</a:t>
            </a:fld>
            <a:endParaRPr lang="it-IT" altLang="it-I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">
            <a:extLst>
              <a:ext uri="{FF2B5EF4-FFF2-40B4-BE49-F238E27FC236}">
                <a16:creationId xmlns:a16="http://schemas.microsoft.com/office/drawing/2014/main" id="{341DBD7C-23B3-8E67-FB6E-142AF53169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60475" y="577850"/>
            <a:ext cx="7366000" cy="401638"/>
          </a:xfrm>
          <a:prstGeom prst="rect">
            <a:avLst/>
          </a:prstGeom>
          <a:noFill/>
          <a:ln>
            <a:noFill/>
          </a:ln>
          <a:effectLst/>
        </p:spPr>
        <p:txBody>
          <a:bodyPr lIns="90000" tIns="45000" rIns="90000" bIns="4500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it-IT" altLang="it-IT" sz="2400">
              <a:solidFill>
                <a:srgbClr val="FF0000"/>
              </a:solidFill>
              <a:latin typeface="Frutiger 75 Black" pitchFamily="2" charset="0"/>
              <a:cs typeface="Arial Unicode MS" charset="0"/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F011EA98-2A80-41D7-E990-38FF083CEFBE}"/>
              </a:ext>
            </a:extLst>
          </p:cNvPr>
          <p:cNvSpPr txBox="1"/>
          <p:nvPr/>
        </p:nvSpPr>
        <p:spPr>
          <a:xfrm>
            <a:off x="900113" y="285750"/>
            <a:ext cx="8280400" cy="523875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it-IT" altLang="it-IT" sz="2800" b="1">
                <a:solidFill>
                  <a:schemeClr val="bg1"/>
                </a:solidFill>
                <a:latin typeface="Lato Black"/>
              </a:rPr>
              <a:t>Avvio della Prima Fase Sperimentale</a:t>
            </a:r>
            <a:endParaRPr lang="it-IT" sz="2800" b="1">
              <a:solidFill>
                <a:schemeClr val="bg1"/>
              </a:solidFill>
              <a:latin typeface="Lato Black"/>
            </a:endParaRPr>
          </a:p>
        </p:txBody>
      </p:sp>
      <p:sp>
        <p:nvSpPr>
          <p:cNvPr id="10244" name="CasellaDiTesto 3">
            <a:extLst>
              <a:ext uri="{FF2B5EF4-FFF2-40B4-BE49-F238E27FC236}">
                <a16:creationId xmlns:a16="http://schemas.microsoft.com/office/drawing/2014/main" id="{0969A5C1-E504-E76D-73C3-5EADCFAFA7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0113" y="932552"/>
            <a:ext cx="8334375" cy="46935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 marL="342900" indent="-342900">
              <a:defRPr>
                <a:solidFill>
                  <a:schemeClr val="bg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>
              <a:defRPr>
                <a:solidFill>
                  <a:schemeClr val="bg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>
              <a:defRPr>
                <a:solidFill>
                  <a:schemeClr val="bg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>
              <a:defRPr>
                <a:solidFill>
                  <a:schemeClr val="bg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>
              <a:defRPr>
                <a:solidFill>
                  <a:schemeClr val="bg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marL="0" lvl="1" indent="0" eaLnBrk="1" hangingPunct="1"/>
            <a:r>
              <a:rPr lang="it-IT" altLang="it-IT" sz="1400" b="1" dirty="0">
                <a:solidFill>
                  <a:srgbClr val="FF0000"/>
                </a:solidFill>
                <a:latin typeface="Lato Medium"/>
                <a:ea typeface="MS PGothic"/>
                <a:cs typeface="Lato Medium"/>
              </a:rPr>
              <a:t>AVVIO E DURATA</a:t>
            </a:r>
          </a:p>
          <a:p>
            <a:pPr marL="0" lvl="1" indent="0" eaLnBrk="1" hangingPunct="1"/>
            <a:r>
              <a:rPr lang="it-IT" altLang="it-IT" sz="1400" dirty="0">
                <a:solidFill>
                  <a:schemeClr val="tx1"/>
                </a:solidFill>
                <a:latin typeface="Lato Medium"/>
                <a:ea typeface="MS PGothic"/>
                <a:cs typeface="Lato Medium"/>
              </a:rPr>
              <a:t>Avvio previsto </a:t>
            </a:r>
            <a:r>
              <a:rPr lang="it-IT" altLang="it-IT" sz="1400" dirty="0">
                <a:solidFill>
                  <a:schemeClr val="tx1"/>
                </a:solidFill>
                <a:latin typeface="Book Antiqua"/>
                <a:ea typeface="MS PGothic"/>
              </a:rPr>
              <a:t>→</a:t>
            </a:r>
            <a:r>
              <a:rPr lang="it-IT" altLang="it-IT" sz="1400" dirty="0">
                <a:solidFill>
                  <a:schemeClr val="tx1"/>
                </a:solidFill>
                <a:latin typeface="Lato Medium"/>
                <a:ea typeface="MS PGothic"/>
                <a:cs typeface="Lato Medium"/>
              </a:rPr>
              <a:t> </a:t>
            </a:r>
            <a:r>
              <a:rPr lang="it-IT" altLang="it-IT" sz="1400" b="1" dirty="0" smtClean="0">
                <a:solidFill>
                  <a:srgbClr val="000000"/>
                </a:solidFill>
                <a:latin typeface="Lato Medium"/>
                <a:ea typeface="MS PGothic"/>
                <a:cs typeface="Lato Medium"/>
              </a:rPr>
              <a:t> </a:t>
            </a:r>
            <a:r>
              <a:rPr lang="it-IT" altLang="it-IT" sz="1400" dirty="0" smtClean="0">
                <a:solidFill>
                  <a:srgbClr val="000000"/>
                </a:solidFill>
                <a:latin typeface="Lato Medium"/>
                <a:ea typeface="MS PGothic"/>
                <a:cs typeface="Lato Medium"/>
              </a:rPr>
              <a:t>a </a:t>
            </a:r>
            <a:r>
              <a:rPr lang="it-IT" altLang="it-IT" sz="1400" dirty="0" smtClean="0">
                <a:solidFill>
                  <a:srgbClr val="000000"/>
                </a:solidFill>
                <a:latin typeface="Lato Medium"/>
                <a:ea typeface="MS PGothic"/>
                <a:cs typeface="Lato Medium"/>
              </a:rPr>
              <a:t>partire </a:t>
            </a:r>
            <a:r>
              <a:rPr lang="it-IT" altLang="it-IT" sz="1400" b="1" dirty="0" smtClean="0">
                <a:solidFill>
                  <a:srgbClr val="000000"/>
                </a:solidFill>
                <a:latin typeface="Lato Medium"/>
                <a:ea typeface="MS PGothic"/>
                <a:cs typeface="Lato Medium"/>
              </a:rPr>
              <a:t>da settembre</a:t>
            </a:r>
            <a:endParaRPr lang="it-IT" altLang="it-IT" sz="1400" b="1" dirty="0">
              <a:solidFill>
                <a:srgbClr val="000000"/>
              </a:solidFill>
              <a:latin typeface="Lato Medium" panose="020F0502020204030203" pitchFamily="34" charset="0"/>
              <a:cs typeface="Lato Medium"/>
            </a:endParaRPr>
          </a:p>
          <a:p>
            <a:pPr marL="0" lvl="1" indent="0" algn="just" eaLnBrk="1" hangingPunct="1"/>
            <a:endParaRPr lang="it-IT" altLang="it-IT" sz="1400" dirty="0">
              <a:solidFill>
                <a:srgbClr val="000000"/>
              </a:solidFill>
              <a:latin typeface="Lato Medium" panose="020F0502020204030203" pitchFamily="34" charset="0"/>
            </a:endParaRPr>
          </a:p>
          <a:p>
            <a:pPr marL="0" lvl="1" indent="0" algn="just" eaLnBrk="1" hangingPunct="1"/>
            <a:r>
              <a:rPr lang="it-IT" altLang="it-IT" sz="1400" b="1" dirty="0">
                <a:solidFill>
                  <a:srgbClr val="FF0000"/>
                </a:solidFill>
                <a:latin typeface="Lato Medium"/>
                <a:ea typeface="MS PGothic"/>
                <a:cs typeface="Lato Medium"/>
              </a:rPr>
              <a:t>RACCOLTA DEI DATI STATISTICI </a:t>
            </a:r>
            <a:r>
              <a:rPr lang="it-IT" altLang="it-IT" sz="1400" dirty="0">
                <a:solidFill>
                  <a:srgbClr val="000000"/>
                </a:solidFill>
                <a:latin typeface="Lato Medium"/>
                <a:ea typeface="MS PGothic"/>
                <a:cs typeface="Lato Medium"/>
              </a:rPr>
              <a:t>in forma anonima sulla fruizione/efficacia del servizio reso ai fini delle valutazioni sul proseguimento/estensione del progetto e su eventuali correttivi/miglioramenti</a:t>
            </a:r>
          </a:p>
          <a:p>
            <a:pPr marL="0" lvl="1" indent="0" algn="just" eaLnBrk="1" hangingPunct="1"/>
            <a:endParaRPr lang="it-IT" altLang="it-IT" sz="1400" b="1" dirty="0">
              <a:solidFill>
                <a:srgbClr val="FF0000"/>
              </a:solidFill>
              <a:latin typeface="Lato Medium" panose="020F0502020204030203" pitchFamily="34" charset="0"/>
            </a:endParaRPr>
          </a:p>
          <a:p>
            <a:pPr marL="0" lvl="1" indent="0" algn="just" eaLnBrk="1" hangingPunct="1">
              <a:spcAft>
                <a:spcPts val="1000"/>
              </a:spcAft>
            </a:pPr>
            <a:r>
              <a:rPr lang="it-IT" altLang="it-IT" sz="1400" b="1" dirty="0">
                <a:solidFill>
                  <a:srgbClr val="FF0000"/>
                </a:solidFill>
                <a:latin typeface="Lato Medium"/>
                <a:ea typeface="MS PGothic"/>
                <a:cs typeface="Lato Medium"/>
              </a:rPr>
              <a:t>BIBLIOTECHE </a:t>
            </a:r>
            <a:r>
              <a:rPr lang="it-IT" altLang="it-IT" sz="1400" b="1" dirty="0" smtClean="0">
                <a:solidFill>
                  <a:srgbClr val="FF0000"/>
                </a:solidFill>
                <a:latin typeface="Lato Medium"/>
                <a:ea typeface="MS PGothic"/>
                <a:cs typeface="Lato Medium"/>
              </a:rPr>
              <a:t>INDIVIDUATE</a:t>
            </a:r>
          </a:p>
          <a:p>
            <a:pPr marL="342900" lvl="1" indent="-342900" algn="just" eaLnBrk="1" hangingPunct="1">
              <a:spcAft>
                <a:spcPts val="1000"/>
              </a:spcAft>
              <a:buFont typeface="+mj-lt"/>
              <a:buAutoNum type="arabicPeriod"/>
            </a:pPr>
            <a:r>
              <a:rPr lang="it-IT" altLang="it-IT" sz="1400" dirty="0" smtClean="0">
                <a:solidFill>
                  <a:schemeClr val="tx1"/>
                </a:solidFill>
                <a:latin typeface="Lato Medium"/>
                <a:ea typeface="MS PGothic"/>
                <a:cs typeface="Lato Medium"/>
              </a:rPr>
              <a:t>Municipio 1 –Biblioteca </a:t>
            </a:r>
            <a:r>
              <a:rPr lang="it-IT" altLang="it-IT" sz="1400" b="1" dirty="0" smtClean="0">
                <a:solidFill>
                  <a:schemeClr val="tx1"/>
                </a:solidFill>
                <a:latin typeface="Lato Medium"/>
                <a:ea typeface="MS PGothic"/>
                <a:cs typeface="Lato Medium"/>
              </a:rPr>
              <a:t>Parco</a:t>
            </a:r>
          </a:p>
          <a:p>
            <a:pPr marL="342900" lvl="1" indent="-342900" algn="just" eaLnBrk="1" hangingPunct="1">
              <a:spcAft>
                <a:spcPts val="1000"/>
              </a:spcAft>
              <a:buFont typeface="+mj-lt"/>
              <a:buAutoNum type="arabicPeriod"/>
            </a:pPr>
            <a:r>
              <a:rPr lang="it-IT" altLang="it-IT" sz="1400" dirty="0" smtClean="0">
                <a:solidFill>
                  <a:schemeClr val="tx1"/>
                </a:solidFill>
                <a:latin typeface="Lato Medium"/>
                <a:ea typeface="MS PGothic"/>
                <a:cs typeface="Lato Medium"/>
              </a:rPr>
              <a:t>Municipio 2 </a:t>
            </a:r>
            <a:r>
              <a:rPr lang="it-IT" altLang="it-IT" sz="1400" b="1" dirty="0" smtClean="0">
                <a:solidFill>
                  <a:schemeClr val="tx1"/>
                </a:solidFill>
                <a:latin typeface="Lato Medium"/>
                <a:ea typeface="MS PGothic"/>
                <a:cs typeface="Lato Medium"/>
              </a:rPr>
              <a:t>– </a:t>
            </a:r>
            <a:r>
              <a:rPr lang="it-IT" altLang="it-IT" sz="1400" dirty="0" smtClean="0">
                <a:solidFill>
                  <a:schemeClr val="tx1"/>
                </a:solidFill>
                <a:latin typeface="Lato Medium"/>
                <a:ea typeface="MS PGothic"/>
                <a:cs typeface="Lato Medium"/>
              </a:rPr>
              <a:t>Biblioteca</a:t>
            </a:r>
            <a:r>
              <a:rPr lang="it-IT" altLang="it-IT" sz="1400" b="1" dirty="0" smtClean="0">
                <a:solidFill>
                  <a:schemeClr val="tx1"/>
                </a:solidFill>
                <a:latin typeface="Lato Medium"/>
                <a:ea typeface="MS PGothic"/>
                <a:cs typeface="Lato Medium"/>
              </a:rPr>
              <a:t> Crescenzago</a:t>
            </a:r>
          </a:p>
          <a:p>
            <a:pPr marL="342900" lvl="1" indent="-342900" algn="just" eaLnBrk="1" hangingPunct="1">
              <a:spcAft>
                <a:spcPts val="1000"/>
              </a:spcAft>
              <a:buFont typeface="+mj-lt"/>
              <a:buAutoNum type="arabicPeriod"/>
            </a:pPr>
            <a:r>
              <a:rPr lang="it-IT" altLang="it-IT" sz="1400" dirty="0" smtClean="0">
                <a:solidFill>
                  <a:srgbClr val="000000"/>
                </a:solidFill>
                <a:latin typeface="Lato Medium"/>
                <a:ea typeface="MS PGothic"/>
                <a:cs typeface="Lato Medium"/>
              </a:rPr>
              <a:t>Municipio </a:t>
            </a:r>
            <a:r>
              <a:rPr lang="it-IT" altLang="it-IT" sz="1400" dirty="0">
                <a:solidFill>
                  <a:srgbClr val="000000"/>
                </a:solidFill>
                <a:latin typeface="Lato Medium"/>
                <a:ea typeface="MS PGothic"/>
                <a:cs typeface="Lato Medium"/>
              </a:rPr>
              <a:t>3 </a:t>
            </a:r>
            <a:r>
              <a:rPr lang="it-IT" altLang="it-IT" sz="1400" dirty="0" smtClean="0">
                <a:solidFill>
                  <a:srgbClr val="000000"/>
                </a:solidFill>
                <a:latin typeface="Lato Medium"/>
                <a:ea typeface="MS PGothic"/>
                <a:cs typeface="Lato Medium"/>
              </a:rPr>
              <a:t>– Biblioteca </a:t>
            </a:r>
            <a:r>
              <a:rPr lang="it-IT" altLang="it-IT" sz="1400" b="1" dirty="0" smtClean="0">
                <a:solidFill>
                  <a:srgbClr val="000000"/>
                </a:solidFill>
                <a:latin typeface="Lato Medium"/>
                <a:ea typeface="MS PGothic"/>
                <a:cs typeface="Lato Medium"/>
              </a:rPr>
              <a:t>Valvassori Peroni</a:t>
            </a:r>
          </a:p>
          <a:p>
            <a:pPr marL="342900" lvl="1" indent="-342900" algn="just" eaLnBrk="1" hangingPunct="1">
              <a:spcAft>
                <a:spcPts val="1000"/>
              </a:spcAft>
              <a:buFont typeface="+mj-lt"/>
              <a:buAutoNum type="arabicPeriod"/>
            </a:pPr>
            <a:r>
              <a:rPr lang="it-IT" altLang="it-IT" sz="1400" dirty="0" smtClean="0">
                <a:solidFill>
                  <a:srgbClr val="000000"/>
                </a:solidFill>
                <a:latin typeface="Lato Medium"/>
                <a:ea typeface="MS PGothic"/>
                <a:cs typeface="Lato Medium"/>
              </a:rPr>
              <a:t>Municipio 4 </a:t>
            </a:r>
            <a:r>
              <a:rPr lang="it-IT" altLang="it-IT" sz="1400" b="1" dirty="0" smtClean="0">
                <a:solidFill>
                  <a:srgbClr val="000000"/>
                </a:solidFill>
                <a:latin typeface="Lato Medium"/>
                <a:ea typeface="MS PGothic"/>
                <a:cs typeface="Lato Medium"/>
              </a:rPr>
              <a:t>– </a:t>
            </a:r>
            <a:r>
              <a:rPr lang="it-IT" altLang="it-IT" sz="1400" dirty="0" smtClean="0">
                <a:solidFill>
                  <a:srgbClr val="000000"/>
                </a:solidFill>
                <a:latin typeface="Lato Medium"/>
                <a:ea typeface="MS PGothic"/>
                <a:cs typeface="Lato Medium"/>
              </a:rPr>
              <a:t>Biblioteca</a:t>
            </a:r>
            <a:r>
              <a:rPr lang="it-IT" altLang="it-IT" sz="1400" b="1" dirty="0" smtClean="0">
                <a:solidFill>
                  <a:srgbClr val="000000"/>
                </a:solidFill>
                <a:latin typeface="Lato Medium"/>
                <a:ea typeface="MS PGothic"/>
                <a:cs typeface="Lato Medium"/>
              </a:rPr>
              <a:t> </a:t>
            </a:r>
            <a:r>
              <a:rPr lang="it-IT" altLang="it-IT" sz="1400" b="1" dirty="0" err="1" smtClean="0">
                <a:solidFill>
                  <a:srgbClr val="000000"/>
                </a:solidFill>
                <a:latin typeface="Lato Medium"/>
                <a:ea typeface="MS PGothic"/>
                <a:cs typeface="Lato Medium"/>
              </a:rPr>
              <a:t>Calvairate</a:t>
            </a:r>
            <a:endParaRPr lang="it-IT" altLang="it-IT" sz="1400" dirty="0">
              <a:solidFill>
                <a:srgbClr val="000000"/>
              </a:solidFill>
              <a:latin typeface="Lato Medium"/>
              <a:ea typeface="MS PGothic"/>
              <a:cs typeface="Lato Medium"/>
            </a:endParaRPr>
          </a:p>
          <a:p>
            <a:pPr marL="342900" lvl="1" indent="-342900" eaLnBrk="1" hangingPunct="1">
              <a:spcAft>
                <a:spcPts val="1000"/>
              </a:spcAft>
              <a:buFont typeface="+mj-lt"/>
              <a:buAutoNum type="arabicPeriod"/>
            </a:pPr>
            <a:r>
              <a:rPr lang="it-IT" altLang="it-IT" sz="1400" dirty="0">
                <a:solidFill>
                  <a:srgbClr val="000000"/>
                </a:solidFill>
                <a:latin typeface="Lato Medium"/>
                <a:ea typeface="MS PGothic"/>
                <a:cs typeface="Lato Medium"/>
              </a:rPr>
              <a:t>Municipio 5 - Biblioteca </a:t>
            </a:r>
            <a:r>
              <a:rPr lang="it-IT" altLang="it-IT" sz="1400" b="1" dirty="0" smtClean="0">
                <a:solidFill>
                  <a:srgbClr val="000000"/>
                </a:solidFill>
                <a:latin typeface="Lato Medium"/>
                <a:ea typeface="MS PGothic"/>
                <a:cs typeface="Lato Medium"/>
              </a:rPr>
              <a:t>Chiesa Rossa</a:t>
            </a:r>
            <a:r>
              <a:rPr lang="it-IT" altLang="it-IT" sz="1400" dirty="0" smtClean="0">
                <a:solidFill>
                  <a:srgbClr val="000000"/>
                </a:solidFill>
                <a:latin typeface="Lato Medium"/>
                <a:ea typeface="MS PGothic"/>
                <a:cs typeface="Lato Medium"/>
              </a:rPr>
              <a:t> </a:t>
            </a:r>
          </a:p>
          <a:p>
            <a:pPr marL="342900" lvl="1" indent="-342900" eaLnBrk="1" hangingPunct="1">
              <a:spcAft>
                <a:spcPts val="1000"/>
              </a:spcAft>
              <a:buFont typeface="+mj-lt"/>
              <a:buAutoNum type="arabicPeriod"/>
            </a:pPr>
            <a:r>
              <a:rPr lang="it-IT" altLang="it-IT" sz="1400" dirty="0" smtClean="0">
                <a:solidFill>
                  <a:srgbClr val="000000"/>
                </a:solidFill>
                <a:latin typeface="Lato Medium"/>
                <a:ea typeface="MS PGothic"/>
                <a:cs typeface="Lato Medium"/>
              </a:rPr>
              <a:t>Municipio 6 – biblioteca </a:t>
            </a:r>
            <a:r>
              <a:rPr lang="it-IT" altLang="it-IT" sz="1400" b="1" dirty="0" smtClean="0">
                <a:solidFill>
                  <a:srgbClr val="000000"/>
                </a:solidFill>
                <a:latin typeface="Lato Medium"/>
                <a:ea typeface="MS PGothic"/>
                <a:cs typeface="Lato Medium"/>
              </a:rPr>
              <a:t>Sant’Ambrogio</a:t>
            </a:r>
            <a:r>
              <a:rPr lang="it-IT" altLang="it-IT" sz="1400" dirty="0" smtClean="0">
                <a:solidFill>
                  <a:srgbClr val="000000"/>
                </a:solidFill>
                <a:latin typeface="Lato Medium"/>
                <a:ea typeface="MS PGothic"/>
                <a:cs typeface="Lato Medium"/>
              </a:rPr>
              <a:t> (a partire da ottobre, a conclusione dei lavori)</a:t>
            </a:r>
            <a:endParaRPr lang="it-IT" altLang="it-IT" sz="1400" dirty="0">
              <a:solidFill>
                <a:srgbClr val="000000"/>
              </a:solidFill>
              <a:latin typeface="Lato Medium"/>
              <a:ea typeface="MS PGothic"/>
              <a:cs typeface="Lato Medium"/>
            </a:endParaRPr>
          </a:p>
          <a:p>
            <a:pPr marL="342900" lvl="1" indent="-342900" eaLnBrk="1" hangingPunct="1">
              <a:spcAft>
                <a:spcPts val="1000"/>
              </a:spcAft>
              <a:buFont typeface="+mj-lt"/>
              <a:buAutoNum type="arabicPeriod"/>
            </a:pPr>
            <a:r>
              <a:rPr lang="it-IT" altLang="it-IT" sz="1400" dirty="0">
                <a:solidFill>
                  <a:srgbClr val="000000"/>
                </a:solidFill>
                <a:latin typeface="Lato Medium"/>
                <a:ea typeface="MS PGothic"/>
                <a:cs typeface="Lato Medium"/>
              </a:rPr>
              <a:t>Municipio 7 - Biblioteca </a:t>
            </a:r>
            <a:r>
              <a:rPr lang="it-IT" altLang="it-IT" sz="1400" b="1" dirty="0" smtClean="0">
                <a:solidFill>
                  <a:srgbClr val="000000"/>
                </a:solidFill>
                <a:latin typeface="Lato Medium"/>
                <a:ea typeface="MS PGothic"/>
                <a:cs typeface="Lato Medium"/>
              </a:rPr>
              <a:t>Harar</a:t>
            </a:r>
            <a:r>
              <a:rPr lang="it-IT" altLang="it-IT" sz="1400" dirty="0" smtClean="0">
                <a:solidFill>
                  <a:srgbClr val="000000"/>
                </a:solidFill>
                <a:latin typeface="Lato Medium"/>
                <a:ea typeface="MS PGothic"/>
                <a:cs typeface="Lato Medium"/>
              </a:rPr>
              <a:t> </a:t>
            </a:r>
          </a:p>
          <a:p>
            <a:pPr marL="342900" lvl="1" indent="-342900" eaLnBrk="1" hangingPunct="1">
              <a:spcAft>
                <a:spcPts val="1000"/>
              </a:spcAft>
              <a:buFont typeface="+mj-lt"/>
              <a:buAutoNum type="arabicPeriod"/>
            </a:pPr>
            <a:r>
              <a:rPr lang="it-IT" altLang="it-IT" sz="1400" dirty="0" smtClean="0">
                <a:solidFill>
                  <a:srgbClr val="000000"/>
                </a:solidFill>
                <a:latin typeface="Lato Medium"/>
                <a:ea typeface="MS PGothic"/>
                <a:cs typeface="Lato Medium"/>
              </a:rPr>
              <a:t>Municipio 8 – Biblioteca </a:t>
            </a:r>
            <a:r>
              <a:rPr lang="it-IT" altLang="it-IT" sz="1400" b="1" dirty="0" smtClean="0">
                <a:solidFill>
                  <a:srgbClr val="000000"/>
                </a:solidFill>
                <a:latin typeface="Lato Medium"/>
                <a:ea typeface="MS PGothic"/>
                <a:cs typeface="Lato Medium"/>
              </a:rPr>
              <a:t>Gallaratese</a:t>
            </a:r>
            <a:endParaRPr lang="it-IT" altLang="it-IT" sz="1400" b="1" dirty="0">
              <a:solidFill>
                <a:srgbClr val="000000"/>
              </a:solidFill>
              <a:latin typeface="Lato Medium"/>
              <a:ea typeface="MS PGothic"/>
              <a:cs typeface="Lato Medium"/>
            </a:endParaRPr>
          </a:p>
          <a:p>
            <a:pPr marL="342900" lvl="1" indent="-342900" eaLnBrk="1" hangingPunct="1">
              <a:spcAft>
                <a:spcPts val="1000"/>
              </a:spcAft>
              <a:buFont typeface="+mj-lt"/>
              <a:buAutoNum type="arabicPeriod"/>
            </a:pPr>
            <a:r>
              <a:rPr lang="it-IT" altLang="it-IT" sz="1400" dirty="0">
                <a:solidFill>
                  <a:srgbClr val="000000"/>
                </a:solidFill>
                <a:latin typeface="Lato Medium"/>
                <a:ea typeface="MS PGothic"/>
                <a:cs typeface="Lato Medium"/>
              </a:rPr>
              <a:t>Municipio 9 - Biblioteca </a:t>
            </a:r>
            <a:r>
              <a:rPr lang="it-IT" altLang="it-IT" sz="1400" dirty="0" smtClean="0">
                <a:solidFill>
                  <a:srgbClr val="000000"/>
                </a:solidFill>
                <a:latin typeface="Lato Medium"/>
                <a:ea typeface="MS PGothic"/>
                <a:cs typeface="Lato Medium"/>
              </a:rPr>
              <a:t> </a:t>
            </a:r>
            <a:r>
              <a:rPr lang="it-IT" altLang="it-IT" sz="1400" b="1" dirty="0" smtClean="0">
                <a:solidFill>
                  <a:srgbClr val="000000"/>
                </a:solidFill>
                <a:latin typeface="Lato Medium"/>
                <a:ea typeface="MS PGothic"/>
                <a:cs typeface="Lato Medium"/>
              </a:rPr>
              <a:t>Niguarda</a:t>
            </a:r>
            <a:r>
              <a:rPr lang="it-IT" altLang="it-IT" sz="1400" dirty="0" smtClean="0">
                <a:solidFill>
                  <a:srgbClr val="000000"/>
                </a:solidFill>
                <a:latin typeface="Lato Medium"/>
                <a:ea typeface="MS PGothic"/>
                <a:cs typeface="Lato Medium"/>
              </a:rPr>
              <a:t> </a:t>
            </a:r>
            <a:endParaRPr lang="it-IT" altLang="it-IT" sz="1400" dirty="0">
              <a:solidFill>
                <a:srgbClr val="000000"/>
              </a:solidFill>
              <a:latin typeface="Lato Medium"/>
              <a:ea typeface="MS PGothic"/>
              <a:cs typeface="Lato Medium"/>
            </a:endParaRPr>
          </a:p>
        </p:txBody>
      </p:sp>
      <p:pic>
        <p:nvPicPr>
          <p:cNvPr id="10245" name="Immagine 7">
            <a:extLst>
              <a:ext uri="{FF2B5EF4-FFF2-40B4-BE49-F238E27FC236}">
                <a16:creationId xmlns:a16="http://schemas.microsoft.com/office/drawing/2014/main" id="{83E19794-E820-34BE-A2A6-B952C6B085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84775"/>
            <a:ext cx="763588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79615B-DAC4-4BA4-AC75-E0895E89860B}" type="slidenum">
              <a:rPr lang="it-IT" altLang="it-IT" smtClean="0"/>
              <a:pPr>
                <a:defRPr/>
              </a:pPr>
              <a:t>6</a:t>
            </a:fld>
            <a:endParaRPr lang="it-IT" altLang="it-I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">
            <a:extLst>
              <a:ext uri="{FF2B5EF4-FFF2-40B4-BE49-F238E27FC236}">
                <a16:creationId xmlns:a16="http://schemas.microsoft.com/office/drawing/2014/main" id="{341DBD7C-23B3-8E67-FB6E-142AF53169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60475" y="577850"/>
            <a:ext cx="7366000" cy="401638"/>
          </a:xfrm>
          <a:prstGeom prst="rect">
            <a:avLst/>
          </a:prstGeom>
          <a:noFill/>
          <a:ln>
            <a:noFill/>
          </a:ln>
          <a:effectLst/>
        </p:spPr>
        <p:txBody>
          <a:bodyPr lIns="90000" tIns="45000" rIns="90000" bIns="4500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it-IT" altLang="it-IT" sz="2400">
              <a:solidFill>
                <a:srgbClr val="FF0000"/>
              </a:solidFill>
              <a:latin typeface="Frutiger 75 Black" pitchFamily="2" charset="0"/>
              <a:cs typeface="Arial Unicode MS" charset="0"/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F011EA98-2A80-41D7-E990-38FF083CEFBE}"/>
              </a:ext>
            </a:extLst>
          </p:cNvPr>
          <p:cNvSpPr txBox="1"/>
          <p:nvPr/>
        </p:nvSpPr>
        <p:spPr>
          <a:xfrm>
            <a:off x="900113" y="285750"/>
            <a:ext cx="8280400" cy="523875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it-IT" altLang="it-IT" sz="2800" b="1">
                <a:solidFill>
                  <a:schemeClr val="bg1"/>
                </a:solidFill>
                <a:latin typeface="Lato Black"/>
              </a:rPr>
              <a:t>Avvio della Prima Fase Sperimentale</a:t>
            </a:r>
            <a:endParaRPr lang="it-IT" sz="2800" b="1">
              <a:solidFill>
                <a:schemeClr val="bg1"/>
              </a:solidFill>
              <a:latin typeface="Lato Black"/>
            </a:endParaRPr>
          </a:p>
        </p:txBody>
      </p:sp>
      <p:sp>
        <p:nvSpPr>
          <p:cNvPr id="10244" name="CasellaDiTesto 3">
            <a:extLst>
              <a:ext uri="{FF2B5EF4-FFF2-40B4-BE49-F238E27FC236}">
                <a16:creationId xmlns:a16="http://schemas.microsoft.com/office/drawing/2014/main" id="{0969A5C1-E504-E76D-73C3-5EADCFAFA7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0113" y="1248412"/>
            <a:ext cx="8251825" cy="4026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bg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>
              <a:defRPr>
                <a:solidFill>
                  <a:schemeClr val="bg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>
              <a:defRPr>
                <a:solidFill>
                  <a:schemeClr val="bg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>
              <a:defRPr>
                <a:solidFill>
                  <a:schemeClr val="bg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>
              <a:defRPr>
                <a:solidFill>
                  <a:schemeClr val="bg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marL="0" lvl="1" indent="0" algn="just" eaLnBrk="1" hangingPunct="1">
              <a:spcAft>
                <a:spcPts val="1000"/>
              </a:spcAft>
            </a:pPr>
            <a:r>
              <a:rPr lang="it-IT" altLang="it-IT" b="1" dirty="0">
                <a:solidFill>
                  <a:srgbClr val="FF0000"/>
                </a:solidFill>
                <a:latin typeface="Lato Medium" panose="020F0502020204030203" pitchFamily="34" charset="0"/>
              </a:rPr>
              <a:t>PROGRAMMAZIONE DEL SERVIZIO ANAGRAFICO ANPR NELLE </a:t>
            </a:r>
            <a:r>
              <a:rPr lang="it-IT" altLang="it-IT" b="1" dirty="0" smtClean="0">
                <a:solidFill>
                  <a:srgbClr val="FF0000"/>
                </a:solidFill>
                <a:latin typeface="Lato Medium" panose="020F0502020204030203" pitchFamily="34" charset="0"/>
              </a:rPr>
              <a:t>BIBLIOTECHE</a:t>
            </a:r>
          </a:p>
          <a:p>
            <a:pPr marL="0" lvl="1" indent="0" algn="just" eaLnBrk="1" hangingPunct="1">
              <a:spcAft>
                <a:spcPts val="1000"/>
              </a:spcAft>
            </a:pPr>
            <a:r>
              <a:rPr lang="it-IT" altLang="it-IT" sz="2000" dirty="0" smtClean="0">
                <a:solidFill>
                  <a:schemeClr val="tx1"/>
                </a:solidFill>
                <a:latin typeface="Lato Medium" panose="020F0502020204030203" pitchFamily="34" charset="0"/>
              </a:rPr>
              <a:t>Le postazioni saranno accessibili per tutto l’orario di servizio della biblioteca.</a:t>
            </a:r>
          </a:p>
          <a:p>
            <a:pPr marL="0" lvl="1" indent="0" algn="just" eaLnBrk="1" hangingPunct="1">
              <a:spcAft>
                <a:spcPts val="1000"/>
              </a:spcAft>
            </a:pPr>
            <a:r>
              <a:rPr lang="it-IT" altLang="it-IT" sz="2000" dirty="0" smtClean="0">
                <a:solidFill>
                  <a:schemeClr val="tx1"/>
                </a:solidFill>
                <a:latin typeface="Lato Medium" panose="020F0502020204030203" pitchFamily="34" charset="0"/>
              </a:rPr>
              <a:t> </a:t>
            </a:r>
            <a:r>
              <a:rPr lang="it-IT" altLang="it-IT" sz="2000" dirty="0" smtClean="0">
                <a:solidFill>
                  <a:srgbClr val="000000"/>
                </a:solidFill>
                <a:latin typeface="Lato Medium" panose="020F0502020204030203" pitchFamily="34" charset="0"/>
              </a:rPr>
              <a:t>I </a:t>
            </a:r>
            <a:r>
              <a:rPr lang="it-IT" altLang="it-IT" sz="2000" dirty="0">
                <a:solidFill>
                  <a:srgbClr val="000000"/>
                </a:solidFill>
                <a:latin typeface="Lato Medium" panose="020F0502020204030203" pitchFamily="34" charset="0"/>
              </a:rPr>
              <a:t>giorni e le fasce orarie di accesso al servizio </a:t>
            </a:r>
            <a:r>
              <a:rPr lang="it-IT" altLang="it-IT" sz="2000" dirty="0" smtClean="0">
                <a:solidFill>
                  <a:srgbClr val="000000"/>
                </a:solidFill>
                <a:latin typeface="Lato Medium" panose="020F0502020204030203" pitchFamily="34" charset="0"/>
              </a:rPr>
              <a:t>in modalità </a:t>
            </a:r>
            <a:r>
              <a:rPr lang="it-IT" altLang="it-IT" sz="2000" dirty="0" smtClean="0">
                <a:solidFill>
                  <a:srgbClr val="000000"/>
                </a:solidFill>
                <a:latin typeface="Lato Medium" panose="020F0502020204030203" pitchFamily="34" charset="0"/>
              </a:rPr>
              <a:t>assistita (ovvero con supporto del bibliotecario) </a:t>
            </a:r>
            <a:r>
              <a:rPr lang="it-IT" altLang="it-IT" sz="2000" dirty="0" smtClean="0">
                <a:solidFill>
                  <a:srgbClr val="000000"/>
                </a:solidFill>
                <a:latin typeface="Lato Medium" panose="020F0502020204030203" pitchFamily="34" charset="0"/>
              </a:rPr>
              <a:t>potranno </a:t>
            </a:r>
            <a:r>
              <a:rPr lang="it-IT" altLang="it-IT" sz="2000" dirty="0">
                <a:solidFill>
                  <a:srgbClr val="000000"/>
                </a:solidFill>
                <a:latin typeface="Lato Medium" panose="020F0502020204030203" pitchFamily="34" charset="0"/>
              </a:rPr>
              <a:t>essere diversificati in base </a:t>
            </a:r>
            <a:r>
              <a:rPr lang="it-IT" altLang="it-IT" sz="2000" dirty="0" smtClean="0">
                <a:solidFill>
                  <a:srgbClr val="000000"/>
                </a:solidFill>
                <a:latin typeface="Lato Medium" panose="020F0502020204030203" pitchFamily="34" charset="0"/>
              </a:rPr>
              <a:t>alle sedi; ogni sede garantirà comunque un minimo di 6/12 ore di assistenza settimanali.    </a:t>
            </a:r>
            <a:r>
              <a:rPr lang="it-IT" altLang="it-IT" dirty="0" smtClean="0">
                <a:solidFill>
                  <a:srgbClr val="000000"/>
                </a:solidFill>
                <a:latin typeface="Lato Medium" panose="020F0502020204030203" pitchFamily="34" charset="0"/>
              </a:rPr>
              <a:t>.</a:t>
            </a:r>
          </a:p>
          <a:p>
            <a:pPr marL="0" lvl="1" indent="0" algn="just" eaLnBrk="1" hangingPunct="1">
              <a:spcAft>
                <a:spcPts val="1000"/>
              </a:spcAft>
            </a:pPr>
            <a:r>
              <a:rPr lang="it-IT" altLang="it-IT" dirty="0" smtClean="0">
                <a:solidFill>
                  <a:srgbClr val="000000"/>
                </a:solidFill>
                <a:latin typeface="Lato Medium" panose="020F0502020204030203" pitchFamily="34" charset="0"/>
              </a:rPr>
              <a:t> </a:t>
            </a:r>
            <a:r>
              <a:rPr lang="it-IT" altLang="it-IT" sz="2000" dirty="0">
                <a:solidFill>
                  <a:srgbClr val="000000"/>
                </a:solidFill>
                <a:latin typeface="Lato Medium" panose="020F0502020204030203" pitchFamily="34" charset="0"/>
              </a:rPr>
              <a:t>E’ stato inoltre presentato un progetto di Servizio Civile Digitale, che, se accolto, prevedrà la possibilità a partire da ottobre di ampliare il monte orario del servizio in modalità assistita attraverso l’inserimento in alcune sedi di operatori volontari impiegati con il ruolo di facilitatori digitali </a:t>
            </a:r>
          </a:p>
          <a:p>
            <a:pPr marL="0" lvl="1" indent="0" algn="just" eaLnBrk="1" hangingPunct="1">
              <a:spcAft>
                <a:spcPts val="1000"/>
              </a:spcAft>
            </a:pPr>
            <a:endParaRPr lang="it-IT" altLang="it-IT" dirty="0">
              <a:solidFill>
                <a:srgbClr val="000000"/>
              </a:solidFill>
              <a:latin typeface="Lato Medium" panose="020F0502020204030203" pitchFamily="34" charset="0"/>
            </a:endParaRPr>
          </a:p>
          <a:p>
            <a:pPr marL="0" lvl="1" indent="0" algn="just" eaLnBrk="1" hangingPunct="1">
              <a:spcAft>
                <a:spcPts val="1000"/>
              </a:spcAft>
            </a:pPr>
            <a:endParaRPr lang="it-IT" altLang="it-IT" dirty="0">
              <a:solidFill>
                <a:srgbClr val="000000"/>
              </a:solidFill>
              <a:latin typeface="Lato Medium" panose="020F0502020204030203" pitchFamily="34" charset="0"/>
            </a:endParaRPr>
          </a:p>
        </p:txBody>
      </p:sp>
      <p:pic>
        <p:nvPicPr>
          <p:cNvPr id="10245" name="Immagine 7">
            <a:extLst>
              <a:ext uri="{FF2B5EF4-FFF2-40B4-BE49-F238E27FC236}">
                <a16:creationId xmlns:a16="http://schemas.microsoft.com/office/drawing/2014/main" id="{83E19794-E820-34BE-A2A6-B952C6B085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84775"/>
            <a:ext cx="763588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79615B-DAC4-4BA4-AC75-E0895E89860B}" type="slidenum">
              <a:rPr lang="it-IT" altLang="it-IT" smtClean="0"/>
              <a:pPr>
                <a:defRPr/>
              </a:pPr>
              <a:t>7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63168242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">
            <a:extLst>
              <a:ext uri="{FF2B5EF4-FFF2-40B4-BE49-F238E27FC236}">
                <a16:creationId xmlns:a16="http://schemas.microsoft.com/office/drawing/2014/main" id="{016D97C4-DA6B-F509-7A99-307D5EB332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60475" y="577850"/>
            <a:ext cx="7366000" cy="401638"/>
          </a:xfrm>
          <a:prstGeom prst="rect">
            <a:avLst/>
          </a:prstGeom>
          <a:noFill/>
          <a:ln>
            <a:noFill/>
          </a:ln>
          <a:effectLst/>
        </p:spPr>
        <p:txBody>
          <a:bodyPr lIns="90000" tIns="45000" rIns="90000" bIns="4500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it-IT" altLang="it-IT" sz="2400">
              <a:solidFill>
                <a:srgbClr val="FF0000"/>
              </a:solidFill>
              <a:latin typeface="Frutiger 75 Black" pitchFamily="2" charset="0"/>
              <a:cs typeface="Arial Unicode MS" charset="0"/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812AF7B9-674F-2B00-CAE0-458839CC89A2}"/>
              </a:ext>
            </a:extLst>
          </p:cNvPr>
          <p:cNvSpPr txBox="1"/>
          <p:nvPr/>
        </p:nvSpPr>
        <p:spPr>
          <a:xfrm>
            <a:off x="900113" y="285750"/>
            <a:ext cx="8184356" cy="523220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it-IT" sz="2800" b="1">
                <a:solidFill>
                  <a:schemeClr val="bg1"/>
                </a:solidFill>
                <a:latin typeface="Lato Black"/>
              </a:rPr>
              <a:t>Seconda Fase</a:t>
            </a:r>
          </a:p>
        </p:txBody>
      </p:sp>
      <p:sp>
        <p:nvSpPr>
          <p:cNvPr id="10244" name="CasellaDiTesto 3">
            <a:extLst>
              <a:ext uri="{FF2B5EF4-FFF2-40B4-BE49-F238E27FC236}">
                <a16:creationId xmlns:a16="http://schemas.microsoft.com/office/drawing/2014/main" id="{DBDF77AA-9C2A-8922-AAC4-5611B4D1F2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1297" y="1398588"/>
            <a:ext cx="8184356" cy="344196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bg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>
              <a:defRPr>
                <a:solidFill>
                  <a:schemeClr val="bg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>
              <a:defRPr>
                <a:solidFill>
                  <a:schemeClr val="bg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>
              <a:defRPr>
                <a:solidFill>
                  <a:schemeClr val="bg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>
              <a:defRPr>
                <a:solidFill>
                  <a:schemeClr val="bg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marL="0" lvl="1" indent="0" algn="just" eaLnBrk="1" hangingPunct="1">
              <a:spcAft>
                <a:spcPts val="1000"/>
              </a:spcAft>
              <a:defRPr/>
            </a:pPr>
            <a:r>
              <a:rPr lang="it-IT" altLang="it-IT" sz="1600" dirty="0">
                <a:solidFill>
                  <a:schemeClr val="tx1"/>
                </a:solidFill>
                <a:latin typeface="Lato Medium" pitchFamily="34" charset="0"/>
                <a:cs typeface="Lato Medium" pitchFamily="34" charset="0"/>
              </a:rPr>
              <a:t>Valutati gli esiti della sperimentazione si potrà procedere con:</a:t>
            </a:r>
          </a:p>
          <a:p>
            <a:pPr marL="342900" lvl="1" indent="-342900" algn="just" eaLnBrk="1" hangingPunct="1">
              <a:spcAft>
                <a:spcPts val="1000"/>
              </a:spcAft>
              <a:buFont typeface="+mj-lt"/>
              <a:buAutoNum type="arabicPeriod"/>
              <a:defRPr/>
            </a:pPr>
            <a:r>
              <a:rPr lang="it-IT" altLang="it-IT" sz="1600" b="1" dirty="0">
                <a:solidFill>
                  <a:srgbClr val="FF0000"/>
                </a:solidFill>
                <a:latin typeface="Lato Medium" pitchFamily="34" charset="0"/>
                <a:cs typeface="Lato Medium" pitchFamily="34" charset="0"/>
              </a:rPr>
              <a:t>Implementazione delle sedi delle biblioteche</a:t>
            </a:r>
          </a:p>
          <a:p>
            <a:pPr marL="0" lvl="1" indent="0" algn="just" eaLnBrk="1" hangingPunct="1">
              <a:spcAft>
                <a:spcPts val="1000"/>
              </a:spcAft>
              <a:defRPr/>
            </a:pPr>
            <a:r>
              <a:rPr lang="it-IT" altLang="it-IT" sz="1600" dirty="0" smtClean="0">
                <a:solidFill>
                  <a:schemeClr val="tx1"/>
                </a:solidFill>
                <a:latin typeface="Lato Medium" pitchFamily="34" charset="0"/>
                <a:cs typeface="Lato Medium" pitchFamily="34" charset="0"/>
              </a:rPr>
              <a:t>In base agli esiti della sperimentazione (valutata in circa 3 mesi), si </a:t>
            </a:r>
            <a:r>
              <a:rPr lang="it-IT" altLang="it-IT" sz="1600" dirty="0">
                <a:solidFill>
                  <a:schemeClr val="tx1"/>
                </a:solidFill>
                <a:latin typeface="Lato Medium" pitchFamily="34" charset="0"/>
                <a:cs typeface="Lato Medium" pitchFamily="34" charset="0"/>
              </a:rPr>
              <a:t>prevede </a:t>
            </a:r>
            <a:r>
              <a:rPr lang="it-IT" altLang="it-IT" sz="1600" dirty="0" smtClean="0">
                <a:solidFill>
                  <a:schemeClr val="tx1"/>
                </a:solidFill>
                <a:latin typeface="Lato Medium" pitchFamily="34" charset="0"/>
                <a:cs typeface="Lato Medium" pitchFamily="34" charset="0"/>
              </a:rPr>
              <a:t>un’ eventuale estensione del servizio ad </a:t>
            </a:r>
            <a:r>
              <a:rPr lang="it-IT" altLang="it-IT" sz="1600" dirty="0">
                <a:solidFill>
                  <a:schemeClr val="tx1"/>
                </a:solidFill>
                <a:latin typeface="Lato Medium" pitchFamily="34" charset="0"/>
                <a:cs typeface="Lato Medium" pitchFamily="34" charset="0"/>
              </a:rPr>
              <a:t>ulteriori 9 sedi del sistema fino alla copertura di 18 sedi totali</a:t>
            </a:r>
            <a:r>
              <a:rPr lang="it-IT" altLang="it-IT" sz="1600" dirty="0" smtClean="0">
                <a:solidFill>
                  <a:schemeClr val="tx1"/>
                </a:solidFill>
                <a:latin typeface="Lato Medium" pitchFamily="34" charset="0"/>
                <a:cs typeface="Lato Medium" pitchFamily="34" charset="0"/>
              </a:rPr>
              <a:t>.</a:t>
            </a:r>
          </a:p>
          <a:p>
            <a:pPr marL="0" lvl="1" indent="0" algn="just" eaLnBrk="1" hangingPunct="1">
              <a:spcAft>
                <a:spcPts val="1000"/>
              </a:spcAft>
              <a:defRPr/>
            </a:pPr>
            <a:r>
              <a:rPr lang="it-IT" altLang="it-IT" sz="1600" dirty="0" smtClean="0">
                <a:solidFill>
                  <a:schemeClr val="tx1"/>
                </a:solidFill>
                <a:latin typeface="Lato Medium" pitchFamily="34" charset="0"/>
                <a:cs typeface="Lato Medium" pitchFamily="34" charset="0"/>
              </a:rPr>
              <a:t> </a:t>
            </a:r>
            <a:r>
              <a:rPr lang="it-IT" altLang="it-IT" sz="1600" dirty="0">
                <a:solidFill>
                  <a:schemeClr val="tx1"/>
                </a:solidFill>
                <a:latin typeface="Lato Medium" pitchFamily="34" charset="0"/>
                <a:cs typeface="Lato Medium" pitchFamily="34" charset="0"/>
              </a:rPr>
              <a:t>Oltre alle sedi già coinvolte nella fase di sperimentazione </a:t>
            </a:r>
            <a:r>
              <a:rPr lang="it-IT" altLang="it-IT" sz="1600" dirty="0" smtClean="0">
                <a:solidFill>
                  <a:schemeClr val="tx1"/>
                </a:solidFill>
                <a:latin typeface="Lato Medium" pitchFamily="34" charset="0"/>
                <a:cs typeface="Lato Medium" pitchFamily="34" charset="0"/>
              </a:rPr>
              <a:t>potranno fornire il </a:t>
            </a:r>
            <a:r>
              <a:rPr lang="it-IT" altLang="it-IT" sz="1600" dirty="0">
                <a:solidFill>
                  <a:schemeClr val="tx1"/>
                </a:solidFill>
                <a:latin typeface="Lato Medium" pitchFamily="34" charset="0"/>
                <a:cs typeface="Lato Medium" pitchFamily="34" charset="0"/>
              </a:rPr>
              <a:t>servizio </a:t>
            </a:r>
            <a:r>
              <a:rPr lang="it-IT" altLang="it-IT" sz="1600" dirty="0" smtClean="0">
                <a:solidFill>
                  <a:schemeClr val="tx1"/>
                </a:solidFill>
                <a:latin typeface="Lato Medium" pitchFamily="34" charset="0"/>
                <a:cs typeface="Lato Medium" pitchFamily="34" charset="0"/>
              </a:rPr>
              <a:t>anche le seguenti biblioteche</a:t>
            </a:r>
            <a:r>
              <a:rPr lang="it-IT" altLang="it-IT" sz="1600" dirty="0">
                <a:solidFill>
                  <a:schemeClr val="tx1"/>
                </a:solidFill>
                <a:latin typeface="Lato Medium" pitchFamily="34" charset="0"/>
                <a:cs typeface="Lato Medium" pitchFamily="34" charset="0"/>
              </a:rPr>
              <a:t>: Accursio, Affori, Baggio, Cassina Anna, Dergano, </a:t>
            </a:r>
            <a:r>
              <a:rPr lang="it-IT" altLang="it-IT" sz="1600" dirty="0" err="1">
                <a:solidFill>
                  <a:schemeClr val="tx1"/>
                </a:solidFill>
                <a:latin typeface="Lato Medium" pitchFamily="34" charset="0"/>
                <a:cs typeface="Lato Medium" pitchFamily="34" charset="0"/>
              </a:rPr>
              <a:t>Frà</a:t>
            </a:r>
            <a:r>
              <a:rPr lang="it-IT" altLang="it-IT" sz="1600" dirty="0">
                <a:solidFill>
                  <a:schemeClr val="tx1"/>
                </a:solidFill>
                <a:latin typeface="Lato Medium" pitchFamily="34" charset="0"/>
                <a:cs typeface="Lato Medium" pitchFamily="34" charset="0"/>
              </a:rPr>
              <a:t> Cristoforo, Oglio, Quarto </a:t>
            </a:r>
            <a:r>
              <a:rPr lang="it-IT" altLang="it-IT" sz="1600" dirty="0" err="1">
                <a:solidFill>
                  <a:schemeClr val="tx1"/>
                </a:solidFill>
                <a:latin typeface="Lato Medium" pitchFamily="34" charset="0"/>
                <a:cs typeface="Lato Medium" pitchFamily="34" charset="0"/>
              </a:rPr>
              <a:t>Oggiaro</a:t>
            </a:r>
            <a:r>
              <a:rPr lang="it-IT" altLang="it-IT" sz="1600" dirty="0">
                <a:solidFill>
                  <a:schemeClr val="tx1"/>
                </a:solidFill>
                <a:latin typeface="Lato Medium" pitchFamily="34" charset="0"/>
                <a:cs typeface="Lato Medium" pitchFamily="34" charset="0"/>
              </a:rPr>
              <a:t>,, </a:t>
            </a:r>
            <a:r>
              <a:rPr lang="it-IT" altLang="it-IT" sz="1600" dirty="0" err="1">
                <a:solidFill>
                  <a:schemeClr val="tx1"/>
                </a:solidFill>
                <a:latin typeface="Lato Medium" pitchFamily="34" charset="0"/>
                <a:cs typeface="Lato Medium" pitchFamily="34" charset="0"/>
              </a:rPr>
              <a:t>Tibaldi</a:t>
            </a:r>
            <a:r>
              <a:rPr lang="it-IT" altLang="it-IT" sz="1600" dirty="0">
                <a:solidFill>
                  <a:schemeClr val="tx1"/>
                </a:solidFill>
                <a:latin typeface="Lato Medium" pitchFamily="34" charset="0"/>
                <a:cs typeface="Lato Medium" pitchFamily="34" charset="0"/>
              </a:rPr>
              <a:t>.</a:t>
            </a:r>
            <a:endParaRPr lang="it-IT" altLang="it-IT" sz="1600" dirty="0">
              <a:solidFill>
                <a:schemeClr val="tx1"/>
              </a:solidFill>
              <a:latin typeface="Lato Medium" pitchFamily="34" charset="0"/>
              <a:cs typeface="Lato Medium" pitchFamily="34" charset="0"/>
            </a:endParaRPr>
          </a:p>
          <a:p>
            <a:pPr marL="0" lvl="1" indent="0" algn="just" eaLnBrk="1" hangingPunct="1">
              <a:spcAft>
                <a:spcPts val="1000"/>
              </a:spcAft>
              <a:defRPr/>
            </a:pPr>
            <a:r>
              <a:rPr lang="it-IT" altLang="it-IT" sz="1600" dirty="0" smtClean="0">
                <a:solidFill>
                  <a:schemeClr val="tx1"/>
                </a:solidFill>
                <a:latin typeface="Lato Medium" pitchFamily="34" charset="0"/>
                <a:cs typeface="Lato Medium" pitchFamily="34" charset="0"/>
              </a:rPr>
              <a:t> </a:t>
            </a:r>
            <a:r>
              <a:rPr lang="it-IT" altLang="it-IT" sz="1600" b="1" dirty="0" smtClean="0">
                <a:solidFill>
                  <a:srgbClr val="FF0000"/>
                </a:solidFill>
                <a:latin typeface="Lato Medium" pitchFamily="34" charset="0"/>
                <a:cs typeface="Lato Medium" pitchFamily="34" charset="0"/>
              </a:rPr>
              <a:t>Implementazione </a:t>
            </a:r>
            <a:r>
              <a:rPr lang="it-IT" altLang="it-IT" sz="1600" b="1" dirty="0">
                <a:solidFill>
                  <a:srgbClr val="FF0000"/>
                </a:solidFill>
                <a:latin typeface="Lato Medium" pitchFamily="34" charset="0"/>
                <a:cs typeface="Lato Medium" pitchFamily="34" charset="0"/>
              </a:rPr>
              <a:t>dei servizi nelle biblioteche </a:t>
            </a:r>
          </a:p>
          <a:p>
            <a:pPr marL="0" lvl="1" indent="0" algn="just" eaLnBrk="1" hangingPunct="1">
              <a:spcAft>
                <a:spcPts val="1000"/>
              </a:spcAft>
              <a:defRPr/>
            </a:pPr>
            <a:r>
              <a:rPr lang="it-IT" altLang="it-IT" sz="1600" dirty="0">
                <a:solidFill>
                  <a:schemeClr val="tx1"/>
                </a:solidFill>
                <a:latin typeface="Lato Medium" pitchFamily="34" charset="0"/>
                <a:cs typeface="Lato Medium" pitchFamily="34" charset="0"/>
              </a:rPr>
              <a:t>Messo a regime il progetto dei servizi anagrafici nelle diverse biblioteche individuate, valutazione e definizione politica e gestionale di ulteriori servizi da rendere in forma decentrata anche nelle sedi bibliotecarie </a:t>
            </a:r>
          </a:p>
        </p:txBody>
      </p:sp>
      <p:pic>
        <p:nvPicPr>
          <p:cNvPr id="20485" name="Immagine 7">
            <a:extLst>
              <a:ext uri="{FF2B5EF4-FFF2-40B4-BE49-F238E27FC236}">
                <a16:creationId xmlns:a16="http://schemas.microsoft.com/office/drawing/2014/main" id="{97B3E669-BF1A-BF07-3E27-0F9DC945D9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84775"/>
            <a:ext cx="763588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79615B-DAC4-4BA4-AC75-E0895E89860B}" type="slidenum">
              <a:rPr lang="it-IT" altLang="it-IT" smtClean="0"/>
              <a:pPr>
                <a:defRPr/>
              </a:pPr>
              <a:t>8</a:t>
            </a:fld>
            <a:endParaRPr lang="it-IT" altLang="it-I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">
            <a:extLst>
              <a:ext uri="{FF2B5EF4-FFF2-40B4-BE49-F238E27FC236}">
                <a16:creationId xmlns:a16="http://schemas.microsoft.com/office/drawing/2014/main" id="{016D97C4-DA6B-F509-7A99-307D5EB332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60475" y="577850"/>
            <a:ext cx="7366000" cy="401638"/>
          </a:xfrm>
          <a:prstGeom prst="rect">
            <a:avLst/>
          </a:prstGeom>
          <a:noFill/>
          <a:ln>
            <a:noFill/>
          </a:ln>
          <a:effectLst/>
        </p:spPr>
        <p:txBody>
          <a:bodyPr lIns="90000" tIns="45000" rIns="90000" bIns="4500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it-IT" altLang="it-IT" sz="2400">
              <a:solidFill>
                <a:srgbClr val="FF0000"/>
              </a:solidFill>
              <a:latin typeface="Frutiger 75 Black" pitchFamily="2" charset="0"/>
              <a:cs typeface="Arial Unicode MS" charset="0"/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812AF7B9-674F-2B00-CAE0-458839CC89A2}"/>
              </a:ext>
            </a:extLst>
          </p:cNvPr>
          <p:cNvSpPr txBox="1"/>
          <p:nvPr/>
        </p:nvSpPr>
        <p:spPr>
          <a:xfrm>
            <a:off x="614363" y="316240"/>
            <a:ext cx="8184356" cy="523220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it-IT" sz="2800" b="1" dirty="0" smtClean="0">
                <a:solidFill>
                  <a:schemeClr val="bg1"/>
                </a:solidFill>
                <a:latin typeface="Lato Black"/>
              </a:rPr>
              <a:t>Giornate con </a:t>
            </a:r>
            <a:r>
              <a:rPr lang="it-IT" sz="2800" b="1" dirty="0" err="1" smtClean="0">
                <a:solidFill>
                  <a:schemeClr val="bg1"/>
                </a:solidFill>
                <a:latin typeface="Lato Black"/>
              </a:rPr>
              <a:t>biblio-point</a:t>
            </a:r>
            <a:r>
              <a:rPr lang="it-IT" sz="2800" b="1" dirty="0" smtClean="0">
                <a:solidFill>
                  <a:schemeClr val="bg1"/>
                </a:solidFill>
                <a:latin typeface="Lato Black"/>
              </a:rPr>
              <a:t> nelle anagrafi</a:t>
            </a:r>
            <a:endParaRPr lang="it-IT" sz="2800" b="1" dirty="0">
              <a:solidFill>
                <a:schemeClr val="bg1"/>
              </a:solidFill>
              <a:latin typeface="Lato Black"/>
            </a:endParaRPr>
          </a:p>
        </p:txBody>
      </p:sp>
      <p:sp>
        <p:nvSpPr>
          <p:cNvPr id="10244" name="CasellaDiTesto 3">
            <a:extLst>
              <a:ext uri="{FF2B5EF4-FFF2-40B4-BE49-F238E27FC236}">
                <a16:creationId xmlns:a16="http://schemas.microsoft.com/office/drawing/2014/main" id="{DBDF77AA-9C2A-8922-AAC4-5611B4D1F2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1297" y="1398588"/>
            <a:ext cx="8184356" cy="430887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bg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>
              <a:defRPr>
                <a:solidFill>
                  <a:schemeClr val="bg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>
              <a:defRPr>
                <a:solidFill>
                  <a:schemeClr val="bg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>
              <a:defRPr>
                <a:solidFill>
                  <a:schemeClr val="bg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>
              <a:defRPr>
                <a:solidFill>
                  <a:schemeClr val="bg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marL="0" lvl="1" indent="0" algn="just" eaLnBrk="1" hangingPunct="1">
              <a:spcAft>
                <a:spcPts val="1000"/>
              </a:spcAft>
              <a:defRPr/>
            </a:pPr>
            <a:r>
              <a:rPr lang="it-IT" sz="1600" dirty="0">
                <a:solidFill>
                  <a:schemeClr val="tx1"/>
                </a:solidFill>
                <a:latin typeface="Lato Medium"/>
                <a:ea typeface="Lato Medium"/>
                <a:cs typeface="Lato Medium"/>
              </a:rPr>
              <a:t>La </a:t>
            </a:r>
            <a:r>
              <a:rPr lang="it-IT" sz="1600" dirty="0">
                <a:solidFill>
                  <a:srgbClr val="FF0000"/>
                </a:solidFill>
                <a:latin typeface="Lato Medium"/>
                <a:ea typeface="Lato Medium"/>
                <a:cs typeface="Lato Medium"/>
              </a:rPr>
              <a:t>collaborazione tra</a:t>
            </a:r>
            <a:r>
              <a:rPr lang="it-IT" sz="1600" dirty="0">
                <a:solidFill>
                  <a:schemeClr val="tx1"/>
                </a:solidFill>
                <a:latin typeface="Lato Medium"/>
                <a:ea typeface="Lato Medium"/>
                <a:cs typeface="Lato Medium"/>
              </a:rPr>
              <a:t> le </a:t>
            </a:r>
            <a:r>
              <a:rPr lang="it-IT" sz="1600" dirty="0">
                <a:solidFill>
                  <a:srgbClr val="FF0000"/>
                </a:solidFill>
                <a:latin typeface="Lato Medium"/>
                <a:ea typeface="Lato Medium"/>
                <a:cs typeface="Lato Medium"/>
              </a:rPr>
              <a:t>Biblioteche</a:t>
            </a:r>
            <a:r>
              <a:rPr lang="it-IT" sz="1600" dirty="0">
                <a:solidFill>
                  <a:schemeClr val="tx1"/>
                </a:solidFill>
                <a:latin typeface="Lato Medium"/>
                <a:ea typeface="Lato Medium"/>
                <a:cs typeface="Lato Medium"/>
              </a:rPr>
              <a:t> e </a:t>
            </a:r>
            <a:r>
              <a:rPr lang="it-IT" sz="1600" dirty="0" smtClean="0">
                <a:solidFill>
                  <a:schemeClr val="tx1"/>
                </a:solidFill>
                <a:latin typeface="Lato Medium"/>
                <a:ea typeface="Lato Medium"/>
                <a:cs typeface="Lato Medium"/>
              </a:rPr>
              <a:t>l'</a:t>
            </a:r>
            <a:r>
              <a:rPr lang="it-IT" sz="1600" dirty="0" smtClean="0">
                <a:solidFill>
                  <a:srgbClr val="FF0000"/>
                </a:solidFill>
                <a:latin typeface="Lato Medium"/>
                <a:ea typeface="Lato Medium"/>
                <a:cs typeface="Lato Medium"/>
              </a:rPr>
              <a:t>Anagrafe </a:t>
            </a:r>
            <a:r>
              <a:rPr lang="it-IT" sz="1600" dirty="0" smtClean="0">
                <a:solidFill>
                  <a:schemeClr val="tx1"/>
                </a:solidFill>
                <a:latin typeface="Lato Medium"/>
                <a:ea typeface="Lato Medium"/>
                <a:cs typeface="Lato Medium"/>
              </a:rPr>
              <a:t>si svilupperà specularmente anche con l’ individuazione  di alcune giornate che vedranno l’allestimento negli spazi delle anagrafi di piccole postazioni bibliotecarie (</a:t>
            </a:r>
            <a:r>
              <a:rPr lang="it-IT" sz="1600" dirty="0" err="1" smtClean="0">
                <a:solidFill>
                  <a:schemeClr val="tx1"/>
                </a:solidFill>
                <a:latin typeface="Lato Medium"/>
                <a:ea typeface="Lato Medium"/>
                <a:cs typeface="Lato Medium"/>
              </a:rPr>
              <a:t>biblio-point</a:t>
            </a:r>
            <a:r>
              <a:rPr lang="it-IT" sz="1600" dirty="0" smtClean="0">
                <a:solidFill>
                  <a:schemeClr val="tx1"/>
                </a:solidFill>
                <a:latin typeface="Lato Medium"/>
                <a:ea typeface="Lato Medium"/>
                <a:cs typeface="Lato Medium"/>
              </a:rPr>
              <a:t>)  in cui verranno presentati i servizi delle biblioteche  e saranno selezionati libri e audiovisivi declinati in base ai temi  dei singoli appuntamenti.</a:t>
            </a:r>
          </a:p>
          <a:p>
            <a:pPr marL="0" lvl="1" indent="0" algn="just" eaLnBrk="1" hangingPunct="1">
              <a:spcAft>
                <a:spcPts val="1000"/>
              </a:spcAft>
              <a:defRPr/>
            </a:pPr>
            <a:r>
              <a:rPr lang="it-IT" sz="1600" dirty="0" smtClean="0">
                <a:solidFill>
                  <a:schemeClr val="tx1"/>
                </a:solidFill>
                <a:latin typeface="Lato Medium"/>
                <a:ea typeface="Lato Medium"/>
                <a:cs typeface="Lato Medium"/>
              </a:rPr>
              <a:t>Sono state individuate come particolarmente significative 4 ricorrenze:</a:t>
            </a:r>
          </a:p>
          <a:p>
            <a:pPr marL="285750" lvl="1" algn="just" eaLnBrk="1" hangingPunct="1">
              <a:spcAft>
                <a:spcPts val="1000"/>
              </a:spcAft>
              <a:buFont typeface="Arial" panose="020B0604020202020204" pitchFamily="34" charset="0"/>
              <a:buChar char="•"/>
              <a:defRPr/>
            </a:pPr>
            <a:r>
              <a:rPr lang="it-IT" altLang="it-IT" sz="1600" dirty="0" smtClean="0">
                <a:solidFill>
                  <a:schemeClr val="tx1"/>
                </a:solidFill>
                <a:latin typeface="Lato Medium" pitchFamily="34" charset="0"/>
                <a:cs typeface="Lato Medium" pitchFamily="34" charset="0"/>
              </a:rPr>
              <a:t>23 </a:t>
            </a:r>
            <a:r>
              <a:rPr lang="it-IT" altLang="it-IT" sz="1600" dirty="0">
                <a:solidFill>
                  <a:schemeClr val="tx1"/>
                </a:solidFill>
                <a:latin typeface="Lato Medium" pitchFamily="34" charset="0"/>
                <a:cs typeface="Lato Medium" pitchFamily="34" charset="0"/>
              </a:rPr>
              <a:t>aprile: Giornata mondiale del libro e del diritto d'autore</a:t>
            </a:r>
          </a:p>
          <a:p>
            <a:pPr marL="285750" lvl="1" algn="just" eaLnBrk="1" hangingPunct="1">
              <a:spcAft>
                <a:spcPts val="1000"/>
              </a:spcAft>
              <a:buFont typeface="Arial" panose="020B0604020202020204" pitchFamily="34" charset="0"/>
              <a:buChar char="•"/>
              <a:defRPr/>
            </a:pPr>
            <a:r>
              <a:rPr lang="it-IT" altLang="it-IT" sz="1600" dirty="0">
                <a:solidFill>
                  <a:schemeClr val="tx1"/>
                </a:solidFill>
                <a:latin typeface="Lato Medium" pitchFamily="34" charset="0"/>
                <a:cs typeface="Lato Medium" pitchFamily="34" charset="0"/>
              </a:rPr>
              <a:t>22-28 maggio: Settimana dei diritti dell'infanzia e dell'adolescenza</a:t>
            </a:r>
          </a:p>
          <a:p>
            <a:pPr marL="285750" lvl="1" algn="just" eaLnBrk="1" hangingPunct="1">
              <a:spcAft>
                <a:spcPts val="1000"/>
              </a:spcAft>
              <a:buFont typeface="Arial" panose="020B0604020202020204" pitchFamily="34" charset="0"/>
              <a:buChar char="•"/>
              <a:defRPr/>
            </a:pPr>
            <a:r>
              <a:rPr lang="it-IT" altLang="it-IT" sz="1600" dirty="0">
                <a:solidFill>
                  <a:schemeClr val="tx1"/>
                </a:solidFill>
                <a:latin typeface="Lato Medium" pitchFamily="34" charset="0"/>
                <a:cs typeface="Lato Medium" pitchFamily="34" charset="0"/>
              </a:rPr>
              <a:t>26 settembre: Giornata europea delle lingue, cui potrebbe eventualmente essere abbinata la Giornata Mondiale del Migrante e del rifugiato (24 settembre)</a:t>
            </a:r>
          </a:p>
          <a:p>
            <a:pPr marL="285750" lvl="1" algn="just" eaLnBrk="1" hangingPunct="1">
              <a:spcAft>
                <a:spcPts val="1000"/>
              </a:spcAft>
              <a:buFont typeface="Arial" panose="020B0604020202020204" pitchFamily="34" charset="0"/>
              <a:buChar char="•"/>
              <a:defRPr/>
            </a:pPr>
            <a:r>
              <a:rPr lang="it-IT" altLang="it-IT" sz="1600" dirty="0">
                <a:solidFill>
                  <a:schemeClr val="tx1"/>
                </a:solidFill>
                <a:latin typeface="Lato Medium" pitchFamily="34" charset="0"/>
                <a:cs typeface="Lato Medium" pitchFamily="34" charset="0"/>
              </a:rPr>
              <a:t>25 novembre: Giornata internazionale per l'eliminazione della violenza contro le donne</a:t>
            </a:r>
            <a:endParaRPr lang="it-IT" altLang="it-IT" sz="1600" dirty="0" smtClean="0">
              <a:solidFill>
                <a:schemeClr val="tx1"/>
              </a:solidFill>
              <a:latin typeface="Lato Medium" pitchFamily="34" charset="0"/>
              <a:cs typeface="Lato Medium" pitchFamily="34" charset="0"/>
            </a:endParaRPr>
          </a:p>
          <a:p>
            <a:pPr marL="0" lvl="1" indent="0" algn="just" eaLnBrk="1" hangingPunct="1">
              <a:spcAft>
                <a:spcPts val="1000"/>
              </a:spcAft>
              <a:defRPr/>
            </a:pPr>
            <a:r>
              <a:rPr lang="it-IT" altLang="it-IT" sz="1600" dirty="0" smtClean="0">
                <a:solidFill>
                  <a:schemeClr val="tx1"/>
                </a:solidFill>
                <a:latin typeface="Lato Medium" pitchFamily="34" charset="0"/>
                <a:cs typeface="Lato Medium" pitchFamily="34" charset="0"/>
              </a:rPr>
              <a:t>In queste giornate gli utenti delle anagrafi potranno anche iscriversi e accedere al prestito..</a:t>
            </a:r>
            <a:endParaRPr lang="it-IT" altLang="it-IT" sz="1600" dirty="0">
              <a:solidFill>
                <a:schemeClr val="tx1"/>
              </a:solidFill>
              <a:latin typeface="Lato Medium" pitchFamily="34" charset="0"/>
              <a:cs typeface="Lato Medium" pitchFamily="34" charset="0"/>
            </a:endParaRPr>
          </a:p>
        </p:txBody>
      </p:sp>
      <p:pic>
        <p:nvPicPr>
          <p:cNvPr id="20485" name="Immagine 7">
            <a:extLst>
              <a:ext uri="{FF2B5EF4-FFF2-40B4-BE49-F238E27FC236}">
                <a16:creationId xmlns:a16="http://schemas.microsoft.com/office/drawing/2014/main" id="{97B3E669-BF1A-BF07-3E27-0F9DC945D9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84775"/>
            <a:ext cx="763588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79615B-DAC4-4BA4-AC75-E0895E89860B}" type="slidenum">
              <a:rPr lang="it-IT" altLang="it-IT" smtClean="0"/>
              <a:pPr>
                <a:defRPr/>
              </a:pPr>
              <a:t>9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8908636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3CED09B7CC8034BA67FC56578995E52" ma:contentTypeVersion="4" ma:contentTypeDescription="Creare un nuovo documento." ma:contentTypeScope="" ma:versionID="212afdfb236ee300e12f860067517408">
  <xsd:schema xmlns:xsd="http://www.w3.org/2001/XMLSchema" xmlns:xs="http://www.w3.org/2001/XMLSchema" xmlns:p="http://schemas.microsoft.com/office/2006/metadata/properties" xmlns:ns2="4d113b9d-0cc7-43c7-a8ae-1642a170d9ab" xmlns:ns3="6384d9f1-c5ad-491b-83a8-f12868669af0" targetNamespace="http://schemas.microsoft.com/office/2006/metadata/properties" ma:root="true" ma:fieldsID="1cc07d3748b917efdef44828a83334b5" ns2:_="" ns3:_="">
    <xsd:import namespace="4d113b9d-0cc7-43c7-a8ae-1642a170d9ab"/>
    <xsd:import namespace="6384d9f1-c5ad-491b-83a8-f12868669af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d113b9d-0cc7-43c7-a8ae-1642a170d9a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384d9f1-c5ad-491b-83a8-f12868669af0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Condivis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Condiviso con dettagli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6384d9f1-c5ad-491b-83a8-f12868669af0">
      <UserInfo>
        <DisplayName>Elisa Bellistri</DisplayName>
        <AccountId>14</AccountId>
        <AccountType/>
      </UserInfo>
      <UserInfo>
        <DisplayName>Massimo Fabio Stefan Maestri</DisplayName>
        <AccountId>12</AccountId>
        <AccountType/>
      </UserInfo>
      <UserInfo>
        <DisplayName>Federica Tassara</DisplayName>
        <AccountId>16</AccountId>
        <AccountType/>
      </UserInfo>
    </SharedWithUsers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E53C45F-6A35-4AFE-8C3A-3CC910D81C90}">
  <ds:schemaRefs>
    <ds:schemaRef ds:uri="4d113b9d-0cc7-43c7-a8ae-1642a170d9ab"/>
    <ds:schemaRef ds:uri="6384d9f1-c5ad-491b-83a8-f12868669af0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9DFF75BF-1448-493C-A24A-97278560120F}">
  <ds:schemaRefs>
    <ds:schemaRef ds:uri="http://purl.org/dc/dcmitype/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6384d9f1-c5ad-491b-83a8-f12868669af0"/>
    <ds:schemaRef ds:uri="4d113b9d-0cc7-43c7-a8ae-1642a170d9ab"/>
    <ds:schemaRef ds:uri="http://www.w3.org/XML/1998/namespac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33EFEA05-3CA0-42C6-8325-77E3B36597F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</TotalTime>
  <Words>808</Words>
  <Application>Microsoft Office PowerPoint</Application>
  <PresentationFormat>Personalizzato</PresentationFormat>
  <Paragraphs>116</Paragraphs>
  <Slides>10</Slides>
  <Notes>10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10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21" baseType="lpstr">
      <vt:lpstr>MS PGothic</vt:lpstr>
      <vt:lpstr>MS PGothic</vt:lpstr>
      <vt:lpstr>Arial</vt:lpstr>
      <vt:lpstr>Arial Unicode MS</vt:lpstr>
      <vt:lpstr>Book Antiqua</vt:lpstr>
      <vt:lpstr>Calibri</vt:lpstr>
      <vt:lpstr>Frutiger 75 Black</vt:lpstr>
      <vt:lpstr>Lato Black</vt:lpstr>
      <vt:lpstr>Lato Medium</vt:lpstr>
      <vt:lpstr>Times New Roman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Fabio Famoso</dc:creator>
  <cp:lastModifiedBy>Federica Tassara</cp:lastModifiedBy>
  <cp:revision>47</cp:revision>
  <cp:lastPrinted>2020-01-27T18:13:29Z</cp:lastPrinted>
  <dcterms:created xsi:type="dcterms:W3CDTF">2015-12-16T11:13:48Z</dcterms:created>
  <dcterms:modified xsi:type="dcterms:W3CDTF">2023-08-07T12:04:41Z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0x010100C3CED09B7CC8034BA67FC56578995E52</vt:lpwstr>
  </property>
  <property fmtid="{D5CDD505-2E9C-101B-9397-08002B2CF9AE}" pid="3" name="MediaServiceImageTags">
    <vt:lpwstr/>
  </property>
  <property fmtid="{D5CDD505-2E9C-101B-9397-08002B2CF9AE}" pid="4" name="MSIP_Label_ad7e3597-476a-4d14-9a2c-01fda5954799_Enabled">
    <vt:lpwstr>true</vt:lpwstr>
  </property>
  <property fmtid="{D5CDD505-2E9C-101B-9397-08002B2CF9AE}" pid="5" name="MSIP_Label_ad7e3597-476a-4d14-9a2c-01fda5954799_SetDate">
    <vt:lpwstr>2023-04-28T08:32:32Z</vt:lpwstr>
  </property>
  <property fmtid="{D5CDD505-2E9C-101B-9397-08002B2CF9AE}" pid="6" name="MSIP_Label_ad7e3597-476a-4d14-9a2c-01fda5954799_Method">
    <vt:lpwstr>Standard</vt:lpwstr>
  </property>
  <property fmtid="{D5CDD505-2E9C-101B-9397-08002B2CF9AE}" pid="7" name="MSIP_Label_ad7e3597-476a-4d14-9a2c-01fda5954799_Name">
    <vt:lpwstr>Generale</vt:lpwstr>
  </property>
  <property fmtid="{D5CDD505-2E9C-101B-9397-08002B2CF9AE}" pid="8" name="MSIP_Label_ad7e3597-476a-4d14-9a2c-01fda5954799_SiteId">
    <vt:lpwstr>ca916905-b31d-4af5-8307-1ac286ef0b1e</vt:lpwstr>
  </property>
  <property fmtid="{D5CDD505-2E9C-101B-9397-08002B2CF9AE}" pid="9" name="MSIP_Label_ad7e3597-476a-4d14-9a2c-01fda5954799_ActionId">
    <vt:lpwstr>8ddb33d5-f30e-4c02-b26d-5614668f46e8</vt:lpwstr>
  </property>
  <property fmtid="{D5CDD505-2E9C-101B-9397-08002B2CF9AE}" pid="10" name="MSIP_Label_ad7e3597-476a-4d14-9a2c-01fda5954799_ContentBits">
    <vt:lpwstr>0</vt:lpwstr>
  </property>
  <property fmtid="{D5CDD505-2E9C-101B-9397-08002B2CF9AE}" pid="11" name="_SourceUrl">
    <vt:lpwstr/>
  </property>
  <property fmtid="{D5CDD505-2E9C-101B-9397-08002B2CF9AE}" pid="12" name="_SharedFileIndex">
    <vt:lpwstr/>
  </property>
  <property fmtid="{D5CDD505-2E9C-101B-9397-08002B2CF9AE}" pid="13" name="ComplianceAssetId">
    <vt:lpwstr/>
  </property>
  <property fmtid="{D5CDD505-2E9C-101B-9397-08002B2CF9AE}" pid="14" name="_ExtendedDescription">
    <vt:lpwstr/>
  </property>
  <property fmtid="{D5CDD505-2E9C-101B-9397-08002B2CF9AE}" pid="15" name="TriggerFlowInfo">
    <vt:lpwstr/>
  </property>
</Properties>
</file>