
<file path=[Content_Types].xml><?xml version="1.0" encoding="utf-8"?>
<Types xmlns="http://schemas.openxmlformats.org/package/2006/content-types">
  <Default Extension="fntdata" ContentType="application/x-fontdata"/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48" r:id="rId1"/>
    <p:sldMasterId id="2147483660" r:id="rId2"/>
  </p:sldMasterIdLst>
  <p:sldIdLst>
    <p:sldId id="256" r:id="rId3"/>
    <p:sldId id="269" r:id="rId4"/>
    <p:sldId id="265" r:id="rId5"/>
    <p:sldId id="257" r:id="rId6"/>
    <p:sldId id="263" r:id="rId7"/>
  </p:sldIdLst>
  <p:sldSz cx="18288000" cy="10287000"/>
  <p:notesSz cx="6858000" cy="9144000"/>
  <p:embeddedFontLst>
    <p:embeddedFont>
      <p:font typeface="Calibri" panose="020F0502020204030204" pitchFamily="34" charset="0"/>
      <p:regular r:id="rId8"/>
      <p:bold r:id="rId9"/>
      <p:italic r:id="rId10"/>
      <p:boldItalic r:id="rId11"/>
    </p:embeddedFont>
    <p:embeddedFont>
      <p:font typeface="Poppins Light" panose="00000400000000000000" pitchFamily="2" charset="0"/>
      <p:regular r:id="rId12"/>
      <p:italic r:id="rId13"/>
    </p:embeddedFont>
    <p:embeddedFont>
      <p:font typeface="Poppins Light Bold" panose="020B0604020202020204" charset="0"/>
      <p:regular r:id="rId14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 autoAdjust="0"/>
    <p:restoredTop sz="94622" autoAdjust="0"/>
  </p:normalViewPr>
  <p:slideViewPr>
    <p:cSldViewPr>
      <p:cViewPr varScale="1">
        <p:scale>
          <a:sx n="54" d="100"/>
          <a:sy n="54" d="100"/>
        </p:scale>
        <p:origin x="754" y="82"/>
      </p:cViewPr>
      <p:guideLst>
        <p:guide orient="horz" pos="2160"/>
        <p:guide pos="288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00" d="100"/>
        <a:sy n="100" d="100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font" Target="fonts/font1.fntdata"/><Relationship Id="rId13" Type="http://schemas.openxmlformats.org/officeDocument/2006/relationships/font" Target="fonts/font6.fntdata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font" Target="fonts/font5.fntdata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font" Target="fonts/font4.fntdata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font" Target="fonts/font3.fntdata"/><Relationship Id="rId4" Type="http://schemas.openxmlformats.org/officeDocument/2006/relationships/slide" Target="slides/slide2.xml"/><Relationship Id="rId9" Type="http://schemas.openxmlformats.org/officeDocument/2006/relationships/font" Target="fonts/font2.fntdata"/><Relationship Id="rId14" Type="http://schemas.openxmlformats.org/officeDocument/2006/relationships/font" Target="fonts/font7.fntdata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65314C0-6914-4ECD-A75B-333640FB1B3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8CF0AE7-BB7D-4D53-B780-2310E2C8DA60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C9DA559-24C8-4532-A0A3-4C609588670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34FF79-8B1F-4D36-9AF0-62E154E8381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CBB6D850-BED7-4CCE-84D0-C19FD2349295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96349020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1E337F5C-7E9D-4700-8C7F-C5529E6AB81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5782236-677A-4AED-BCDB-26706E0DF512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6D647EC-7F8A-471F-B4A4-613E31BCE3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F7BC384E-C9FE-4672-9CEE-9D04A60D1DB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468C5A3-E282-445B-B703-A00B3129154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59496191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3558B29-4E05-408B-9553-E8C955E5A65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A1FFD67-2A28-4A29-B4FE-769B4FE5A913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7EFAB73-5F6E-44F2-A000-B282853CE07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6BCC249E-3ADF-4200-B15D-8E0E655C2C8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0AFE14-5BD9-4315-A8EA-DB83ED02FDC5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814418407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4DC2489C-72F0-4F87-9972-3E7D67F82A84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7F7FF32-3613-41BC-A847-B4FC92A483E0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69CBABDA-32B2-4833-A72E-F7350F18850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DDBC17EB-BB4C-40B1-99E4-11C86624DA4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F9E03076-CBF8-40CC-9CE5-72A9A429ED9B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2963262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3">
            <a:extLst>
              <a:ext uri="{FF2B5EF4-FFF2-40B4-BE49-F238E27FC236}">
                <a16:creationId xmlns:a16="http://schemas.microsoft.com/office/drawing/2014/main" id="{7FAC03D5-57D5-4700-BDC8-3943A286896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043B8225-D69F-47BE-916B-F464C22EF15E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8" name="Footer Placeholder 4">
            <a:extLst>
              <a:ext uri="{FF2B5EF4-FFF2-40B4-BE49-F238E27FC236}">
                <a16:creationId xmlns:a16="http://schemas.microsoft.com/office/drawing/2014/main" id="{51CC7902-4F48-4CB2-9CB0-4C8172AE73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9" name="Slide Number Placeholder 5">
            <a:extLst>
              <a:ext uri="{FF2B5EF4-FFF2-40B4-BE49-F238E27FC236}">
                <a16:creationId xmlns:a16="http://schemas.microsoft.com/office/drawing/2014/main" id="{C04445AF-CE38-41D1-AFF9-89BA1110F41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6AFF822-F5D1-4C79-AC57-3BF1822E08AA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06239403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3">
            <a:extLst>
              <a:ext uri="{FF2B5EF4-FFF2-40B4-BE49-F238E27FC236}">
                <a16:creationId xmlns:a16="http://schemas.microsoft.com/office/drawing/2014/main" id="{B8ECA45E-CFA2-4949-A166-C630D49B5AA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903B1F86-6CD0-4E5D-BBF1-9946BEFA86C9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4" name="Footer Placeholder 4">
            <a:extLst>
              <a:ext uri="{FF2B5EF4-FFF2-40B4-BE49-F238E27FC236}">
                <a16:creationId xmlns:a16="http://schemas.microsoft.com/office/drawing/2014/main" id="{EFC44F41-A7B4-4B89-AB4E-93DA929D3F0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5" name="Slide Number Placeholder 5">
            <a:extLst>
              <a:ext uri="{FF2B5EF4-FFF2-40B4-BE49-F238E27FC236}">
                <a16:creationId xmlns:a16="http://schemas.microsoft.com/office/drawing/2014/main" id="{E0913691-6F95-405F-9F4A-CF493DAC3B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BE02D2E5-059D-4577-85E9-C727BB164DD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74509394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>
            <a:extLst>
              <a:ext uri="{FF2B5EF4-FFF2-40B4-BE49-F238E27FC236}">
                <a16:creationId xmlns:a16="http://schemas.microsoft.com/office/drawing/2014/main" id="{C973FC08-AA81-482F-AC0E-EB127EDCD21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14B07AA6-0870-4F4F-B99B-2DFF829BA167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3" name="Footer Placeholder 4">
            <a:extLst>
              <a:ext uri="{FF2B5EF4-FFF2-40B4-BE49-F238E27FC236}">
                <a16:creationId xmlns:a16="http://schemas.microsoft.com/office/drawing/2014/main" id="{33A83553-2CF5-406D-920D-BE98E748827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4" name="Slide Number Placeholder 5">
            <a:extLst>
              <a:ext uri="{FF2B5EF4-FFF2-40B4-BE49-F238E27FC236}">
                <a16:creationId xmlns:a16="http://schemas.microsoft.com/office/drawing/2014/main" id="{995648F7-F976-4898-ADDC-5C0986CA0BF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D77E7CD-6F53-454E-BCE3-4E51DB1EC123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8883708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C3CBB2CD-3BB5-43D6-A90C-429476AA885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AB236E12-3734-4E55-963E-1D9E70A364A4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803F88E1-0B4D-40E5-9D11-2E4CAD37389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6C650918-9A5D-4087-BE07-EF992715D9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8444CD5-6C90-4DA8-AFEC-E204CF14BE5B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42029457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 rtlCol="0">
            <a:normAutofit/>
          </a:bodyPr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lvl="0"/>
            <a:endParaRPr lang="en-US" noProof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3">
            <a:extLst>
              <a:ext uri="{FF2B5EF4-FFF2-40B4-BE49-F238E27FC236}">
                <a16:creationId xmlns:a16="http://schemas.microsoft.com/office/drawing/2014/main" id="{026E850C-F4AB-4948-80EE-8B4F4237575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79E562FC-E747-49E7-99A6-30E06D0B85A9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6" name="Footer Placeholder 4">
            <a:extLst>
              <a:ext uri="{FF2B5EF4-FFF2-40B4-BE49-F238E27FC236}">
                <a16:creationId xmlns:a16="http://schemas.microsoft.com/office/drawing/2014/main" id="{039B566C-D0C4-4BB2-A949-269E4C856F5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7" name="Slide Number Placeholder 5">
            <a:extLst>
              <a:ext uri="{FF2B5EF4-FFF2-40B4-BE49-F238E27FC236}">
                <a16:creationId xmlns:a16="http://schemas.microsoft.com/office/drawing/2014/main" id="{81DD7D4A-CEC7-4351-AD89-76B217BD840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61694AE0-64BA-4915-B27E-394E59102FA8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61363348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122311A-FF1C-4CC8-ACF4-95D65D09E23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803B4A0-FA06-4147-B682-EF3AF487C7BB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C338C627-F6CF-426C-8762-21601CEAC84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83B923AA-A176-4CD9-A79A-9B9669D99C7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E728D7DA-9A36-47CA-BEAF-5E0008D908D4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476514346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E110EE4-5076-4FC0-A019-F4693277F54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44188FF3-26FD-4883-8557-98E1A37E9AFC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826A338-5F4B-41DC-A027-50C1CBB7318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0EEE0E4-FE0B-48C0-8FEB-8100C1B87E0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pPr>
              <a:defRPr/>
            </a:pPr>
            <a:fld id="{DD8B7399-89A8-42AE-B5E6-5495C885BC83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360434944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12/20/2021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‹N›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Title Placeholder 1">
            <a:extLst>
              <a:ext uri="{FF2B5EF4-FFF2-40B4-BE49-F238E27FC236}">
                <a16:creationId xmlns:a16="http://schemas.microsoft.com/office/drawing/2014/main" id="{8B5EDF3F-ED4E-4FA2-B79E-7B0F2597CB3E}"/>
              </a:ext>
            </a:extLst>
          </p:cNvPr>
          <p:cNvSpPr>
            <a:spLocks noGrp="1"/>
          </p:cNvSpPr>
          <p:nvPr>
            <p:ph type="title"/>
          </p:nvPr>
        </p:nvSpPr>
        <p:spPr bwMode="auto">
          <a:xfrm>
            <a:off x="457200" y="274638"/>
            <a:ext cx="8229600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title style</a:t>
            </a:r>
          </a:p>
        </p:txBody>
      </p:sp>
      <p:sp>
        <p:nvSpPr>
          <p:cNvPr id="1027" name="Text Placeholder 2">
            <a:extLst>
              <a:ext uri="{FF2B5EF4-FFF2-40B4-BE49-F238E27FC236}">
                <a16:creationId xmlns:a16="http://schemas.microsoft.com/office/drawing/2014/main" id="{F9B5BF25-E687-4846-B0FA-5DA40347B952}"/>
              </a:ext>
            </a:extLst>
          </p:cNvPr>
          <p:cNvSpPr>
            <a:spLocks noGrp="1"/>
          </p:cNvSpPr>
          <p:nvPr>
            <p:ph type="body" idx="1"/>
          </p:nvPr>
        </p:nvSpPr>
        <p:spPr bwMode="auto">
          <a:xfrm>
            <a:off x="457200" y="1600200"/>
            <a:ext cx="8229600" cy="4525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altLang="it-IT"/>
              <a:t>Click to edit Master text styles</a:t>
            </a:r>
          </a:p>
          <a:p>
            <a:pPr lvl="1"/>
            <a:r>
              <a:rPr lang="en-US" altLang="it-IT"/>
              <a:t>Second level</a:t>
            </a:r>
          </a:p>
          <a:p>
            <a:pPr lvl="2"/>
            <a:r>
              <a:rPr lang="en-US" altLang="it-IT"/>
              <a:t>Third level</a:t>
            </a:r>
          </a:p>
          <a:p>
            <a:pPr lvl="3"/>
            <a:r>
              <a:rPr lang="en-US" altLang="it-IT"/>
              <a:t>Fourth level</a:t>
            </a:r>
          </a:p>
          <a:p>
            <a:pPr lvl="4"/>
            <a:r>
              <a:rPr lang="en-US" altLang="it-IT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55044D2-7757-4619-8629-77A404CBB47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fld id="{6CB79931-B834-48A5-B5BD-E377481924C3}" type="datetimeFigureOut">
              <a:rPr lang="en-US"/>
              <a:pPr>
                <a:defRPr/>
              </a:pPr>
              <a:t>12/20/2021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ACB61EE-1062-47CE-BAD9-9DEB2D77456F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 eaLnBrk="1" fontAlgn="auto" hangingPunct="1">
              <a:spcBef>
                <a:spcPts val="0"/>
              </a:spcBef>
              <a:spcAft>
                <a:spcPts val="0"/>
              </a:spcAft>
              <a:defRPr sz="1200">
                <a:solidFill>
                  <a:schemeClr val="tx1">
                    <a:tint val="75000"/>
                  </a:schemeClr>
                </a:solidFill>
                <a:latin typeface="+mn-lt"/>
                <a:cs typeface="+mn-cs"/>
              </a:defRPr>
            </a:lvl1pPr>
          </a:lstStyle>
          <a:p>
            <a:pPr>
              <a:defRPr/>
            </a:pPr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4B7ED2A-30ED-4897-A2A7-FAF87B9DB593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</a:bodyPr>
          <a:lstStyle>
            <a:lvl1pPr algn="r" eaLnBrk="1" hangingPunct="1">
              <a:defRPr sz="1200">
                <a:solidFill>
                  <a:srgbClr val="898989"/>
                </a:solidFill>
                <a:latin typeface="Calibri" panose="020F0502020204030204" pitchFamily="34" charset="0"/>
              </a:defRPr>
            </a:lvl1pPr>
          </a:lstStyle>
          <a:p>
            <a:pPr>
              <a:defRPr/>
            </a:pPr>
            <a:fld id="{B481545D-59A9-4039-87C9-C1B897C05FE6}" type="slidenum">
              <a:rPr lang="en-US" altLang="it-IT"/>
              <a:pPr>
                <a:defRPr/>
              </a:pPr>
              <a:t>‹N›</a:t>
            </a:fld>
            <a:endParaRPr lang="en-US" altLang="it-IT"/>
          </a:p>
        </p:txBody>
      </p:sp>
    </p:spTree>
    <p:extLst>
      <p:ext uri="{BB962C8B-B14F-4D97-AF65-F5344CB8AC3E}">
        <p14:creationId xmlns:p14="http://schemas.microsoft.com/office/powerpoint/2010/main" val="142277048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rtl="0" eaLnBrk="0" fontAlgn="base" hangingPunct="0">
        <a:spcBef>
          <a:spcPct val="0"/>
        </a:spcBef>
        <a:spcAft>
          <a:spcPct val="0"/>
        </a:spcAft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  <a:lvl2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2pPr>
      <a:lvl3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3pPr>
      <a:lvl4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4pPr>
      <a:lvl5pPr algn="ctr" rtl="0" eaLnBrk="0" fontAlgn="base" hangingPunct="0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5pPr>
      <a:lvl6pPr marL="4572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6pPr>
      <a:lvl7pPr marL="9144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7pPr>
      <a:lvl8pPr marL="13716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8pPr>
      <a:lvl9pPr marL="1828800" algn="ctr" rtl="0" fontAlgn="base"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Calibri" panose="020F0502020204030204" pitchFamily="34" charset="0"/>
        </a:defRPr>
      </a:lvl9pPr>
    </p:titleStyle>
    <p:bodyStyle>
      <a:lvl1pPr marL="342900" indent="-3429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rtl="0" eaLnBrk="0" fontAlgn="base" hangingPunct="0">
        <a:spcBef>
          <a:spcPct val="20000"/>
        </a:spcBef>
        <a:spcAft>
          <a:spcPct val="0"/>
        </a:spcAft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www.contrattoacqua.it/" TargetMode="External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7.xml"/><Relationship Id="rId5" Type="http://schemas.openxmlformats.org/officeDocument/2006/relationships/image" Target="../media/image7.png"/><Relationship Id="rId4" Type="http://schemas.openxmlformats.org/officeDocument/2006/relationships/image" Target="../media/image6.png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DBEFE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>
            <a:extLst>
              <a:ext uri="{FF2B5EF4-FFF2-40B4-BE49-F238E27FC236}">
                <a16:creationId xmlns:a16="http://schemas.microsoft.com/office/drawing/2014/main" id="{E9766A1E-E64F-419B-A1F6-790E67BBE872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85788" y="488950"/>
            <a:ext cx="3495675" cy="199231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3075" name="Picture 3">
            <a:extLst>
              <a:ext uri="{FF2B5EF4-FFF2-40B4-BE49-F238E27FC236}">
                <a16:creationId xmlns:a16="http://schemas.microsoft.com/office/drawing/2014/main" id="{25BB39B1-2D50-4DE3-956A-858CEBCD39D4}"/>
              </a:ext>
            </a:extLst>
          </p:cNvPr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822" t="12054" r="20184" b="30228"/>
          <a:stretch>
            <a:fillRect/>
          </a:stretch>
        </p:blipFill>
        <p:spPr bwMode="auto">
          <a:xfrm>
            <a:off x="15468600" y="396875"/>
            <a:ext cx="1793875" cy="17557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6" name="TextBox 6">
            <a:extLst>
              <a:ext uri="{FF2B5EF4-FFF2-40B4-BE49-F238E27FC236}">
                <a16:creationId xmlns:a16="http://schemas.microsoft.com/office/drawing/2014/main" id="{96439448-9FA5-4BB3-B701-E6B82CBED75B}"/>
              </a:ext>
            </a:extLst>
          </p:cNvPr>
          <p:cNvSpPr txBox="1"/>
          <p:nvPr/>
        </p:nvSpPr>
        <p:spPr>
          <a:xfrm>
            <a:off x="2333625" y="3616325"/>
            <a:ext cx="13441363" cy="858838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672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5600" b="1" i="0" u="none" strike="noStrike" kern="1200" cap="none" spc="-336" normalizeH="0" baseline="0" noProof="0" dirty="0">
                <a:ln>
                  <a:noFill/>
                </a:ln>
                <a:solidFill>
                  <a:srgbClr val="1D617A"/>
                </a:solidFill>
                <a:effectLst/>
                <a:uLnTx/>
                <a:uFillTx/>
                <a:latin typeface="Poppins Bold Bold Italics"/>
                <a:ea typeface="+mn-ea"/>
                <a:cs typeface="Arial" panose="020B0604020202020204" pitchFamily="34" charset="0"/>
              </a:rPr>
              <a:t>La Carta delle Città per il Diritto Umano all'Acqua</a:t>
            </a:r>
          </a:p>
        </p:txBody>
      </p:sp>
      <p:sp>
        <p:nvSpPr>
          <p:cNvPr id="7" name="TextBox 7">
            <a:extLst>
              <a:ext uri="{FF2B5EF4-FFF2-40B4-BE49-F238E27FC236}">
                <a16:creationId xmlns:a16="http://schemas.microsoft.com/office/drawing/2014/main" id="{86233A78-D35C-4238-ACA5-1F3220F1E065}"/>
              </a:ext>
            </a:extLst>
          </p:cNvPr>
          <p:cNvSpPr txBox="1"/>
          <p:nvPr/>
        </p:nvSpPr>
        <p:spPr>
          <a:xfrm>
            <a:off x="2971800" y="5260975"/>
            <a:ext cx="11763375" cy="2398713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ctr" defTabSz="914400" rtl="0" eaLnBrk="1" fontAlgn="auto" latinLnBrk="0" hangingPunct="1">
              <a:lnSpc>
                <a:spcPts val="49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600" b="0" i="0" u="none" strike="noStrike" kern="1200" cap="none" spc="0" normalizeH="0" baseline="0" noProof="0" dirty="0">
                <a:ln>
                  <a:noFill/>
                </a:ln>
                <a:solidFill>
                  <a:srgbClr val="1D617A"/>
                </a:solidFill>
                <a:effectLst/>
                <a:uLnTx/>
                <a:uFillTx/>
                <a:latin typeface="Poppins Light Bold"/>
                <a:ea typeface="+mn-ea"/>
                <a:cs typeface="Arial" panose="020B0604020202020204" pitchFamily="34" charset="0"/>
              </a:rPr>
              <a:t>Audizione presso la Commissione Affari Istituzionali e Città metropolitana di Milano</a:t>
            </a:r>
          </a:p>
          <a:p>
            <a:pPr marL="0" marR="0" lvl="0" indent="0" algn="ctr" defTabSz="914400" rtl="0" eaLnBrk="1" fontAlgn="auto" latinLnBrk="0" hangingPunct="1">
              <a:lnSpc>
                <a:spcPts val="4967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3311" b="0" i="0" u="none" strike="noStrike" kern="1200" cap="none" spc="0" normalizeH="0" baseline="0" noProof="0" dirty="0">
              <a:ln>
                <a:noFill/>
              </a:ln>
              <a:solidFill>
                <a:srgbClr val="1D617A"/>
              </a:solidFill>
              <a:effectLst/>
              <a:uLnTx/>
              <a:uFillTx/>
              <a:latin typeface="Poppins Light Bold"/>
              <a:ea typeface="+mn-ea"/>
              <a:cs typeface="Arial" panose="020B0604020202020204" pitchFamily="34" charset="0"/>
            </a:endParaRPr>
          </a:p>
          <a:p>
            <a:pPr marL="0" marR="0" lvl="0" indent="0" algn="ctr" defTabSz="914400" rtl="0" eaLnBrk="1" fontAlgn="auto" latinLnBrk="0" hangingPunct="1">
              <a:lnSpc>
                <a:spcPts val="3725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en-US" sz="2483" b="0" i="0" u="none" strike="noStrike" kern="1200" cap="none" spc="0" normalizeH="0" baseline="0" noProof="0" dirty="0">
                <a:ln>
                  <a:noFill/>
                </a:ln>
                <a:solidFill>
                  <a:srgbClr val="1D617A"/>
                </a:solidFill>
                <a:effectLst/>
                <a:uLnTx/>
                <a:uFillTx/>
                <a:latin typeface="Poppins Light Bold"/>
                <a:ea typeface="+mn-ea"/>
                <a:cs typeface="Arial" panose="020B0604020202020204" pitchFamily="34" charset="0"/>
              </a:rPr>
              <a:t>Milano 21/12/2021</a:t>
            </a:r>
          </a:p>
        </p:txBody>
      </p:sp>
      <p:sp>
        <p:nvSpPr>
          <p:cNvPr id="9" name="TextBox 9">
            <a:extLst>
              <a:ext uri="{FF2B5EF4-FFF2-40B4-BE49-F238E27FC236}">
                <a16:creationId xmlns:a16="http://schemas.microsoft.com/office/drawing/2014/main" id="{07B295DF-5398-4E16-AE07-757396B18340}"/>
              </a:ext>
            </a:extLst>
          </p:cNvPr>
          <p:cNvSpPr txBox="1"/>
          <p:nvPr/>
        </p:nvSpPr>
        <p:spPr>
          <a:xfrm>
            <a:off x="2878138" y="8582025"/>
            <a:ext cx="14724062" cy="1308100"/>
          </a:xfrm>
          <a:prstGeom prst="rect">
            <a:avLst/>
          </a:prstGeom>
        </p:spPr>
        <p:txBody>
          <a:bodyPr lIns="0" tIns="0" rIns="0" bIns="0">
            <a:spAutoFit/>
          </a:bodyPr>
          <a:lstStyle/>
          <a:p>
            <a:pPr marL="0" marR="0" lvl="0" indent="0" algn="r" defTabSz="914400" rtl="0" eaLnBrk="1" fontAlgn="auto" latinLnBrk="0" hangingPunct="1">
              <a:lnSpc>
                <a:spcPts val="508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0" i="1" u="none" strike="noStrike" kern="1200" cap="none" spc="0" normalizeH="0" baseline="0" noProof="0" dirty="0">
                <a:ln>
                  <a:noFill/>
                </a:ln>
                <a:solidFill>
                  <a:srgbClr val="1D617A"/>
                </a:solidFill>
                <a:effectLst/>
                <a:uLnTx/>
                <a:uFillTx/>
                <a:latin typeface="Poppins Light Bold"/>
                <a:ea typeface="+mn-ea"/>
                <a:cs typeface="Arial" panose="020B0604020202020204" pitchFamily="34" charset="0"/>
              </a:rPr>
              <a:t>Rosario Lembo - Cinzia </a:t>
            </a:r>
            <a:r>
              <a:rPr kumimoji="0" lang="it-IT" sz="3200" b="0" i="1" u="none" strike="noStrike" kern="1200" cap="none" spc="0" normalizeH="0" baseline="0" noProof="0" dirty="0" err="1">
                <a:ln>
                  <a:noFill/>
                </a:ln>
                <a:solidFill>
                  <a:srgbClr val="1D617A"/>
                </a:solidFill>
                <a:effectLst/>
                <a:uLnTx/>
                <a:uFillTx/>
                <a:latin typeface="Poppins Light Bold"/>
                <a:ea typeface="+mn-ea"/>
                <a:cs typeface="Arial" panose="020B0604020202020204" pitchFamily="34" charset="0"/>
              </a:rPr>
              <a:t>Thomareizis</a:t>
            </a:r>
            <a:r>
              <a:rPr kumimoji="0" lang="it-IT" sz="3200" b="0" i="1" u="none" strike="noStrike" kern="1200" cap="none" spc="0" normalizeH="0" baseline="0" noProof="0" dirty="0">
                <a:ln>
                  <a:noFill/>
                </a:ln>
                <a:solidFill>
                  <a:srgbClr val="1D617A"/>
                </a:solidFill>
                <a:effectLst/>
                <a:uLnTx/>
                <a:uFillTx/>
                <a:latin typeface="Poppins Light Bold"/>
                <a:ea typeface="+mn-ea"/>
                <a:cs typeface="Arial" panose="020B0604020202020204" pitchFamily="34" charset="0"/>
              </a:rPr>
              <a:t> </a:t>
            </a:r>
          </a:p>
          <a:p>
            <a:pPr marL="0" marR="0" lvl="0" indent="0" algn="r" defTabSz="914400" rtl="0" eaLnBrk="1" fontAlgn="auto" latinLnBrk="0" hangingPunct="1">
              <a:lnSpc>
                <a:spcPts val="5084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it-IT" sz="3200" b="0" i="0" u="none" strike="noStrike" kern="1200" cap="none" spc="0" normalizeH="0" baseline="0" noProof="0" dirty="0">
                <a:ln>
                  <a:noFill/>
                </a:ln>
                <a:solidFill>
                  <a:srgbClr val="1D617A"/>
                </a:solidFill>
                <a:effectLst/>
                <a:uLnTx/>
                <a:uFillTx/>
                <a:latin typeface="Poppins Light Bold"/>
                <a:ea typeface="+mn-ea"/>
                <a:cs typeface="Arial" panose="020B0604020202020204" pitchFamily="34" charset="0"/>
              </a:rPr>
              <a:t>Comitato Italiano Contratto Mondiale Acqua</a:t>
            </a:r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2" name="Rectangle 21">
            <a:extLst>
              <a:ext uri="{FF2B5EF4-FFF2-40B4-BE49-F238E27FC236}">
                <a16:creationId xmlns:a16="http://schemas.microsoft.com/office/drawing/2014/main" id="{13EFA6C3-82DC-4131-9929-2523E6FD0B81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8288000" cy="10287000"/>
          </a:xfrm>
          <a:prstGeom prst="rect">
            <a:avLst/>
          </a:prstGeom>
          <a:ln w="12700" cap="flat" cmpd="sng" algn="ctr">
            <a:noFill/>
            <a:prstDash val="solid"/>
            <a:miter lim="800000"/>
          </a:ln>
          <a:effectLst/>
          <a:extLst>
            <a:ext uri="{91240B29-F687-4F45-9708-019B960494DF}">
              <a14:hiddenLine xmlns:a14="http://schemas.microsoft.com/office/drawing/2010/main" w="12700" cap="flat" cmpd="sng" algn="ctr">
                <a:solidFill>
                  <a:schemeClr val="accent1">
                    <a:shade val="50000"/>
                  </a:schemeClr>
                </a:solidFill>
                <a:prstDash val="solid"/>
                <a:miter lim="800000"/>
              </a14:hiddenLine>
            </a:ext>
          </a:ex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4" name="Freeform: Shape 23">
            <a:extLst>
              <a:ext uri="{FF2B5EF4-FFF2-40B4-BE49-F238E27FC236}">
                <a16:creationId xmlns:a16="http://schemas.microsoft.com/office/drawing/2014/main" id="{AEC9469E-14CA-4358-BABC-CBF836A6142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3304520" cy="1151967"/>
          </a:xfrm>
          <a:custGeom>
            <a:avLst/>
            <a:gdLst>
              <a:gd name="connsiteX0" fmla="*/ 0 w 10753706"/>
              <a:gd name="connsiteY0" fmla="*/ 0 h 1027260"/>
              <a:gd name="connsiteX1" fmla="*/ 10753706 w 10753706"/>
              <a:gd name="connsiteY1" fmla="*/ 0 h 1027260"/>
              <a:gd name="connsiteX2" fmla="*/ 10748809 w 10753706"/>
              <a:gd name="connsiteY2" fmla="*/ 2522 h 1027260"/>
              <a:gd name="connsiteX3" fmla="*/ 10725330 w 10753706"/>
              <a:gd name="connsiteY3" fmla="*/ 11977 h 1027260"/>
              <a:gd name="connsiteX4" fmla="*/ 10615423 w 10753706"/>
              <a:gd name="connsiteY4" fmla="*/ 52967 h 1027260"/>
              <a:gd name="connsiteX5" fmla="*/ 10533936 w 10753706"/>
              <a:gd name="connsiteY5" fmla="*/ 53095 h 1027260"/>
              <a:gd name="connsiteX6" fmla="*/ 10466876 w 10753706"/>
              <a:gd name="connsiteY6" fmla="*/ 45180 h 1027260"/>
              <a:gd name="connsiteX7" fmla="*/ 10355090 w 10753706"/>
              <a:gd name="connsiteY7" fmla="*/ 89741 h 1027260"/>
              <a:gd name="connsiteX8" fmla="*/ 10087145 w 10753706"/>
              <a:gd name="connsiteY8" fmla="*/ 66115 h 1027260"/>
              <a:gd name="connsiteX9" fmla="*/ 10015902 w 10753706"/>
              <a:gd name="connsiteY9" fmla="*/ 76178 h 1027260"/>
              <a:gd name="connsiteX10" fmla="*/ 9806005 w 10753706"/>
              <a:gd name="connsiteY10" fmla="*/ 102435 h 1027260"/>
              <a:gd name="connsiteX11" fmla="*/ 9602583 w 10753706"/>
              <a:gd name="connsiteY11" fmla="*/ 179170 h 1027260"/>
              <a:gd name="connsiteX12" fmla="*/ 9469719 w 10753706"/>
              <a:gd name="connsiteY12" fmla="*/ 174721 h 1027260"/>
              <a:gd name="connsiteX13" fmla="*/ 9408692 w 10753706"/>
              <a:gd name="connsiteY13" fmla="*/ 189513 h 1027260"/>
              <a:gd name="connsiteX14" fmla="*/ 9364151 w 10753706"/>
              <a:gd name="connsiteY14" fmla="*/ 194072 h 1027260"/>
              <a:gd name="connsiteX15" fmla="*/ 9337751 w 10753706"/>
              <a:gd name="connsiteY15" fmla="*/ 197579 h 1027260"/>
              <a:gd name="connsiteX16" fmla="*/ 9297166 w 10753706"/>
              <a:gd name="connsiteY16" fmla="*/ 216558 h 1027260"/>
              <a:gd name="connsiteX17" fmla="*/ 9123859 w 10753706"/>
              <a:gd name="connsiteY17" fmla="*/ 237356 h 1027260"/>
              <a:gd name="connsiteX18" fmla="*/ 8950741 w 10753706"/>
              <a:gd name="connsiteY18" fmla="*/ 238020 h 1027260"/>
              <a:gd name="connsiteX19" fmla="*/ 8718236 w 10753706"/>
              <a:gd name="connsiteY19" fmla="*/ 303148 h 1027260"/>
              <a:gd name="connsiteX20" fmla="*/ 8694011 w 10753706"/>
              <a:gd name="connsiteY20" fmla="*/ 308812 h 1027260"/>
              <a:gd name="connsiteX21" fmla="*/ 8611976 w 10753706"/>
              <a:gd name="connsiteY21" fmla="*/ 324819 h 1027260"/>
              <a:gd name="connsiteX22" fmla="*/ 8562074 w 10753706"/>
              <a:gd name="connsiteY22" fmla="*/ 337971 h 1027260"/>
              <a:gd name="connsiteX23" fmla="*/ 8501724 w 10753706"/>
              <a:gd name="connsiteY23" fmla="*/ 360865 h 1027260"/>
              <a:gd name="connsiteX24" fmla="*/ 8504489 w 10753706"/>
              <a:gd name="connsiteY24" fmla="*/ 364790 h 1027260"/>
              <a:gd name="connsiteX25" fmla="*/ 8492774 w 10753706"/>
              <a:gd name="connsiteY25" fmla="*/ 366181 h 1027260"/>
              <a:gd name="connsiteX26" fmla="*/ 8466405 w 10753706"/>
              <a:gd name="connsiteY26" fmla="*/ 368724 h 1027260"/>
              <a:gd name="connsiteX27" fmla="*/ 8427069 w 10753706"/>
              <a:gd name="connsiteY27" fmla="*/ 387211 h 1027260"/>
              <a:gd name="connsiteX28" fmla="*/ 8387766 w 10753706"/>
              <a:gd name="connsiteY28" fmla="*/ 377161 h 1027260"/>
              <a:gd name="connsiteX29" fmla="*/ 8315874 w 10753706"/>
              <a:gd name="connsiteY29" fmla="*/ 395527 h 1027260"/>
              <a:gd name="connsiteX30" fmla="*/ 8274474 w 10753706"/>
              <a:gd name="connsiteY30" fmla="*/ 405112 h 1027260"/>
              <a:gd name="connsiteX31" fmla="*/ 8234664 w 10753706"/>
              <a:gd name="connsiteY31" fmla="*/ 410219 h 1027260"/>
              <a:gd name="connsiteX32" fmla="*/ 8211268 w 10753706"/>
              <a:gd name="connsiteY32" fmla="*/ 416791 h 1027260"/>
              <a:gd name="connsiteX33" fmla="*/ 8188615 w 10753706"/>
              <a:gd name="connsiteY33" fmla="*/ 421755 h 1027260"/>
              <a:gd name="connsiteX34" fmla="*/ 8179981 w 10753706"/>
              <a:gd name="connsiteY34" fmla="*/ 420402 h 1027260"/>
              <a:gd name="connsiteX35" fmla="*/ 8179307 w 10753706"/>
              <a:gd name="connsiteY35" fmla="*/ 422516 h 1027260"/>
              <a:gd name="connsiteX36" fmla="*/ 8147929 w 10753706"/>
              <a:gd name="connsiteY36" fmla="*/ 450302 h 1027260"/>
              <a:gd name="connsiteX37" fmla="*/ 8089136 w 10753706"/>
              <a:gd name="connsiteY37" fmla="*/ 465283 h 1027260"/>
              <a:gd name="connsiteX38" fmla="*/ 8049973 w 10753706"/>
              <a:gd name="connsiteY38" fmla="*/ 454121 h 1027260"/>
              <a:gd name="connsiteX39" fmla="*/ 7965913 w 10753706"/>
              <a:gd name="connsiteY39" fmla="*/ 464415 h 1027260"/>
              <a:gd name="connsiteX40" fmla="*/ 7945093 w 10753706"/>
              <a:gd name="connsiteY40" fmla="*/ 464798 h 1027260"/>
              <a:gd name="connsiteX41" fmla="*/ 7935335 w 10753706"/>
              <a:gd name="connsiteY41" fmla="*/ 462442 h 1027260"/>
              <a:gd name="connsiteX42" fmla="*/ 7904779 w 10753706"/>
              <a:gd name="connsiteY42" fmla="*/ 471429 h 1027260"/>
              <a:gd name="connsiteX43" fmla="*/ 7855604 w 10753706"/>
              <a:gd name="connsiteY43" fmla="*/ 480199 h 1027260"/>
              <a:gd name="connsiteX44" fmla="*/ 7832630 w 10753706"/>
              <a:gd name="connsiteY44" fmla="*/ 485371 h 1027260"/>
              <a:gd name="connsiteX45" fmla="*/ 7812438 w 10753706"/>
              <a:gd name="connsiteY45" fmla="*/ 485391 h 1027260"/>
              <a:gd name="connsiteX46" fmla="*/ 7701399 w 10753706"/>
              <a:gd name="connsiteY46" fmla="*/ 495197 h 1027260"/>
              <a:gd name="connsiteX47" fmla="*/ 7674778 w 10753706"/>
              <a:gd name="connsiteY47" fmla="*/ 494723 h 1027260"/>
              <a:gd name="connsiteX48" fmla="*/ 7660445 w 10753706"/>
              <a:gd name="connsiteY48" fmla="*/ 490194 h 1027260"/>
              <a:gd name="connsiteX49" fmla="*/ 7651781 w 10753706"/>
              <a:gd name="connsiteY49" fmla="*/ 493084 h 1027260"/>
              <a:gd name="connsiteX50" fmla="*/ 7584807 w 10753706"/>
              <a:gd name="connsiteY50" fmla="*/ 499490 h 1027260"/>
              <a:gd name="connsiteX51" fmla="*/ 7541324 w 10753706"/>
              <a:gd name="connsiteY51" fmla="*/ 504184 h 1027260"/>
              <a:gd name="connsiteX52" fmla="*/ 7541756 w 10753706"/>
              <a:gd name="connsiteY52" fmla="*/ 512184 h 1027260"/>
              <a:gd name="connsiteX53" fmla="*/ 7503906 w 10753706"/>
              <a:gd name="connsiteY53" fmla="*/ 518551 h 1027260"/>
              <a:gd name="connsiteX54" fmla="*/ 7460411 w 10753706"/>
              <a:gd name="connsiteY54" fmla="*/ 517415 h 1027260"/>
              <a:gd name="connsiteX55" fmla="*/ 7460116 w 10753706"/>
              <a:gd name="connsiteY55" fmla="*/ 517548 h 1027260"/>
              <a:gd name="connsiteX56" fmla="*/ 7297810 w 10753706"/>
              <a:gd name="connsiteY56" fmla="*/ 563947 h 1027260"/>
              <a:gd name="connsiteX57" fmla="*/ 6946388 w 10753706"/>
              <a:gd name="connsiteY57" fmla="*/ 665244 h 1027260"/>
              <a:gd name="connsiteX58" fmla="*/ 6741704 w 10753706"/>
              <a:gd name="connsiteY58" fmla="*/ 679365 h 1027260"/>
              <a:gd name="connsiteX59" fmla="*/ 6624680 w 10753706"/>
              <a:gd name="connsiteY59" fmla="*/ 677674 h 1027260"/>
              <a:gd name="connsiteX60" fmla="*/ 6605700 w 10753706"/>
              <a:gd name="connsiteY60" fmla="*/ 683566 h 1027260"/>
              <a:gd name="connsiteX61" fmla="*/ 6576922 w 10753706"/>
              <a:gd name="connsiteY61" fmla="*/ 683030 h 1027260"/>
              <a:gd name="connsiteX62" fmla="*/ 6405123 w 10753706"/>
              <a:gd name="connsiteY62" fmla="*/ 721946 h 1027260"/>
              <a:gd name="connsiteX63" fmla="*/ 6368938 w 10753706"/>
              <a:gd name="connsiteY63" fmla="*/ 717341 h 1027260"/>
              <a:gd name="connsiteX64" fmla="*/ 6295102 w 10753706"/>
              <a:gd name="connsiteY64" fmla="*/ 729508 h 1027260"/>
              <a:gd name="connsiteX65" fmla="*/ 6202084 w 10753706"/>
              <a:gd name="connsiteY65" fmla="*/ 767091 h 1027260"/>
              <a:gd name="connsiteX66" fmla="*/ 6067157 w 10753706"/>
              <a:gd name="connsiteY66" fmla="*/ 790339 h 1027260"/>
              <a:gd name="connsiteX67" fmla="*/ 6061443 w 10753706"/>
              <a:gd name="connsiteY67" fmla="*/ 796151 h 1027260"/>
              <a:gd name="connsiteX68" fmla="*/ 6051406 w 10753706"/>
              <a:gd name="connsiteY68" fmla="*/ 800684 h 1027260"/>
              <a:gd name="connsiteX69" fmla="*/ 6049097 w 10753706"/>
              <a:gd name="connsiteY69" fmla="*/ 800636 h 1027260"/>
              <a:gd name="connsiteX70" fmla="*/ 6034222 w 10753706"/>
              <a:gd name="connsiteY70" fmla="*/ 804110 h 1027260"/>
              <a:gd name="connsiteX71" fmla="*/ 6033121 w 10753706"/>
              <a:gd name="connsiteY71" fmla="*/ 806078 h 1027260"/>
              <a:gd name="connsiteX72" fmla="*/ 6023593 w 10753706"/>
              <a:gd name="connsiteY72" fmla="*/ 808842 h 1027260"/>
              <a:gd name="connsiteX73" fmla="*/ 6006639 w 10753706"/>
              <a:gd name="connsiteY73" fmla="*/ 815304 h 1027260"/>
              <a:gd name="connsiteX74" fmla="*/ 6001762 w 10753706"/>
              <a:gd name="connsiteY74" fmla="*/ 815557 h 1027260"/>
              <a:gd name="connsiteX75" fmla="*/ 5973534 w 10753706"/>
              <a:gd name="connsiteY75" fmla="*/ 823815 h 1027260"/>
              <a:gd name="connsiteX76" fmla="*/ 5972336 w 10753706"/>
              <a:gd name="connsiteY76" fmla="*/ 823476 h 1027260"/>
              <a:gd name="connsiteX77" fmla="*/ 5960841 w 10753706"/>
              <a:gd name="connsiteY77" fmla="*/ 823819 h 1027260"/>
              <a:gd name="connsiteX78" fmla="*/ 5940719 w 10753706"/>
              <a:gd name="connsiteY78" fmla="*/ 825514 h 1027260"/>
              <a:gd name="connsiteX79" fmla="*/ 5884298 w 10753706"/>
              <a:gd name="connsiteY79" fmla="*/ 823806 h 1027260"/>
              <a:gd name="connsiteX80" fmla="*/ 5854779 w 10753706"/>
              <a:gd name="connsiteY80" fmla="*/ 832365 h 1027260"/>
              <a:gd name="connsiteX81" fmla="*/ 5848382 w 10753706"/>
              <a:gd name="connsiteY81" fmla="*/ 833844 h 1027260"/>
              <a:gd name="connsiteX82" fmla="*/ 5848066 w 10753706"/>
              <a:gd name="connsiteY82" fmla="*/ 833772 h 1027260"/>
              <a:gd name="connsiteX83" fmla="*/ 5840944 w 10753706"/>
              <a:gd name="connsiteY83" fmla="*/ 835132 h 1027260"/>
              <a:gd name="connsiteX84" fmla="*/ 5836719 w 10753706"/>
              <a:gd name="connsiteY84" fmla="*/ 836539 h 1027260"/>
              <a:gd name="connsiteX85" fmla="*/ 5824311 w 10753706"/>
              <a:gd name="connsiteY85" fmla="*/ 839408 h 1027260"/>
              <a:gd name="connsiteX86" fmla="*/ 5818788 w 10753706"/>
              <a:gd name="connsiteY86" fmla="*/ 839727 h 1027260"/>
              <a:gd name="connsiteX87" fmla="*/ 5763953 w 10753706"/>
              <a:gd name="connsiteY87" fmla="*/ 834282 h 1027260"/>
              <a:gd name="connsiteX88" fmla="*/ 5667748 w 10753706"/>
              <a:gd name="connsiteY88" fmla="*/ 840211 h 1027260"/>
              <a:gd name="connsiteX89" fmla="*/ 5573108 w 10753706"/>
              <a:gd name="connsiteY89" fmla="*/ 847611 h 1027260"/>
              <a:gd name="connsiteX90" fmla="*/ 5539137 w 10753706"/>
              <a:gd name="connsiteY90" fmla="*/ 851033 h 1027260"/>
              <a:gd name="connsiteX91" fmla="*/ 5510651 w 10753706"/>
              <a:gd name="connsiteY91" fmla="*/ 844215 h 1027260"/>
              <a:gd name="connsiteX92" fmla="*/ 5457331 w 10753706"/>
              <a:gd name="connsiteY92" fmla="*/ 839159 h 1027260"/>
              <a:gd name="connsiteX93" fmla="*/ 5410613 w 10753706"/>
              <a:gd name="connsiteY93" fmla="*/ 834358 h 1027260"/>
              <a:gd name="connsiteX94" fmla="*/ 5370040 w 10753706"/>
              <a:gd name="connsiteY94" fmla="*/ 862127 h 1027260"/>
              <a:gd name="connsiteX95" fmla="*/ 5318778 w 10753706"/>
              <a:gd name="connsiteY95" fmla="*/ 855310 h 1027260"/>
              <a:gd name="connsiteX96" fmla="*/ 5298645 w 10753706"/>
              <a:gd name="connsiteY96" fmla="*/ 855171 h 1027260"/>
              <a:gd name="connsiteX97" fmla="*/ 5253828 w 10753706"/>
              <a:gd name="connsiteY97" fmla="*/ 859670 h 1027260"/>
              <a:gd name="connsiteX98" fmla="*/ 5216955 w 10753706"/>
              <a:gd name="connsiteY98" fmla="*/ 866245 h 1027260"/>
              <a:gd name="connsiteX99" fmla="*/ 5214344 w 10753706"/>
              <a:gd name="connsiteY99" fmla="*/ 868102 h 1027260"/>
              <a:gd name="connsiteX100" fmla="*/ 5195561 w 10753706"/>
              <a:gd name="connsiteY100" fmla="*/ 869949 h 1027260"/>
              <a:gd name="connsiteX101" fmla="*/ 5182555 w 10753706"/>
              <a:gd name="connsiteY101" fmla="*/ 873542 h 1027260"/>
              <a:gd name="connsiteX102" fmla="*/ 5172552 w 10753706"/>
              <a:gd name="connsiteY102" fmla="*/ 878801 h 1027260"/>
              <a:gd name="connsiteX103" fmla="*/ 5027993 w 10753706"/>
              <a:gd name="connsiteY103" fmla="*/ 889666 h 1027260"/>
              <a:gd name="connsiteX104" fmla="*/ 4939844 w 10753706"/>
              <a:gd name="connsiteY104" fmla="*/ 934802 h 1027260"/>
              <a:gd name="connsiteX105" fmla="*/ 4792576 w 10753706"/>
              <a:gd name="connsiteY105" fmla="*/ 934820 h 1027260"/>
              <a:gd name="connsiteX106" fmla="*/ 4602423 w 10753706"/>
              <a:gd name="connsiteY106" fmla="*/ 958063 h 1027260"/>
              <a:gd name="connsiteX107" fmla="*/ 4290656 w 10753706"/>
              <a:gd name="connsiteY107" fmla="*/ 969152 h 1027260"/>
              <a:gd name="connsiteX108" fmla="*/ 3952334 w 10753706"/>
              <a:gd name="connsiteY108" fmla="*/ 954043 h 1027260"/>
              <a:gd name="connsiteX109" fmla="*/ 3858560 w 10753706"/>
              <a:gd name="connsiteY109" fmla="*/ 948781 h 1027260"/>
              <a:gd name="connsiteX110" fmla="*/ 3846597 w 10753706"/>
              <a:gd name="connsiteY110" fmla="*/ 948382 h 1027260"/>
              <a:gd name="connsiteX111" fmla="*/ 3736044 w 10753706"/>
              <a:gd name="connsiteY111" fmla="*/ 947759 h 1027260"/>
              <a:gd name="connsiteX112" fmla="*/ 3713136 w 10753706"/>
              <a:gd name="connsiteY112" fmla="*/ 946963 h 1027260"/>
              <a:gd name="connsiteX113" fmla="*/ 3695939 w 10753706"/>
              <a:gd name="connsiteY113" fmla="*/ 943639 h 1027260"/>
              <a:gd name="connsiteX114" fmla="*/ 3694125 w 10753706"/>
              <a:gd name="connsiteY114" fmla="*/ 940567 h 1027260"/>
              <a:gd name="connsiteX115" fmla="*/ 3681925 w 10753706"/>
              <a:gd name="connsiteY115" fmla="*/ 939706 h 1027260"/>
              <a:gd name="connsiteX116" fmla="*/ 3679204 w 10753706"/>
              <a:gd name="connsiteY116" fmla="*/ 938926 h 1027260"/>
              <a:gd name="connsiteX117" fmla="*/ 3615656 w 10753706"/>
              <a:gd name="connsiteY117" fmla="*/ 940320 h 1027260"/>
              <a:gd name="connsiteX118" fmla="*/ 3567983 w 10753706"/>
              <a:gd name="connsiteY118" fmla="*/ 935596 h 1027260"/>
              <a:gd name="connsiteX119" fmla="*/ 3422423 w 10753706"/>
              <a:gd name="connsiteY119" fmla="*/ 932129 h 1027260"/>
              <a:gd name="connsiteX120" fmla="*/ 3310925 w 10753706"/>
              <a:gd name="connsiteY120" fmla="*/ 911072 h 1027260"/>
              <a:gd name="connsiteX121" fmla="*/ 3139421 w 10753706"/>
              <a:gd name="connsiteY121" fmla="*/ 934151 h 1027260"/>
              <a:gd name="connsiteX122" fmla="*/ 2996922 w 10753706"/>
              <a:gd name="connsiteY122" fmla="*/ 927537 h 1027260"/>
              <a:gd name="connsiteX123" fmla="*/ 2982785 w 10753706"/>
              <a:gd name="connsiteY123" fmla="*/ 931453 h 1027260"/>
              <a:gd name="connsiteX124" fmla="*/ 2967478 w 10753706"/>
              <a:gd name="connsiteY124" fmla="*/ 933397 h 1027260"/>
              <a:gd name="connsiteX125" fmla="*/ 2948552 w 10753706"/>
              <a:gd name="connsiteY125" fmla="*/ 932961 h 1027260"/>
              <a:gd name="connsiteX126" fmla="*/ 2944404 w 10753706"/>
              <a:gd name="connsiteY126" fmla="*/ 934452 h 1027260"/>
              <a:gd name="connsiteX127" fmla="*/ 2908608 w 10753706"/>
              <a:gd name="connsiteY127" fmla="*/ 937205 h 1027260"/>
              <a:gd name="connsiteX128" fmla="*/ 2904443 w 10753706"/>
              <a:gd name="connsiteY128" fmla="*/ 936455 h 1027260"/>
              <a:gd name="connsiteX129" fmla="*/ 2868935 w 10753706"/>
              <a:gd name="connsiteY129" fmla="*/ 938022 h 1027260"/>
              <a:gd name="connsiteX130" fmla="*/ 2868586 w 10753706"/>
              <a:gd name="connsiteY130" fmla="*/ 937487 h 1027260"/>
              <a:gd name="connsiteX131" fmla="*/ 2859191 w 10753706"/>
              <a:gd name="connsiteY131" fmla="*/ 935503 h 1027260"/>
              <a:gd name="connsiteX132" fmla="*/ 2840915 w 10753706"/>
              <a:gd name="connsiteY132" fmla="*/ 932977 h 1027260"/>
              <a:gd name="connsiteX133" fmla="*/ 2763509 w 10753706"/>
              <a:gd name="connsiteY133" fmla="*/ 921850 h 1027260"/>
              <a:gd name="connsiteX134" fmla="*/ 2756121 w 10753706"/>
              <a:gd name="connsiteY134" fmla="*/ 921864 h 1027260"/>
              <a:gd name="connsiteX135" fmla="*/ 2755998 w 10753706"/>
              <a:gd name="connsiteY135" fmla="*/ 921739 h 1027260"/>
              <a:gd name="connsiteX136" fmla="*/ 2748255 w 10753706"/>
              <a:gd name="connsiteY136" fmla="*/ 921505 h 1027260"/>
              <a:gd name="connsiteX137" fmla="*/ 2694601 w 10753706"/>
              <a:gd name="connsiteY137" fmla="*/ 915575 h 1027260"/>
              <a:gd name="connsiteX138" fmla="*/ 2635357 w 10753706"/>
              <a:gd name="connsiteY138" fmla="*/ 910976 h 1027260"/>
              <a:gd name="connsiteX139" fmla="*/ 2601047 w 10753706"/>
              <a:gd name="connsiteY139" fmla="*/ 910263 h 1027260"/>
              <a:gd name="connsiteX140" fmla="*/ 2507482 w 10753706"/>
              <a:gd name="connsiteY140" fmla="*/ 906211 h 1027260"/>
              <a:gd name="connsiteX141" fmla="*/ 2413884 w 10753706"/>
              <a:gd name="connsiteY141" fmla="*/ 900545 h 1027260"/>
              <a:gd name="connsiteX142" fmla="*/ 2368912 w 10753706"/>
              <a:gd name="connsiteY142" fmla="*/ 888755 h 1027260"/>
              <a:gd name="connsiteX143" fmla="*/ 2349490 w 10753706"/>
              <a:gd name="connsiteY143" fmla="*/ 889719 h 1027260"/>
              <a:gd name="connsiteX144" fmla="*/ 2344290 w 10753706"/>
              <a:gd name="connsiteY144" fmla="*/ 890584 h 1027260"/>
              <a:gd name="connsiteX145" fmla="*/ 2336488 w 10753706"/>
              <a:gd name="connsiteY145" fmla="*/ 891058 h 1027260"/>
              <a:gd name="connsiteX146" fmla="*/ 2329015 w 10753706"/>
              <a:gd name="connsiteY146" fmla="*/ 891627 h 1027260"/>
              <a:gd name="connsiteX147" fmla="*/ 2293898 w 10753706"/>
              <a:gd name="connsiteY147" fmla="*/ 896431 h 1027260"/>
              <a:gd name="connsiteX148" fmla="*/ 2243927 w 10753706"/>
              <a:gd name="connsiteY148" fmla="*/ 888076 h 1027260"/>
              <a:gd name="connsiteX149" fmla="*/ 2223920 w 10753706"/>
              <a:gd name="connsiteY149" fmla="*/ 887331 h 1027260"/>
              <a:gd name="connsiteX150" fmla="*/ 2213081 w 10753706"/>
              <a:gd name="connsiteY150" fmla="*/ 886302 h 1027260"/>
              <a:gd name="connsiteX151" fmla="*/ 2212307 w 10753706"/>
              <a:gd name="connsiteY151" fmla="*/ 885829 h 1027260"/>
              <a:gd name="connsiteX152" fmla="*/ 2152321 w 10753706"/>
              <a:gd name="connsiteY152" fmla="*/ 894418 h 1027260"/>
              <a:gd name="connsiteX153" fmla="*/ 2140985 w 10753706"/>
              <a:gd name="connsiteY153" fmla="*/ 895968 h 1027260"/>
              <a:gd name="connsiteX154" fmla="*/ 2121210 w 10753706"/>
              <a:gd name="connsiteY154" fmla="*/ 899354 h 1027260"/>
              <a:gd name="connsiteX155" fmla="*/ 2119146 w 10753706"/>
              <a:gd name="connsiteY155" fmla="*/ 899033 h 1027260"/>
              <a:gd name="connsiteX156" fmla="*/ 2105666 w 10753706"/>
              <a:gd name="connsiteY156" fmla="*/ 902240 h 1027260"/>
              <a:gd name="connsiteX157" fmla="*/ 2094924 w 10753706"/>
              <a:gd name="connsiteY157" fmla="*/ 907203 h 1027260"/>
              <a:gd name="connsiteX158" fmla="*/ 1949478 w 10753706"/>
              <a:gd name="connsiteY158" fmla="*/ 913748 h 1027260"/>
              <a:gd name="connsiteX159" fmla="*/ 1749684 w 10753706"/>
              <a:gd name="connsiteY159" fmla="*/ 942223 h 1027260"/>
              <a:gd name="connsiteX160" fmla="*/ 1585576 w 10753706"/>
              <a:gd name="connsiteY160" fmla="*/ 954170 h 1027260"/>
              <a:gd name="connsiteX161" fmla="*/ 1476250 w 10753706"/>
              <a:gd name="connsiteY161" fmla="*/ 950653 h 1027260"/>
              <a:gd name="connsiteX162" fmla="*/ 1433927 w 10753706"/>
              <a:gd name="connsiteY162" fmla="*/ 959926 h 1027260"/>
              <a:gd name="connsiteX163" fmla="*/ 1414893 w 10753706"/>
              <a:gd name="connsiteY163" fmla="*/ 957671 h 1027260"/>
              <a:gd name="connsiteX164" fmla="*/ 1411585 w 10753706"/>
              <a:gd name="connsiteY164" fmla="*/ 957179 h 1027260"/>
              <a:gd name="connsiteX165" fmla="*/ 1398896 w 10753706"/>
              <a:gd name="connsiteY165" fmla="*/ 957460 h 1027260"/>
              <a:gd name="connsiteX166" fmla="*/ 1394632 w 10753706"/>
              <a:gd name="connsiteY166" fmla="*/ 954725 h 1027260"/>
              <a:gd name="connsiteX167" fmla="*/ 1375043 w 10753706"/>
              <a:gd name="connsiteY167" fmla="*/ 953132 h 1027260"/>
              <a:gd name="connsiteX168" fmla="*/ 1351876 w 10753706"/>
              <a:gd name="connsiteY168" fmla="*/ 954436 h 1027260"/>
              <a:gd name="connsiteX169" fmla="*/ 1242676 w 10753706"/>
              <a:gd name="connsiteY169" fmla="*/ 963767 h 1027260"/>
              <a:gd name="connsiteX170" fmla="*/ 1205993 w 10753706"/>
              <a:gd name="connsiteY170" fmla="*/ 974080 h 1027260"/>
              <a:gd name="connsiteX171" fmla="*/ 1052221 w 10753706"/>
              <a:gd name="connsiteY171" fmla="*/ 963954 h 1027260"/>
              <a:gd name="connsiteX172" fmla="*/ 968270 w 10753706"/>
              <a:gd name="connsiteY172" fmla="*/ 964761 h 1027260"/>
              <a:gd name="connsiteX173" fmla="*/ 874493 w 10753706"/>
              <a:gd name="connsiteY173" fmla="*/ 998122 h 1027260"/>
              <a:gd name="connsiteX174" fmla="*/ 814411 w 10753706"/>
              <a:gd name="connsiteY174" fmla="*/ 1007391 h 1027260"/>
              <a:gd name="connsiteX175" fmla="*/ 688604 w 10753706"/>
              <a:gd name="connsiteY175" fmla="*/ 1015631 h 1027260"/>
              <a:gd name="connsiteX176" fmla="*/ 618171 w 10753706"/>
              <a:gd name="connsiteY176" fmla="*/ 1027260 h 1027260"/>
              <a:gd name="connsiteX177" fmla="*/ 570379 w 10753706"/>
              <a:gd name="connsiteY177" fmla="*/ 1023487 h 1027260"/>
              <a:gd name="connsiteX178" fmla="*/ 482519 w 10753706"/>
              <a:gd name="connsiteY178" fmla="*/ 1002108 h 1027260"/>
              <a:gd name="connsiteX179" fmla="*/ 475319 w 10753706"/>
              <a:gd name="connsiteY179" fmla="*/ 1009922 h 1027260"/>
              <a:gd name="connsiteX180" fmla="*/ 431104 w 10753706"/>
              <a:gd name="connsiteY180" fmla="*/ 1009317 h 1027260"/>
              <a:gd name="connsiteX181" fmla="*/ 363782 w 10753706"/>
              <a:gd name="connsiteY181" fmla="*/ 1007585 h 1027260"/>
              <a:gd name="connsiteX182" fmla="*/ 325533 w 10753706"/>
              <a:gd name="connsiteY182" fmla="*/ 1008502 h 1027260"/>
              <a:gd name="connsiteX183" fmla="*/ 220429 w 10753706"/>
              <a:gd name="connsiteY183" fmla="*/ 1008927 h 1027260"/>
              <a:gd name="connsiteX184" fmla="*/ 114676 w 10753706"/>
              <a:gd name="connsiteY184" fmla="*/ 1007765 h 1027260"/>
              <a:gd name="connsiteX185" fmla="*/ 13470 w 10753706"/>
              <a:gd name="connsiteY185" fmla="*/ 998544 h 1027260"/>
              <a:gd name="connsiteX186" fmla="*/ 0 w 10753706"/>
              <a:gd name="connsiteY186" fmla="*/ 997355 h 102726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</a:cxnLst>
            <a:rect l="l" t="t" r="r" b="b"/>
            <a:pathLst>
              <a:path w="10753706" h="1027260">
                <a:moveTo>
                  <a:pt x="0" y="0"/>
                </a:moveTo>
                <a:lnTo>
                  <a:pt x="10753706" y="0"/>
                </a:lnTo>
                <a:lnTo>
                  <a:pt x="10748809" y="2522"/>
                </a:lnTo>
                <a:cubicBezTo>
                  <a:pt x="10744031" y="4644"/>
                  <a:pt x="10737551" y="7204"/>
                  <a:pt x="10725330" y="11977"/>
                </a:cubicBezTo>
                <a:cubicBezTo>
                  <a:pt x="10700888" y="21523"/>
                  <a:pt x="10652058" y="39304"/>
                  <a:pt x="10615423" y="52967"/>
                </a:cubicBezTo>
                <a:cubicBezTo>
                  <a:pt x="10598524" y="49017"/>
                  <a:pt x="10550674" y="61360"/>
                  <a:pt x="10533936" y="53095"/>
                </a:cubicBezTo>
                <a:cubicBezTo>
                  <a:pt x="10519435" y="55674"/>
                  <a:pt x="10480156" y="49393"/>
                  <a:pt x="10466876" y="45180"/>
                </a:cubicBezTo>
                <a:cubicBezTo>
                  <a:pt x="10443145" y="68059"/>
                  <a:pt x="10382269" y="71294"/>
                  <a:pt x="10355090" y="89741"/>
                </a:cubicBezTo>
                <a:cubicBezTo>
                  <a:pt x="10286222" y="95376"/>
                  <a:pt x="10146285" y="63529"/>
                  <a:pt x="10087145" y="66115"/>
                </a:cubicBezTo>
                <a:cubicBezTo>
                  <a:pt x="10067575" y="79584"/>
                  <a:pt x="10043111" y="68921"/>
                  <a:pt x="10015902" y="76178"/>
                </a:cubicBezTo>
                <a:cubicBezTo>
                  <a:pt x="9952302" y="84628"/>
                  <a:pt x="9893286" y="103337"/>
                  <a:pt x="9806005" y="102435"/>
                </a:cubicBezTo>
                <a:cubicBezTo>
                  <a:pt x="9782247" y="141133"/>
                  <a:pt x="9674787" y="151643"/>
                  <a:pt x="9602583" y="179170"/>
                </a:cubicBezTo>
                <a:cubicBezTo>
                  <a:pt x="9557658" y="187584"/>
                  <a:pt x="9478290" y="154235"/>
                  <a:pt x="9469719" y="174721"/>
                </a:cubicBezTo>
                <a:cubicBezTo>
                  <a:pt x="9443779" y="165070"/>
                  <a:pt x="9431317" y="185692"/>
                  <a:pt x="9408692" y="189513"/>
                </a:cubicBezTo>
                <a:cubicBezTo>
                  <a:pt x="9387154" y="183843"/>
                  <a:pt x="9380475" y="191089"/>
                  <a:pt x="9364151" y="194072"/>
                </a:cubicBezTo>
                <a:cubicBezTo>
                  <a:pt x="9354686" y="190222"/>
                  <a:pt x="9340485" y="191782"/>
                  <a:pt x="9337751" y="197579"/>
                </a:cubicBezTo>
                <a:cubicBezTo>
                  <a:pt x="9349566" y="209270"/>
                  <a:pt x="9297468" y="207714"/>
                  <a:pt x="9297166" y="216558"/>
                </a:cubicBezTo>
                <a:cubicBezTo>
                  <a:pt x="9269057" y="220999"/>
                  <a:pt x="9139630" y="221783"/>
                  <a:pt x="9123859" y="237356"/>
                </a:cubicBezTo>
                <a:cubicBezTo>
                  <a:pt x="9068176" y="249209"/>
                  <a:pt x="8975349" y="235349"/>
                  <a:pt x="8950741" y="238020"/>
                </a:cubicBezTo>
                <a:cubicBezTo>
                  <a:pt x="8916265" y="215428"/>
                  <a:pt x="8822808" y="292026"/>
                  <a:pt x="8718236" y="303148"/>
                </a:cubicBezTo>
                <a:cubicBezTo>
                  <a:pt x="8703111" y="302060"/>
                  <a:pt x="8695551" y="302792"/>
                  <a:pt x="8694011" y="308812"/>
                </a:cubicBezTo>
                <a:cubicBezTo>
                  <a:pt x="8661810" y="312764"/>
                  <a:pt x="8637956" y="329628"/>
                  <a:pt x="8611976" y="324819"/>
                </a:cubicBezTo>
                <a:cubicBezTo>
                  <a:pt x="8621849" y="336388"/>
                  <a:pt x="8562809" y="325917"/>
                  <a:pt x="8562074" y="337971"/>
                </a:cubicBezTo>
                <a:cubicBezTo>
                  <a:pt x="8543699" y="343978"/>
                  <a:pt x="8511321" y="356396"/>
                  <a:pt x="8501724" y="360865"/>
                </a:cubicBezTo>
                <a:lnTo>
                  <a:pt x="8504489" y="364790"/>
                </a:lnTo>
                <a:lnTo>
                  <a:pt x="8492774" y="366181"/>
                </a:lnTo>
                <a:lnTo>
                  <a:pt x="8466405" y="368724"/>
                </a:lnTo>
                <a:cubicBezTo>
                  <a:pt x="8455454" y="372229"/>
                  <a:pt x="8440175" y="385805"/>
                  <a:pt x="8427069" y="387211"/>
                </a:cubicBezTo>
                <a:cubicBezTo>
                  <a:pt x="8400442" y="392215"/>
                  <a:pt x="8397079" y="382989"/>
                  <a:pt x="8387766" y="377161"/>
                </a:cubicBezTo>
                <a:cubicBezTo>
                  <a:pt x="8369233" y="378548"/>
                  <a:pt x="8334756" y="390869"/>
                  <a:pt x="8315874" y="395527"/>
                </a:cubicBezTo>
                <a:cubicBezTo>
                  <a:pt x="8306664" y="400500"/>
                  <a:pt x="8272845" y="393679"/>
                  <a:pt x="8274474" y="405112"/>
                </a:cubicBezTo>
                <a:cubicBezTo>
                  <a:pt x="8255483" y="406194"/>
                  <a:pt x="8244963" y="408376"/>
                  <a:pt x="8234664" y="410219"/>
                </a:cubicBezTo>
                <a:lnTo>
                  <a:pt x="8211268" y="416791"/>
                </a:lnTo>
                <a:cubicBezTo>
                  <a:pt x="8204720" y="419941"/>
                  <a:pt x="8197411" y="422004"/>
                  <a:pt x="8188615" y="421755"/>
                </a:cubicBezTo>
                <a:lnTo>
                  <a:pt x="8179981" y="420402"/>
                </a:lnTo>
                <a:lnTo>
                  <a:pt x="8179307" y="422516"/>
                </a:lnTo>
                <a:cubicBezTo>
                  <a:pt x="8179027" y="425797"/>
                  <a:pt x="8175790" y="448341"/>
                  <a:pt x="8147929" y="450302"/>
                </a:cubicBezTo>
                <a:cubicBezTo>
                  <a:pt x="8130300" y="457967"/>
                  <a:pt x="8114933" y="461015"/>
                  <a:pt x="8089136" y="465283"/>
                </a:cubicBezTo>
                <a:cubicBezTo>
                  <a:pt x="8072810" y="465920"/>
                  <a:pt x="8069376" y="451569"/>
                  <a:pt x="8049973" y="454121"/>
                </a:cubicBezTo>
                <a:cubicBezTo>
                  <a:pt x="7974508" y="471465"/>
                  <a:pt x="8006050" y="447139"/>
                  <a:pt x="7965913" y="464415"/>
                </a:cubicBezTo>
                <a:cubicBezTo>
                  <a:pt x="7958234" y="466025"/>
                  <a:pt x="7951405" y="465800"/>
                  <a:pt x="7945093" y="464798"/>
                </a:cubicBezTo>
                <a:lnTo>
                  <a:pt x="7935335" y="462442"/>
                </a:lnTo>
                <a:lnTo>
                  <a:pt x="7904779" y="471429"/>
                </a:lnTo>
                <a:cubicBezTo>
                  <a:pt x="7889387" y="474999"/>
                  <a:pt x="7872867" y="477951"/>
                  <a:pt x="7855604" y="480199"/>
                </a:cubicBezTo>
                <a:cubicBezTo>
                  <a:pt x="7850005" y="476378"/>
                  <a:pt x="7838628" y="483595"/>
                  <a:pt x="7832630" y="485371"/>
                </a:cubicBezTo>
                <a:cubicBezTo>
                  <a:pt x="7831473" y="482645"/>
                  <a:pt x="7816623" y="482661"/>
                  <a:pt x="7812438" y="485391"/>
                </a:cubicBezTo>
                <a:cubicBezTo>
                  <a:pt x="7709470" y="505049"/>
                  <a:pt x="7759426" y="473956"/>
                  <a:pt x="7701399" y="495197"/>
                </a:cubicBezTo>
                <a:cubicBezTo>
                  <a:pt x="7690986" y="496989"/>
                  <a:pt x="7682397" y="496365"/>
                  <a:pt x="7674778" y="494723"/>
                </a:cubicBezTo>
                <a:lnTo>
                  <a:pt x="7660445" y="490194"/>
                </a:lnTo>
                <a:lnTo>
                  <a:pt x="7651781" y="493084"/>
                </a:lnTo>
                <a:cubicBezTo>
                  <a:pt x="7616113" y="496548"/>
                  <a:pt x="7603273" y="491735"/>
                  <a:pt x="7584807" y="499490"/>
                </a:cubicBezTo>
                <a:cubicBezTo>
                  <a:pt x="7549256" y="490212"/>
                  <a:pt x="7563949" y="500167"/>
                  <a:pt x="7541324" y="504184"/>
                </a:cubicBezTo>
                <a:cubicBezTo>
                  <a:pt x="7523851" y="508307"/>
                  <a:pt x="7559546" y="509825"/>
                  <a:pt x="7541756" y="512184"/>
                </a:cubicBezTo>
                <a:cubicBezTo>
                  <a:pt x="7520963" y="510864"/>
                  <a:pt x="7525755" y="520497"/>
                  <a:pt x="7503906" y="518551"/>
                </a:cubicBezTo>
                <a:cubicBezTo>
                  <a:pt x="7505924" y="510774"/>
                  <a:pt x="7464361" y="523683"/>
                  <a:pt x="7460411" y="517415"/>
                </a:cubicBezTo>
                <a:lnTo>
                  <a:pt x="7460116" y="517548"/>
                </a:lnTo>
                <a:cubicBezTo>
                  <a:pt x="7447785" y="530928"/>
                  <a:pt x="7310141" y="550568"/>
                  <a:pt x="7297810" y="563947"/>
                </a:cubicBezTo>
                <a:cubicBezTo>
                  <a:pt x="7221791" y="605698"/>
                  <a:pt x="7039072" y="646008"/>
                  <a:pt x="6946388" y="665244"/>
                </a:cubicBezTo>
                <a:cubicBezTo>
                  <a:pt x="6853704" y="684480"/>
                  <a:pt x="6804875" y="677485"/>
                  <a:pt x="6741704" y="679365"/>
                </a:cubicBezTo>
                <a:lnTo>
                  <a:pt x="6624680" y="677674"/>
                </a:lnTo>
                <a:lnTo>
                  <a:pt x="6605700" y="683566"/>
                </a:lnTo>
                <a:cubicBezTo>
                  <a:pt x="6603309" y="685184"/>
                  <a:pt x="6599550" y="685647"/>
                  <a:pt x="6576922" y="683030"/>
                </a:cubicBezTo>
                <a:cubicBezTo>
                  <a:pt x="6527275" y="698355"/>
                  <a:pt x="6440981" y="702347"/>
                  <a:pt x="6405123" y="721946"/>
                </a:cubicBezTo>
                <a:cubicBezTo>
                  <a:pt x="6407963" y="715467"/>
                  <a:pt x="6383450" y="712913"/>
                  <a:pt x="6368938" y="717341"/>
                </a:cubicBezTo>
                <a:cubicBezTo>
                  <a:pt x="6377914" y="692119"/>
                  <a:pt x="6315316" y="744281"/>
                  <a:pt x="6295102" y="729508"/>
                </a:cubicBezTo>
                <a:cubicBezTo>
                  <a:pt x="6300358" y="744473"/>
                  <a:pt x="6240070" y="776254"/>
                  <a:pt x="6202084" y="767091"/>
                </a:cubicBezTo>
                <a:cubicBezTo>
                  <a:pt x="6152826" y="774744"/>
                  <a:pt x="6122010" y="790367"/>
                  <a:pt x="6067157" y="790339"/>
                </a:cubicBezTo>
                <a:cubicBezTo>
                  <a:pt x="6066310" y="792484"/>
                  <a:pt x="6064283" y="794403"/>
                  <a:pt x="6061443" y="796151"/>
                </a:cubicBezTo>
                <a:lnTo>
                  <a:pt x="6051406" y="800684"/>
                </a:lnTo>
                <a:lnTo>
                  <a:pt x="6049097" y="800636"/>
                </a:lnTo>
                <a:cubicBezTo>
                  <a:pt x="6040408" y="801393"/>
                  <a:pt x="6036299" y="802645"/>
                  <a:pt x="6034222" y="804110"/>
                </a:cubicBezTo>
                <a:lnTo>
                  <a:pt x="6033121" y="806078"/>
                </a:lnTo>
                <a:lnTo>
                  <a:pt x="6023593" y="808842"/>
                </a:lnTo>
                <a:lnTo>
                  <a:pt x="6006639" y="815304"/>
                </a:lnTo>
                <a:lnTo>
                  <a:pt x="6001762" y="815557"/>
                </a:lnTo>
                <a:lnTo>
                  <a:pt x="5973534" y="823815"/>
                </a:lnTo>
                <a:lnTo>
                  <a:pt x="5972336" y="823476"/>
                </a:lnTo>
                <a:cubicBezTo>
                  <a:pt x="5969004" y="822901"/>
                  <a:pt x="5965329" y="822833"/>
                  <a:pt x="5960841" y="823819"/>
                </a:cubicBezTo>
                <a:cubicBezTo>
                  <a:pt x="5955860" y="815655"/>
                  <a:pt x="5953515" y="821882"/>
                  <a:pt x="5940719" y="825514"/>
                </a:cubicBezTo>
                <a:cubicBezTo>
                  <a:pt x="5930130" y="813644"/>
                  <a:pt x="5900943" y="827979"/>
                  <a:pt x="5884298" y="823806"/>
                </a:cubicBezTo>
                <a:cubicBezTo>
                  <a:pt x="5875133" y="826741"/>
                  <a:pt x="5865250" y="829630"/>
                  <a:pt x="5854779" y="832365"/>
                </a:cubicBezTo>
                <a:lnTo>
                  <a:pt x="5848382" y="833844"/>
                </a:lnTo>
                <a:lnTo>
                  <a:pt x="5848066" y="833772"/>
                </a:lnTo>
                <a:cubicBezTo>
                  <a:pt x="5846273" y="833879"/>
                  <a:pt x="5844018" y="834284"/>
                  <a:pt x="5840944" y="835132"/>
                </a:cubicBezTo>
                <a:lnTo>
                  <a:pt x="5836719" y="836539"/>
                </a:lnTo>
                <a:lnTo>
                  <a:pt x="5824311" y="839408"/>
                </a:lnTo>
                <a:lnTo>
                  <a:pt x="5818788" y="839727"/>
                </a:lnTo>
                <a:cubicBezTo>
                  <a:pt x="5797008" y="838594"/>
                  <a:pt x="5786883" y="822081"/>
                  <a:pt x="5763953" y="834282"/>
                </a:cubicBezTo>
                <a:cubicBezTo>
                  <a:pt x="5726813" y="837521"/>
                  <a:pt x="5699446" y="830949"/>
                  <a:pt x="5667748" y="840211"/>
                </a:cubicBezTo>
                <a:cubicBezTo>
                  <a:pt x="5632959" y="843205"/>
                  <a:pt x="5601436" y="842280"/>
                  <a:pt x="5573108" y="847611"/>
                </a:cubicBezTo>
                <a:cubicBezTo>
                  <a:pt x="5560030" y="845832"/>
                  <a:pt x="5549547" y="851598"/>
                  <a:pt x="5539137" y="851033"/>
                </a:cubicBezTo>
                <a:cubicBezTo>
                  <a:pt x="5528728" y="850467"/>
                  <a:pt x="5529256" y="837509"/>
                  <a:pt x="5510651" y="844215"/>
                </a:cubicBezTo>
                <a:cubicBezTo>
                  <a:pt x="5494241" y="833607"/>
                  <a:pt x="5466101" y="839171"/>
                  <a:pt x="5457331" y="839159"/>
                </a:cubicBezTo>
                <a:lnTo>
                  <a:pt x="5410613" y="834358"/>
                </a:lnTo>
                <a:lnTo>
                  <a:pt x="5370040" y="862127"/>
                </a:lnTo>
                <a:cubicBezTo>
                  <a:pt x="5357863" y="856469"/>
                  <a:pt x="5319115" y="868069"/>
                  <a:pt x="5318778" y="855310"/>
                </a:cubicBezTo>
                <a:cubicBezTo>
                  <a:pt x="5303920" y="857760"/>
                  <a:pt x="5296727" y="863736"/>
                  <a:pt x="5298645" y="855171"/>
                </a:cubicBezTo>
                <a:cubicBezTo>
                  <a:pt x="5287819" y="855897"/>
                  <a:pt x="5267444" y="857825"/>
                  <a:pt x="5253828" y="859670"/>
                </a:cubicBezTo>
                <a:lnTo>
                  <a:pt x="5216955" y="866245"/>
                </a:lnTo>
                <a:lnTo>
                  <a:pt x="5214344" y="868102"/>
                </a:lnTo>
                <a:cubicBezTo>
                  <a:pt x="5210778" y="868719"/>
                  <a:pt x="5200859" y="869042"/>
                  <a:pt x="5195561" y="869949"/>
                </a:cubicBezTo>
                <a:lnTo>
                  <a:pt x="5182555" y="873542"/>
                </a:lnTo>
                <a:cubicBezTo>
                  <a:pt x="5178496" y="875023"/>
                  <a:pt x="5175066" y="876746"/>
                  <a:pt x="5172552" y="878801"/>
                </a:cubicBezTo>
                <a:cubicBezTo>
                  <a:pt x="5121406" y="873797"/>
                  <a:pt x="5080096" y="886529"/>
                  <a:pt x="5027993" y="889666"/>
                </a:cubicBezTo>
                <a:cubicBezTo>
                  <a:pt x="4999924" y="877115"/>
                  <a:pt x="4946973" y="919452"/>
                  <a:pt x="4939844" y="934802"/>
                </a:cubicBezTo>
                <a:cubicBezTo>
                  <a:pt x="4895154" y="940701"/>
                  <a:pt x="4844006" y="928240"/>
                  <a:pt x="4792576" y="934820"/>
                </a:cubicBezTo>
                <a:lnTo>
                  <a:pt x="4602423" y="958063"/>
                </a:lnTo>
                <a:cubicBezTo>
                  <a:pt x="4488530" y="967131"/>
                  <a:pt x="4399004" y="969822"/>
                  <a:pt x="4290656" y="969152"/>
                </a:cubicBezTo>
                <a:cubicBezTo>
                  <a:pt x="4182308" y="968482"/>
                  <a:pt x="4046938" y="971167"/>
                  <a:pt x="3952334" y="954043"/>
                </a:cubicBezTo>
                <a:lnTo>
                  <a:pt x="3858560" y="948781"/>
                </a:lnTo>
                <a:lnTo>
                  <a:pt x="3846597" y="948382"/>
                </a:lnTo>
                <a:cubicBezTo>
                  <a:pt x="3807516" y="956616"/>
                  <a:pt x="3767475" y="941640"/>
                  <a:pt x="3736044" y="947759"/>
                </a:cubicBezTo>
                <a:cubicBezTo>
                  <a:pt x="3727323" y="948128"/>
                  <a:pt x="3719828" y="947771"/>
                  <a:pt x="3713136" y="946963"/>
                </a:cubicBezTo>
                <a:lnTo>
                  <a:pt x="3695939" y="943639"/>
                </a:lnTo>
                <a:lnTo>
                  <a:pt x="3694125" y="940567"/>
                </a:lnTo>
                <a:lnTo>
                  <a:pt x="3681925" y="939706"/>
                </a:lnTo>
                <a:lnTo>
                  <a:pt x="3679204" y="938926"/>
                </a:lnTo>
                <a:cubicBezTo>
                  <a:pt x="3668160" y="939028"/>
                  <a:pt x="3634193" y="940875"/>
                  <a:pt x="3615656" y="940320"/>
                </a:cubicBezTo>
                <a:cubicBezTo>
                  <a:pt x="3582626" y="936974"/>
                  <a:pt x="3593904" y="949140"/>
                  <a:pt x="3567983" y="935596"/>
                </a:cubicBezTo>
                <a:cubicBezTo>
                  <a:pt x="3504185" y="939048"/>
                  <a:pt x="3482818" y="922224"/>
                  <a:pt x="3422423" y="932129"/>
                </a:cubicBezTo>
                <a:cubicBezTo>
                  <a:pt x="3369166" y="933413"/>
                  <a:pt x="3329486" y="910108"/>
                  <a:pt x="3310925" y="911072"/>
                </a:cubicBezTo>
                <a:cubicBezTo>
                  <a:pt x="3261363" y="909787"/>
                  <a:pt x="3198415" y="933574"/>
                  <a:pt x="3139421" y="934151"/>
                </a:cubicBezTo>
                <a:cubicBezTo>
                  <a:pt x="3088799" y="931012"/>
                  <a:pt x="3038941" y="938464"/>
                  <a:pt x="2996922" y="927537"/>
                </a:cubicBezTo>
                <a:cubicBezTo>
                  <a:pt x="2992673" y="929234"/>
                  <a:pt x="2987900" y="930498"/>
                  <a:pt x="2982785" y="931453"/>
                </a:cubicBezTo>
                <a:lnTo>
                  <a:pt x="2967478" y="933397"/>
                </a:lnTo>
                <a:lnTo>
                  <a:pt x="2948552" y="932961"/>
                </a:lnTo>
                <a:lnTo>
                  <a:pt x="2944404" y="934452"/>
                </a:lnTo>
                <a:lnTo>
                  <a:pt x="2908608" y="937205"/>
                </a:lnTo>
                <a:lnTo>
                  <a:pt x="2904443" y="936455"/>
                </a:lnTo>
                <a:lnTo>
                  <a:pt x="2868935" y="938022"/>
                </a:lnTo>
                <a:lnTo>
                  <a:pt x="2868586" y="937487"/>
                </a:lnTo>
                <a:cubicBezTo>
                  <a:pt x="2866994" y="936327"/>
                  <a:pt x="2864292" y="935538"/>
                  <a:pt x="2859191" y="935503"/>
                </a:cubicBezTo>
                <a:cubicBezTo>
                  <a:pt x="2869075" y="927418"/>
                  <a:pt x="2856828" y="932364"/>
                  <a:pt x="2840915" y="932977"/>
                </a:cubicBezTo>
                <a:lnTo>
                  <a:pt x="2763509" y="921850"/>
                </a:lnTo>
                <a:lnTo>
                  <a:pt x="2756121" y="921864"/>
                </a:lnTo>
                <a:cubicBezTo>
                  <a:pt x="2756081" y="921822"/>
                  <a:pt x="2756039" y="921781"/>
                  <a:pt x="2755998" y="921739"/>
                </a:cubicBezTo>
                <a:cubicBezTo>
                  <a:pt x="2754445" y="921476"/>
                  <a:pt x="2752036" y="921380"/>
                  <a:pt x="2748255" y="921505"/>
                </a:cubicBezTo>
                <a:lnTo>
                  <a:pt x="2694601" y="915575"/>
                </a:lnTo>
                <a:cubicBezTo>
                  <a:pt x="2671223" y="919874"/>
                  <a:pt x="2666972" y="913376"/>
                  <a:pt x="2635357" y="910976"/>
                </a:cubicBezTo>
                <a:cubicBezTo>
                  <a:pt x="2621906" y="915051"/>
                  <a:pt x="2611315" y="913542"/>
                  <a:pt x="2601047" y="910263"/>
                </a:cubicBezTo>
                <a:cubicBezTo>
                  <a:pt x="2570084" y="912074"/>
                  <a:pt x="2542135" y="907435"/>
                  <a:pt x="2507482" y="906211"/>
                </a:cubicBezTo>
                <a:cubicBezTo>
                  <a:pt x="2469706" y="911437"/>
                  <a:pt x="2450920" y="901812"/>
                  <a:pt x="2413884" y="900545"/>
                </a:cubicBezTo>
                <a:cubicBezTo>
                  <a:pt x="2381338" y="909664"/>
                  <a:pt x="2387753" y="892438"/>
                  <a:pt x="2368912" y="888755"/>
                </a:cubicBezTo>
                <a:lnTo>
                  <a:pt x="2349490" y="889719"/>
                </a:lnTo>
                <a:lnTo>
                  <a:pt x="2344290" y="890584"/>
                </a:lnTo>
                <a:cubicBezTo>
                  <a:pt x="2340673" y="891041"/>
                  <a:pt x="2338228" y="891167"/>
                  <a:pt x="2336488" y="891058"/>
                </a:cubicBezTo>
                <a:lnTo>
                  <a:pt x="2329015" y="891627"/>
                </a:lnTo>
                <a:cubicBezTo>
                  <a:pt x="2316843" y="893039"/>
                  <a:pt x="2305064" y="894669"/>
                  <a:pt x="2293898" y="896431"/>
                </a:cubicBezTo>
                <a:cubicBezTo>
                  <a:pt x="2282637" y="890404"/>
                  <a:pt x="2242346" y="900851"/>
                  <a:pt x="2243927" y="888076"/>
                </a:cubicBezTo>
                <a:cubicBezTo>
                  <a:pt x="2228778" y="890081"/>
                  <a:pt x="2220725" y="895845"/>
                  <a:pt x="2223920" y="887331"/>
                </a:cubicBezTo>
                <a:cubicBezTo>
                  <a:pt x="2218877" y="887756"/>
                  <a:pt x="2215583" y="887254"/>
                  <a:pt x="2213081" y="886302"/>
                </a:cubicBezTo>
                <a:lnTo>
                  <a:pt x="2212307" y="885829"/>
                </a:lnTo>
                <a:lnTo>
                  <a:pt x="2152321" y="894418"/>
                </a:lnTo>
                <a:lnTo>
                  <a:pt x="2140985" y="895968"/>
                </a:lnTo>
                <a:lnTo>
                  <a:pt x="2121210" y="899354"/>
                </a:lnTo>
                <a:lnTo>
                  <a:pt x="2119146" y="899033"/>
                </a:lnTo>
                <a:lnTo>
                  <a:pt x="2105666" y="902240"/>
                </a:lnTo>
                <a:cubicBezTo>
                  <a:pt x="2101407" y="903601"/>
                  <a:pt x="2097735" y="905221"/>
                  <a:pt x="2094924" y="907203"/>
                </a:cubicBezTo>
                <a:cubicBezTo>
                  <a:pt x="2044793" y="900664"/>
                  <a:pt x="2001785" y="912168"/>
                  <a:pt x="1949478" y="913748"/>
                </a:cubicBezTo>
                <a:cubicBezTo>
                  <a:pt x="1891937" y="919585"/>
                  <a:pt x="1810334" y="935486"/>
                  <a:pt x="1749684" y="942223"/>
                </a:cubicBezTo>
                <a:lnTo>
                  <a:pt x="1585576" y="954170"/>
                </a:lnTo>
                <a:cubicBezTo>
                  <a:pt x="1549165" y="943719"/>
                  <a:pt x="1511425" y="950847"/>
                  <a:pt x="1476250" y="950653"/>
                </a:cubicBezTo>
                <a:cubicBezTo>
                  <a:pt x="1488515" y="961596"/>
                  <a:pt x="1432660" y="946795"/>
                  <a:pt x="1433927" y="959926"/>
                </a:cubicBezTo>
                <a:cubicBezTo>
                  <a:pt x="1427485" y="959475"/>
                  <a:pt x="1421205" y="958623"/>
                  <a:pt x="1414893" y="957671"/>
                </a:cubicBezTo>
                <a:lnTo>
                  <a:pt x="1411585" y="957179"/>
                </a:lnTo>
                <a:lnTo>
                  <a:pt x="1398896" y="957460"/>
                </a:lnTo>
                <a:lnTo>
                  <a:pt x="1394632" y="954725"/>
                </a:lnTo>
                <a:lnTo>
                  <a:pt x="1375043" y="953132"/>
                </a:lnTo>
                <a:cubicBezTo>
                  <a:pt x="1367813" y="952970"/>
                  <a:pt x="1360155" y="953305"/>
                  <a:pt x="1351876" y="954436"/>
                </a:cubicBezTo>
                <a:cubicBezTo>
                  <a:pt x="1325912" y="963028"/>
                  <a:pt x="1274459" y="952492"/>
                  <a:pt x="1242676" y="963767"/>
                </a:cubicBezTo>
                <a:cubicBezTo>
                  <a:pt x="1230276" y="966918"/>
                  <a:pt x="1216715" y="977098"/>
                  <a:pt x="1205993" y="974080"/>
                </a:cubicBezTo>
                <a:cubicBezTo>
                  <a:pt x="1174251" y="974112"/>
                  <a:pt x="1086982" y="964420"/>
                  <a:pt x="1052221" y="963954"/>
                </a:cubicBezTo>
                <a:cubicBezTo>
                  <a:pt x="1038515" y="970622"/>
                  <a:pt x="1009522" y="962342"/>
                  <a:pt x="968270" y="964761"/>
                </a:cubicBezTo>
                <a:cubicBezTo>
                  <a:pt x="943437" y="973698"/>
                  <a:pt x="900136" y="991017"/>
                  <a:pt x="874493" y="998122"/>
                </a:cubicBezTo>
                <a:cubicBezTo>
                  <a:pt x="848849" y="1005226"/>
                  <a:pt x="853424" y="1009427"/>
                  <a:pt x="814411" y="1007391"/>
                </a:cubicBezTo>
                <a:cubicBezTo>
                  <a:pt x="765926" y="1022821"/>
                  <a:pt x="732885" y="1009859"/>
                  <a:pt x="688604" y="1015631"/>
                </a:cubicBezTo>
                <a:cubicBezTo>
                  <a:pt x="638045" y="1020877"/>
                  <a:pt x="677999" y="1011556"/>
                  <a:pt x="618171" y="1027260"/>
                </a:cubicBezTo>
                <a:cubicBezTo>
                  <a:pt x="609680" y="1023165"/>
                  <a:pt x="583253" y="1020277"/>
                  <a:pt x="570379" y="1023487"/>
                </a:cubicBezTo>
                <a:cubicBezTo>
                  <a:pt x="543992" y="1022523"/>
                  <a:pt x="505183" y="1001686"/>
                  <a:pt x="482519" y="1002108"/>
                </a:cubicBezTo>
                <a:cubicBezTo>
                  <a:pt x="464011" y="1002285"/>
                  <a:pt x="495211" y="1007995"/>
                  <a:pt x="475319" y="1009922"/>
                </a:cubicBezTo>
                <a:cubicBezTo>
                  <a:pt x="450818" y="1011135"/>
                  <a:pt x="454804" y="1022539"/>
                  <a:pt x="431104" y="1009317"/>
                </a:cubicBezTo>
                <a:cubicBezTo>
                  <a:pt x="406857" y="1014651"/>
                  <a:pt x="399686" y="1008456"/>
                  <a:pt x="363782" y="1007585"/>
                </a:cubicBezTo>
                <a:cubicBezTo>
                  <a:pt x="350440" y="1012231"/>
                  <a:pt x="338145" y="1011245"/>
                  <a:pt x="325533" y="1008502"/>
                </a:cubicBezTo>
                <a:cubicBezTo>
                  <a:pt x="291944" y="1011745"/>
                  <a:pt x="259251" y="1008497"/>
                  <a:pt x="220429" y="1008927"/>
                </a:cubicBezTo>
                <a:cubicBezTo>
                  <a:pt x="180594" y="1015852"/>
                  <a:pt x="156150" y="1007265"/>
                  <a:pt x="114676" y="1007765"/>
                </a:cubicBezTo>
                <a:cubicBezTo>
                  <a:pt x="85718" y="1006195"/>
                  <a:pt x="43316" y="1001491"/>
                  <a:pt x="13470" y="998544"/>
                </a:cubicBezTo>
                <a:lnTo>
                  <a:pt x="0" y="997355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26" name="Freeform: Shape 25">
            <a:extLst>
              <a:ext uri="{FF2B5EF4-FFF2-40B4-BE49-F238E27FC236}">
                <a16:creationId xmlns:a16="http://schemas.microsoft.com/office/drawing/2014/main" id="{048EB4C9-ACAF-4CCA-BA6E-9314431923B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28629" y="9041487"/>
            <a:ext cx="11859371" cy="1245514"/>
          </a:xfrm>
          <a:custGeom>
            <a:avLst/>
            <a:gdLst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127968 w 6884912"/>
              <a:gd name="connsiteY58" fmla="*/ 287613 h 1161397"/>
              <a:gd name="connsiteX59" fmla="*/ 3222191 w 6884912"/>
              <a:gd name="connsiteY59" fmla="*/ 307887 h 1161397"/>
              <a:gd name="connsiteX60" fmla="*/ 3227953 w 6884912"/>
              <a:gd name="connsiteY60" fmla="*/ 297650 h 1161397"/>
              <a:gd name="connsiteX61" fmla="*/ 3287859 w 6884912"/>
              <a:gd name="connsiteY61" fmla="*/ 287558 h 1161397"/>
              <a:gd name="connsiteX62" fmla="*/ 3510042 w 6884912"/>
              <a:gd name="connsiteY62" fmla="*/ 311820 h 1161397"/>
              <a:gd name="connsiteX63" fmla="*/ 3626773 w 6884912"/>
              <a:gd name="connsiteY63" fmla="*/ 290452 h 1161397"/>
              <a:gd name="connsiteX64" fmla="*/ 3666217 w 6884912"/>
              <a:gd name="connsiteY64" fmla="*/ 273255 h 1161397"/>
              <a:gd name="connsiteX65" fmla="*/ 3732427 w 6884912"/>
              <a:gd name="connsiteY65" fmla="*/ 245039 h 1161397"/>
              <a:gd name="connsiteX66" fmla="*/ 3777022 w 6884912"/>
              <a:gd name="connsiteY66" fmla="*/ 200276 h 1161397"/>
              <a:gd name="connsiteX67" fmla="*/ 3791246 w 6884912"/>
              <a:gd name="connsiteY67" fmla="*/ 189996 h 1161397"/>
              <a:gd name="connsiteX68" fmla="*/ 3819864 w 6884912"/>
              <a:gd name="connsiteY68" fmla="*/ 194605 h 1161397"/>
              <a:gd name="connsiteX69" fmla="*/ 3830398 w 6884912"/>
              <a:gd name="connsiteY69" fmla="*/ 188383 h 1161397"/>
              <a:gd name="connsiteX70" fmla="*/ 3834360 w 6884912"/>
              <a:gd name="connsiteY70" fmla="*/ 188992 h 1161397"/>
              <a:gd name="connsiteX71" fmla="*/ 3843715 w 6884912"/>
              <a:gd name="connsiteY71" fmla="*/ 188752 h 1161397"/>
              <a:gd name="connsiteX72" fmla="*/ 3842609 w 6884912"/>
              <a:gd name="connsiteY72" fmla="*/ 197386 h 1161397"/>
              <a:gd name="connsiteX73" fmla="*/ 3853961 w 6884912"/>
              <a:gd name="connsiteY73" fmla="*/ 213380 h 1161397"/>
              <a:gd name="connsiteX74" fmla="*/ 3907640 w 6884912"/>
              <a:gd name="connsiteY74" fmla="*/ 207568 h 1161397"/>
              <a:gd name="connsiteX75" fmla="*/ 3910449 w 6884912"/>
              <a:gd name="connsiteY75" fmla="*/ 197808 h 1161397"/>
              <a:gd name="connsiteX76" fmla="*/ 3917197 w 6884912"/>
              <a:gd name="connsiteY76" fmla="*/ 196121 h 1161397"/>
              <a:gd name="connsiteX77" fmla="*/ 3922400 w 6884912"/>
              <a:gd name="connsiteY77" fmla="*/ 205056 h 1161397"/>
              <a:gd name="connsiteX78" fmla="*/ 4013061 w 6884912"/>
              <a:gd name="connsiteY78" fmla="*/ 224874 h 1161397"/>
              <a:gd name="connsiteX79" fmla="*/ 4134285 w 6884912"/>
              <a:gd name="connsiteY79" fmla="*/ 235592 h 1161397"/>
              <a:gd name="connsiteX80" fmla="*/ 4220717 w 6884912"/>
              <a:gd name="connsiteY80" fmla="*/ 192946 h 1161397"/>
              <a:gd name="connsiteX81" fmla="*/ 4228802 w 6884912"/>
              <a:gd name="connsiteY81" fmla="*/ 201468 h 1161397"/>
              <a:gd name="connsiteX82" fmla="*/ 4289361 w 6884912"/>
              <a:gd name="connsiteY82" fmla="*/ 196642 h 1161397"/>
              <a:gd name="connsiteX83" fmla="*/ 4498913 w 6884912"/>
              <a:gd name="connsiteY83" fmla="*/ 118915 h 1161397"/>
              <a:gd name="connsiteX84" fmla="*/ 4617330 w 6884912"/>
              <a:gd name="connsiteY84" fmla="*/ 111163 h 1161397"/>
              <a:gd name="connsiteX85" fmla="*/ 4659778 w 6884912"/>
              <a:gd name="connsiteY85" fmla="*/ 118219 h 1161397"/>
              <a:gd name="connsiteX86" fmla="*/ 4730870 w 6884912"/>
              <a:gd name="connsiteY86" fmla="*/ 129432 h 1161397"/>
              <a:gd name="connsiteX87" fmla="*/ 4785037 w 6884912"/>
              <a:gd name="connsiteY87" fmla="*/ 161964 h 1161397"/>
              <a:gd name="connsiteX88" fmla="*/ 4844073 w 6884912"/>
              <a:gd name="connsiteY88" fmla="*/ 161768 h 1161397"/>
              <a:gd name="connsiteX89" fmla="*/ 4856454 w 6884912"/>
              <a:gd name="connsiteY89" fmla="*/ 130488 h 1161397"/>
              <a:gd name="connsiteX90" fmla="*/ 4920038 w 6884912"/>
              <a:gd name="connsiteY90" fmla="*/ 140418 h 1161397"/>
              <a:gd name="connsiteX91" fmla="*/ 5016639 w 6884912"/>
              <a:gd name="connsiteY91" fmla="*/ 158905 h 1161397"/>
              <a:gd name="connsiteX92" fmla="*/ 5072009 w 6884912"/>
              <a:gd name="connsiteY92" fmla="*/ 161502 h 1161397"/>
              <a:gd name="connsiteX93" fmla="*/ 5223626 w 6884912"/>
              <a:gd name="connsiteY93" fmla="*/ 177356 h 1161397"/>
              <a:gd name="connsiteX94" fmla="*/ 5375773 w 6884912"/>
              <a:gd name="connsiteY94" fmla="*/ 199913 h 1161397"/>
              <a:gd name="connsiteX95" fmla="*/ 5467502 w 6884912"/>
              <a:gd name="connsiteY95" fmla="*/ 250963 h 1161397"/>
              <a:gd name="connsiteX96" fmla="*/ 5592395 w 6884912"/>
              <a:gd name="connsiteY96" fmla="*/ 265434 h 1161397"/>
              <a:gd name="connsiteX97" fmla="*/ 5613532 w 6884912"/>
              <a:gd name="connsiteY97" fmla="*/ 273379 h 1161397"/>
              <a:gd name="connsiteX98" fmla="*/ 5642173 w 6884912"/>
              <a:gd name="connsiteY98" fmla="*/ 266904 h 1161397"/>
              <a:gd name="connsiteX99" fmla="*/ 5756910 w 6884912"/>
              <a:gd name="connsiteY99" fmla="*/ 239211 h 1161397"/>
              <a:gd name="connsiteX100" fmla="*/ 5846667 w 6884912"/>
              <a:gd name="connsiteY100" fmla="*/ 201786 h 1161397"/>
              <a:gd name="connsiteX101" fmla="*/ 5960732 w 6884912"/>
              <a:gd name="connsiteY101" fmla="*/ 220708 h 1161397"/>
              <a:gd name="connsiteX102" fmla="*/ 6029542 w 6884912"/>
              <a:gd name="connsiteY102" fmla="*/ 210339 h 1161397"/>
              <a:gd name="connsiteX103" fmla="*/ 6141123 w 6884912"/>
              <a:gd name="connsiteY103" fmla="*/ 159923 h 1161397"/>
              <a:gd name="connsiteX104" fmla="*/ 6290640 w 6884912"/>
              <a:gd name="connsiteY104" fmla="*/ 167441 h 1161397"/>
              <a:gd name="connsiteX105" fmla="*/ 6322806 w 6884912"/>
              <a:gd name="connsiteY105" fmla="*/ 213293 h 1161397"/>
              <a:gd name="connsiteX106" fmla="*/ 6364914 w 6884912"/>
              <a:gd name="connsiteY106" fmla="*/ 240140 h 1161397"/>
              <a:gd name="connsiteX107" fmla="*/ 6380420 w 6884912"/>
              <a:gd name="connsiteY107" fmla="*/ 173195 h 1161397"/>
              <a:gd name="connsiteX108" fmla="*/ 6507891 w 6884912"/>
              <a:gd name="connsiteY108" fmla="*/ 118474 h 1161397"/>
              <a:gd name="connsiteX109" fmla="*/ 6571807 w 6884912"/>
              <a:gd name="connsiteY109" fmla="*/ 98636 h 1161397"/>
              <a:gd name="connsiteX110" fmla="*/ 6671880 w 6884912"/>
              <a:gd name="connsiteY110" fmla="*/ 82931 h 1161397"/>
              <a:gd name="connsiteX111" fmla="*/ 6702266 w 6884912"/>
              <a:gd name="connsiteY111" fmla="*/ 75470 h 1161397"/>
              <a:gd name="connsiteX112" fmla="*/ 6845802 w 6884912"/>
              <a:gd name="connsiteY112" fmla="*/ 24496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134285 w 6884912"/>
              <a:gd name="connsiteY78" fmla="*/ 235592 h 1161397"/>
              <a:gd name="connsiteX79" fmla="*/ 4220717 w 6884912"/>
              <a:gd name="connsiteY79" fmla="*/ 192946 h 1161397"/>
              <a:gd name="connsiteX80" fmla="*/ 4228802 w 6884912"/>
              <a:gd name="connsiteY80" fmla="*/ 201468 h 1161397"/>
              <a:gd name="connsiteX81" fmla="*/ 4289361 w 6884912"/>
              <a:gd name="connsiteY81" fmla="*/ 196642 h 1161397"/>
              <a:gd name="connsiteX82" fmla="*/ 4498913 w 6884912"/>
              <a:gd name="connsiteY82" fmla="*/ 118915 h 1161397"/>
              <a:gd name="connsiteX83" fmla="*/ 4617330 w 6884912"/>
              <a:gd name="connsiteY83" fmla="*/ 111163 h 1161397"/>
              <a:gd name="connsiteX84" fmla="*/ 4659778 w 6884912"/>
              <a:gd name="connsiteY84" fmla="*/ 118219 h 1161397"/>
              <a:gd name="connsiteX85" fmla="*/ 4730870 w 6884912"/>
              <a:gd name="connsiteY85" fmla="*/ 129432 h 1161397"/>
              <a:gd name="connsiteX86" fmla="*/ 4785037 w 6884912"/>
              <a:gd name="connsiteY86" fmla="*/ 161964 h 1161397"/>
              <a:gd name="connsiteX87" fmla="*/ 4844073 w 6884912"/>
              <a:gd name="connsiteY87" fmla="*/ 161768 h 1161397"/>
              <a:gd name="connsiteX88" fmla="*/ 4856454 w 6884912"/>
              <a:gd name="connsiteY88" fmla="*/ 130488 h 1161397"/>
              <a:gd name="connsiteX89" fmla="*/ 4920038 w 6884912"/>
              <a:gd name="connsiteY89" fmla="*/ 140418 h 1161397"/>
              <a:gd name="connsiteX90" fmla="*/ 5016639 w 6884912"/>
              <a:gd name="connsiteY90" fmla="*/ 158905 h 1161397"/>
              <a:gd name="connsiteX91" fmla="*/ 5072009 w 6884912"/>
              <a:gd name="connsiteY91" fmla="*/ 161502 h 1161397"/>
              <a:gd name="connsiteX92" fmla="*/ 5223626 w 6884912"/>
              <a:gd name="connsiteY92" fmla="*/ 177356 h 1161397"/>
              <a:gd name="connsiteX93" fmla="*/ 5375773 w 6884912"/>
              <a:gd name="connsiteY93" fmla="*/ 199913 h 1161397"/>
              <a:gd name="connsiteX94" fmla="*/ 5467502 w 6884912"/>
              <a:gd name="connsiteY94" fmla="*/ 250963 h 1161397"/>
              <a:gd name="connsiteX95" fmla="*/ 5592395 w 6884912"/>
              <a:gd name="connsiteY95" fmla="*/ 265434 h 1161397"/>
              <a:gd name="connsiteX96" fmla="*/ 5613532 w 6884912"/>
              <a:gd name="connsiteY96" fmla="*/ 273379 h 1161397"/>
              <a:gd name="connsiteX97" fmla="*/ 5642173 w 6884912"/>
              <a:gd name="connsiteY97" fmla="*/ 266904 h 1161397"/>
              <a:gd name="connsiteX98" fmla="*/ 5756910 w 6884912"/>
              <a:gd name="connsiteY98" fmla="*/ 239211 h 1161397"/>
              <a:gd name="connsiteX99" fmla="*/ 5846667 w 6884912"/>
              <a:gd name="connsiteY99" fmla="*/ 201786 h 1161397"/>
              <a:gd name="connsiteX100" fmla="*/ 5960732 w 6884912"/>
              <a:gd name="connsiteY100" fmla="*/ 220708 h 1161397"/>
              <a:gd name="connsiteX101" fmla="*/ 6029542 w 6884912"/>
              <a:gd name="connsiteY101" fmla="*/ 210339 h 1161397"/>
              <a:gd name="connsiteX102" fmla="*/ 6141123 w 6884912"/>
              <a:gd name="connsiteY102" fmla="*/ 159923 h 1161397"/>
              <a:gd name="connsiteX103" fmla="*/ 6290640 w 6884912"/>
              <a:gd name="connsiteY103" fmla="*/ 167441 h 1161397"/>
              <a:gd name="connsiteX104" fmla="*/ 6322806 w 6884912"/>
              <a:gd name="connsiteY104" fmla="*/ 213293 h 1161397"/>
              <a:gd name="connsiteX105" fmla="*/ 6364914 w 6884912"/>
              <a:gd name="connsiteY105" fmla="*/ 240140 h 1161397"/>
              <a:gd name="connsiteX106" fmla="*/ 6380420 w 6884912"/>
              <a:gd name="connsiteY106" fmla="*/ 173195 h 1161397"/>
              <a:gd name="connsiteX107" fmla="*/ 6507891 w 6884912"/>
              <a:gd name="connsiteY107" fmla="*/ 118474 h 1161397"/>
              <a:gd name="connsiteX108" fmla="*/ 6571807 w 6884912"/>
              <a:gd name="connsiteY108" fmla="*/ 98636 h 1161397"/>
              <a:gd name="connsiteX109" fmla="*/ 6671880 w 6884912"/>
              <a:gd name="connsiteY109" fmla="*/ 82931 h 1161397"/>
              <a:gd name="connsiteX110" fmla="*/ 6702266 w 6884912"/>
              <a:gd name="connsiteY110" fmla="*/ 75470 h 1161397"/>
              <a:gd name="connsiteX111" fmla="*/ 6845802 w 6884912"/>
              <a:gd name="connsiteY111" fmla="*/ 24496 h 1161397"/>
              <a:gd name="connsiteX112" fmla="*/ 6884912 w 6884912"/>
              <a:gd name="connsiteY11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220717 w 6884912"/>
              <a:gd name="connsiteY78" fmla="*/ 192946 h 1161397"/>
              <a:gd name="connsiteX79" fmla="*/ 4228802 w 6884912"/>
              <a:gd name="connsiteY79" fmla="*/ 201468 h 1161397"/>
              <a:gd name="connsiteX80" fmla="*/ 4289361 w 6884912"/>
              <a:gd name="connsiteY80" fmla="*/ 196642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141123 w 6884912"/>
              <a:gd name="connsiteY101" fmla="*/ 159923 h 1161397"/>
              <a:gd name="connsiteX102" fmla="*/ 6290640 w 6884912"/>
              <a:gd name="connsiteY102" fmla="*/ 167441 h 1161397"/>
              <a:gd name="connsiteX103" fmla="*/ 6322806 w 6884912"/>
              <a:gd name="connsiteY103" fmla="*/ 213293 h 1161397"/>
              <a:gd name="connsiteX104" fmla="*/ 6364914 w 6884912"/>
              <a:gd name="connsiteY104" fmla="*/ 240140 h 1161397"/>
              <a:gd name="connsiteX105" fmla="*/ 6380420 w 6884912"/>
              <a:gd name="connsiteY105" fmla="*/ 173195 h 1161397"/>
              <a:gd name="connsiteX106" fmla="*/ 6507891 w 6884912"/>
              <a:gd name="connsiteY106" fmla="*/ 118474 h 1161397"/>
              <a:gd name="connsiteX107" fmla="*/ 6571807 w 6884912"/>
              <a:gd name="connsiteY107" fmla="*/ 98636 h 1161397"/>
              <a:gd name="connsiteX108" fmla="*/ 6671880 w 6884912"/>
              <a:gd name="connsiteY108" fmla="*/ 82931 h 1161397"/>
              <a:gd name="connsiteX109" fmla="*/ 6702266 w 6884912"/>
              <a:gd name="connsiteY109" fmla="*/ 75470 h 1161397"/>
              <a:gd name="connsiteX110" fmla="*/ 6845802 w 6884912"/>
              <a:gd name="connsiteY110" fmla="*/ 24496 h 1161397"/>
              <a:gd name="connsiteX111" fmla="*/ 6884912 w 6884912"/>
              <a:gd name="connsiteY11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287859 w 6884912"/>
              <a:gd name="connsiteY60" fmla="*/ 287558 h 1161397"/>
              <a:gd name="connsiteX61" fmla="*/ 3510042 w 6884912"/>
              <a:gd name="connsiteY61" fmla="*/ 311820 h 1161397"/>
              <a:gd name="connsiteX62" fmla="*/ 3626773 w 6884912"/>
              <a:gd name="connsiteY62" fmla="*/ 290452 h 1161397"/>
              <a:gd name="connsiteX63" fmla="*/ 3666217 w 6884912"/>
              <a:gd name="connsiteY63" fmla="*/ 273255 h 1161397"/>
              <a:gd name="connsiteX64" fmla="*/ 3732427 w 6884912"/>
              <a:gd name="connsiteY64" fmla="*/ 245039 h 1161397"/>
              <a:gd name="connsiteX65" fmla="*/ 3777022 w 6884912"/>
              <a:gd name="connsiteY65" fmla="*/ 200276 h 1161397"/>
              <a:gd name="connsiteX66" fmla="*/ 3791246 w 6884912"/>
              <a:gd name="connsiteY66" fmla="*/ 189996 h 1161397"/>
              <a:gd name="connsiteX67" fmla="*/ 3819864 w 6884912"/>
              <a:gd name="connsiteY67" fmla="*/ 194605 h 1161397"/>
              <a:gd name="connsiteX68" fmla="*/ 3830398 w 6884912"/>
              <a:gd name="connsiteY68" fmla="*/ 188383 h 1161397"/>
              <a:gd name="connsiteX69" fmla="*/ 3834360 w 6884912"/>
              <a:gd name="connsiteY69" fmla="*/ 188992 h 1161397"/>
              <a:gd name="connsiteX70" fmla="*/ 3843715 w 6884912"/>
              <a:gd name="connsiteY70" fmla="*/ 188752 h 1161397"/>
              <a:gd name="connsiteX71" fmla="*/ 3842609 w 6884912"/>
              <a:gd name="connsiteY71" fmla="*/ 197386 h 1161397"/>
              <a:gd name="connsiteX72" fmla="*/ 3853961 w 6884912"/>
              <a:gd name="connsiteY72" fmla="*/ 213380 h 1161397"/>
              <a:gd name="connsiteX73" fmla="*/ 3907640 w 6884912"/>
              <a:gd name="connsiteY73" fmla="*/ 207568 h 1161397"/>
              <a:gd name="connsiteX74" fmla="*/ 3910449 w 6884912"/>
              <a:gd name="connsiteY74" fmla="*/ 197808 h 1161397"/>
              <a:gd name="connsiteX75" fmla="*/ 3917197 w 6884912"/>
              <a:gd name="connsiteY75" fmla="*/ 196121 h 1161397"/>
              <a:gd name="connsiteX76" fmla="*/ 3922400 w 6884912"/>
              <a:gd name="connsiteY76" fmla="*/ 205056 h 1161397"/>
              <a:gd name="connsiteX77" fmla="*/ 4013061 w 6884912"/>
              <a:gd name="connsiteY77" fmla="*/ 224874 h 1161397"/>
              <a:gd name="connsiteX78" fmla="*/ 4220717 w 6884912"/>
              <a:gd name="connsiteY78" fmla="*/ 192946 h 1161397"/>
              <a:gd name="connsiteX79" fmla="*/ 4228802 w 6884912"/>
              <a:gd name="connsiteY79" fmla="*/ 201468 h 1161397"/>
              <a:gd name="connsiteX80" fmla="*/ 4289361 w 6884912"/>
              <a:gd name="connsiteY80" fmla="*/ 196642 h 1161397"/>
              <a:gd name="connsiteX81" fmla="*/ 4498913 w 6884912"/>
              <a:gd name="connsiteY81" fmla="*/ 118915 h 1161397"/>
              <a:gd name="connsiteX82" fmla="*/ 4617330 w 6884912"/>
              <a:gd name="connsiteY82" fmla="*/ 111163 h 1161397"/>
              <a:gd name="connsiteX83" fmla="*/ 4659778 w 6884912"/>
              <a:gd name="connsiteY83" fmla="*/ 118219 h 1161397"/>
              <a:gd name="connsiteX84" fmla="*/ 4730870 w 6884912"/>
              <a:gd name="connsiteY84" fmla="*/ 129432 h 1161397"/>
              <a:gd name="connsiteX85" fmla="*/ 4785037 w 6884912"/>
              <a:gd name="connsiteY85" fmla="*/ 161964 h 1161397"/>
              <a:gd name="connsiteX86" fmla="*/ 4844073 w 6884912"/>
              <a:gd name="connsiteY86" fmla="*/ 161768 h 1161397"/>
              <a:gd name="connsiteX87" fmla="*/ 4856454 w 6884912"/>
              <a:gd name="connsiteY87" fmla="*/ 130488 h 1161397"/>
              <a:gd name="connsiteX88" fmla="*/ 4920038 w 6884912"/>
              <a:gd name="connsiteY88" fmla="*/ 140418 h 1161397"/>
              <a:gd name="connsiteX89" fmla="*/ 5016639 w 6884912"/>
              <a:gd name="connsiteY89" fmla="*/ 158905 h 1161397"/>
              <a:gd name="connsiteX90" fmla="*/ 5072009 w 6884912"/>
              <a:gd name="connsiteY90" fmla="*/ 161502 h 1161397"/>
              <a:gd name="connsiteX91" fmla="*/ 5223626 w 6884912"/>
              <a:gd name="connsiteY91" fmla="*/ 177356 h 1161397"/>
              <a:gd name="connsiteX92" fmla="*/ 5375773 w 6884912"/>
              <a:gd name="connsiteY92" fmla="*/ 199913 h 1161397"/>
              <a:gd name="connsiteX93" fmla="*/ 5467502 w 6884912"/>
              <a:gd name="connsiteY93" fmla="*/ 250963 h 1161397"/>
              <a:gd name="connsiteX94" fmla="*/ 5592395 w 6884912"/>
              <a:gd name="connsiteY94" fmla="*/ 265434 h 1161397"/>
              <a:gd name="connsiteX95" fmla="*/ 5613532 w 6884912"/>
              <a:gd name="connsiteY95" fmla="*/ 273379 h 1161397"/>
              <a:gd name="connsiteX96" fmla="*/ 5642173 w 6884912"/>
              <a:gd name="connsiteY96" fmla="*/ 266904 h 1161397"/>
              <a:gd name="connsiteX97" fmla="*/ 5756910 w 6884912"/>
              <a:gd name="connsiteY97" fmla="*/ 239211 h 1161397"/>
              <a:gd name="connsiteX98" fmla="*/ 5846667 w 6884912"/>
              <a:gd name="connsiteY98" fmla="*/ 201786 h 1161397"/>
              <a:gd name="connsiteX99" fmla="*/ 5960732 w 6884912"/>
              <a:gd name="connsiteY99" fmla="*/ 220708 h 1161397"/>
              <a:gd name="connsiteX100" fmla="*/ 6029542 w 6884912"/>
              <a:gd name="connsiteY100" fmla="*/ 210339 h 1161397"/>
              <a:gd name="connsiteX101" fmla="*/ 6141123 w 6884912"/>
              <a:gd name="connsiteY101" fmla="*/ 159923 h 1161397"/>
              <a:gd name="connsiteX102" fmla="*/ 6290640 w 6884912"/>
              <a:gd name="connsiteY102" fmla="*/ 167441 h 1161397"/>
              <a:gd name="connsiteX103" fmla="*/ 6322806 w 6884912"/>
              <a:gd name="connsiteY103" fmla="*/ 213293 h 1161397"/>
              <a:gd name="connsiteX104" fmla="*/ 6380420 w 6884912"/>
              <a:gd name="connsiteY104" fmla="*/ 173195 h 1161397"/>
              <a:gd name="connsiteX105" fmla="*/ 6507891 w 6884912"/>
              <a:gd name="connsiteY105" fmla="*/ 118474 h 1161397"/>
              <a:gd name="connsiteX106" fmla="*/ 6571807 w 6884912"/>
              <a:gd name="connsiteY106" fmla="*/ 98636 h 1161397"/>
              <a:gd name="connsiteX107" fmla="*/ 6671880 w 6884912"/>
              <a:gd name="connsiteY107" fmla="*/ 82931 h 1161397"/>
              <a:gd name="connsiteX108" fmla="*/ 6702266 w 6884912"/>
              <a:gd name="connsiteY108" fmla="*/ 75470 h 1161397"/>
              <a:gd name="connsiteX109" fmla="*/ 6845802 w 6884912"/>
              <a:gd name="connsiteY109" fmla="*/ 24496 h 1161397"/>
              <a:gd name="connsiteX110" fmla="*/ 6884912 w 6884912"/>
              <a:gd name="connsiteY11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510042 w 6884912"/>
              <a:gd name="connsiteY60" fmla="*/ 311820 h 1161397"/>
              <a:gd name="connsiteX61" fmla="*/ 3626773 w 6884912"/>
              <a:gd name="connsiteY61" fmla="*/ 290452 h 1161397"/>
              <a:gd name="connsiteX62" fmla="*/ 3666217 w 6884912"/>
              <a:gd name="connsiteY62" fmla="*/ 273255 h 1161397"/>
              <a:gd name="connsiteX63" fmla="*/ 3732427 w 6884912"/>
              <a:gd name="connsiteY63" fmla="*/ 245039 h 1161397"/>
              <a:gd name="connsiteX64" fmla="*/ 3777022 w 6884912"/>
              <a:gd name="connsiteY64" fmla="*/ 200276 h 1161397"/>
              <a:gd name="connsiteX65" fmla="*/ 3791246 w 6884912"/>
              <a:gd name="connsiteY65" fmla="*/ 189996 h 1161397"/>
              <a:gd name="connsiteX66" fmla="*/ 3819864 w 6884912"/>
              <a:gd name="connsiteY66" fmla="*/ 194605 h 1161397"/>
              <a:gd name="connsiteX67" fmla="*/ 3830398 w 6884912"/>
              <a:gd name="connsiteY67" fmla="*/ 188383 h 1161397"/>
              <a:gd name="connsiteX68" fmla="*/ 3834360 w 6884912"/>
              <a:gd name="connsiteY68" fmla="*/ 188992 h 1161397"/>
              <a:gd name="connsiteX69" fmla="*/ 3843715 w 6884912"/>
              <a:gd name="connsiteY69" fmla="*/ 188752 h 1161397"/>
              <a:gd name="connsiteX70" fmla="*/ 3842609 w 6884912"/>
              <a:gd name="connsiteY70" fmla="*/ 197386 h 1161397"/>
              <a:gd name="connsiteX71" fmla="*/ 3853961 w 6884912"/>
              <a:gd name="connsiteY71" fmla="*/ 213380 h 1161397"/>
              <a:gd name="connsiteX72" fmla="*/ 3907640 w 6884912"/>
              <a:gd name="connsiteY72" fmla="*/ 207568 h 1161397"/>
              <a:gd name="connsiteX73" fmla="*/ 3910449 w 6884912"/>
              <a:gd name="connsiteY73" fmla="*/ 197808 h 1161397"/>
              <a:gd name="connsiteX74" fmla="*/ 3917197 w 6884912"/>
              <a:gd name="connsiteY74" fmla="*/ 196121 h 1161397"/>
              <a:gd name="connsiteX75" fmla="*/ 3922400 w 6884912"/>
              <a:gd name="connsiteY75" fmla="*/ 205056 h 1161397"/>
              <a:gd name="connsiteX76" fmla="*/ 4013061 w 6884912"/>
              <a:gd name="connsiteY76" fmla="*/ 224874 h 1161397"/>
              <a:gd name="connsiteX77" fmla="*/ 4220717 w 6884912"/>
              <a:gd name="connsiteY77" fmla="*/ 192946 h 1161397"/>
              <a:gd name="connsiteX78" fmla="*/ 4228802 w 6884912"/>
              <a:gd name="connsiteY78" fmla="*/ 201468 h 1161397"/>
              <a:gd name="connsiteX79" fmla="*/ 4289361 w 6884912"/>
              <a:gd name="connsiteY79" fmla="*/ 196642 h 1161397"/>
              <a:gd name="connsiteX80" fmla="*/ 4498913 w 6884912"/>
              <a:gd name="connsiteY80" fmla="*/ 118915 h 1161397"/>
              <a:gd name="connsiteX81" fmla="*/ 4617330 w 6884912"/>
              <a:gd name="connsiteY81" fmla="*/ 111163 h 1161397"/>
              <a:gd name="connsiteX82" fmla="*/ 4659778 w 6884912"/>
              <a:gd name="connsiteY82" fmla="*/ 118219 h 1161397"/>
              <a:gd name="connsiteX83" fmla="*/ 4730870 w 6884912"/>
              <a:gd name="connsiteY83" fmla="*/ 129432 h 1161397"/>
              <a:gd name="connsiteX84" fmla="*/ 4785037 w 6884912"/>
              <a:gd name="connsiteY84" fmla="*/ 161964 h 1161397"/>
              <a:gd name="connsiteX85" fmla="*/ 4844073 w 6884912"/>
              <a:gd name="connsiteY85" fmla="*/ 161768 h 1161397"/>
              <a:gd name="connsiteX86" fmla="*/ 4856454 w 6884912"/>
              <a:gd name="connsiteY86" fmla="*/ 130488 h 1161397"/>
              <a:gd name="connsiteX87" fmla="*/ 4920038 w 6884912"/>
              <a:gd name="connsiteY87" fmla="*/ 140418 h 1161397"/>
              <a:gd name="connsiteX88" fmla="*/ 5016639 w 6884912"/>
              <a:gd name="connsiteY88" fmla="*/ 158905 h 1161397"/>
              <a:gd name="connsiteX89" fmla="*/ 5072009 w 6884912"/>
              <a:gd name="connsiteY89" fmla="*/ 161502 h 1161397"/>
              <a:gd name="connsiteX90" fmla="*/ 5223626 w 6884912"/>
              <a:gd name="connsiteY90" fmla="*/ 177356 h 1161397"/>
              <a:gd name="connsiteX91" fmla="*/ 5375773 w 6884912"/>
              <a:gd name="connsiteY91" fmla="*/ 199913 h 1161397"/>
              <a:gd name="connsiteX92" fmla="*/ 5467502 w 6884912"/>
              <a:gd name="connsiteY92" fmla="*/ 250963 h 1161397"/>
              <a:gd name="connsiteX93" fmla="*/ 5592395 w 6884912"/>
              <a:gd name="connsiteY93" fmla="*/ 265434 h 1161397"/>
              <a:gd name="connsiteX94" fmla="*/ 5613532 w 6884912"/>
              <a:gd name="connsiteY94" fmla="*/ 273379 h 1161397"/>
              <a:gd name="connsiteX95" fmla="*/ 5642173 w 6884912"/>
              <a:gd name="connsiteY95" fmla="*/ 266904 h 1161397"/>
              <a:gd name="connsiteX96" fmla="*/ 5756910 w 6884912"/>
              <a:gd name="connsiteY96" fmla="*/ 239211 h 1161397"/>
              <a:gd name="connsiteX97" fmla="*/ 5846667 w 6884912"/>
              <a:gd name="connsiteY97" fmla="*/ 201786 h 1161397"/>
              <a:gd name="connsiteX98" fmla="*/ 5960732 w 6884912"/>
              <a:gd name="connsiteY98" fmla="*/ 220708 h 1161397"/>
              <a:gd name="connsiteX99" fmla="*/ 6029542 w 6884912"/>
              <a:gd name="connsiteY99" fmla="*/ 210339 h 1161397"/>
              <a:gd name="connsiteX100" fmla="*/ 6141123 w 6884912"/>
              <a:gd name="connsiteY100" fmla="*/ 159923 h 1161397"/>
              <a:gd name="connsiteX101" fmla="*/ 6290640 w 6884912"/>
              <a:gd name="connsiteY101" fmla="*/ 167441 h 1161397"/>
              <a:gd name="connsiteX102" fmla="*/ 6322806 w 6884912"/>
              <a:gd name="connsiteY102" fmla="*/ 213293 h 1161397"/>
              <a:gd name="connsiteX103" fmla="*/ 6380420 w 6884912"/>
              <a:gd name="connsiteY103" fmla="*/ 173195 h 1161397"/>
              <a:gd name="connsiteX104" fmla="*/ 6507891 w 6884912"/>
              <a:gd name="connsiteY104" fmla="*/ 118474 h 1161397"/>
              <a:gd name="connsiteX105" fmla="*/ 6571807 w 6884912"/>
              <a:gd name="connsiteY105" fmla="*/ 98636 h 1161397"/>
              <a:gd name="connsiteX106" fmla="*/ 6671880 w 6884912"/>
              <a:gd name="connsiteY106" fmla="*/ 82931 h 1161397"/>
              <a:gd name="connsiteX107" fmla="*/ 6702266 w 6884912"/>
              <a:gd name="connsiteY107" fmla="*/ 75470 h 1161397"/>
              <a:gd name="connsiteX108" fmla="*/ 6845802 w 6884912"/>
              <a:gd name="connsiteY108" fmla="*/ 24496 h 1161397"/>
              <a:gd name="connsiteX109" fmla="*/ 6884912 w 6884912"/>
              <a:gd name="connsiteY109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376455 w 6884912"/>
              <a:gd name="connsiteY7" fmla="*/ 1137381 h 1161397"/>
              <a:gd name="connsiteX8" fmla="*/ 478946 w 6884912"/>
              <a:gd name="connsiteY8" fmla="*/ 1106011 h 1161397"/>
              <a:gd name="connsiteX9" fmla="*/ 512111 w 6884912"/>
              <a:gd name="connsiteY9" fmla="*/ 1085599 h 1161397"/>
              <a:gd name="connsiteX10" fmla="*/ 567875 w 6884912"/>
              <a:gd name="connsiteY10" fmla="*/ 1051976 h 1161397"/>
              <a:gd name="connsiteX11" fmla="*/ 601644 w 6884912"/>
              <a:gd name="connsiteY11" fmla="*/ 1003997 h 1161397"/>
              <a:gd name="connsiteX12" fmla="*/ 651408 w 6884912"/>
              <a:gd name="connsiteY12" fmla="*/ 984938 h 1161397"/>
              <a:gd name="connsiteX13" fmla="*/ 673197 w 6884912"/>
              <a:gd name="connsiteY13" fmla="*/ 1010060 h 1161397"/>
              <a:gd name="connsiteX14" fmla="*/ 723108 w 6884912"/>
              <a:gd name="connsiteY14" fmla="*/ 980081 h 1161397"/>
              <a:gd name="connsiteX15" fmla="*/ 797699 w 6884912"/>
              <a:gd name="connsiteY15" fmla="*/ 931362 h 1161397"/>
              <a:gd name="connsiteX16" fmla="*/ 843359 w 6884912"/>
              <a:gd name="connsiteY16" fmla="*/ 910894 h 1161397"/>
              <a:gd name="connsiteX17" fmla="*/ 965215 w 6884912"/>
              <a:gd name="connsiteY17" fmla="*/ 846701 h 1161397"/>
              <a:gd name="connsiteX18" fmla="*/ 1085080 w 6884912"/>
              <a:gd name="connsiteY18" fmla="*/ 776086 h 1161397"/>
              <a:gd name="connsiteX19" fmla="*/ 1131224 w 6884912"/>
              <a:gd name="connsiteY19" fmla="*/ 706160 h 1161397"/>
              <a:gd name="connsiteX20" fmla="*/ 1138051 w 6884912"/>
              <a:gd name="connsiteY20" fmla="*/ 702034 h 1161397"/>
              <a:gd name="connsiteX21" fmla="*/ 1158800 w 6884912"/>
              <a:gd name="connsiteY21" fmla="*/ 700004 h 1161397"/>
              <a:gd name="connsiteX22" fmla="*/ 1166947 w 6884912"/>
              <a:gd name="connsiteY22" fmla="*/ 700762 h 1161397"/>
              <a:gd name="connsiteX23" fmla="*/ 1178135 w 6884912"/>
              <a:gd name="connsiteY23" fmla="*/ 698631 h 1161397"/>
              <a:gd name="connsiteX24" fmla="*/ 1178301 w 6884912"/>
              <a:gd name="connsiteY24" fmla="*/ 698094 h 1161397"/>
              <a:gd name="connsiteX25" fmla="*/ 1188995 w 6884912"/>
              <a:gd name="connsiteY25" fmla="*/ 697048 h 1161397"/>
              <a:gd name="connsiteX26" fmla="*/ 1242716 w 6884912"/>
              <a:gd name="connsiteY26" fmla="*/ 698052 h 1161397"/>
              <a:gd name="connsiteX27" fmla="*/ 1299977 w 6884912"/>
              <a:gd name="connsiteY27" fmla="*/ 639196 h 1161397"/>
              <a:gd name="connsiteX28" fmla="*/ 1326190 w 6884912"/>
              <a:gd name="connsiteY28" fmla="*/ 625955 h 1161397"/>
              <a:gd name="connsiteX29" fmla="*/ 1339600 w 6884912"/>
              <a:gd name="connsiteY29" fmla="*/ 616295 h 1161397"/>
              <a:gd name="connsiteX30" fmla="*/ 1340054 w 6884912"/>
              <a:gd name="connsiteY30" fmla="*/ 614022 h 1161397"/>
              <a:gd name="connsiteX31" fmla="*/ 1391606 w 6884912"/>
              <a:gd name="connsiteY31" fmla="*/ 615229 h 1161397"/>
              <a:gd name="connsiteX32" fmla="*/ 1397565 w 6884912"/>
              <a:gd name="connsiteY32" fmla="*/ 611490 h 1161397"/>
              <a:gd name="connsiteX33" fmla="*/ 1432302 w 6884912"/>
              <a:gd name="connsiteY33" fmla="*/ 617267 h 1161397"/>
              <a:gd name="connsiteX34" fmla="*/ 1449644 w 6884912"/>
              <a:gd name="connsiteY34" fmla="*/ 617591 h 1161397"/>
              <a:gd name="connsiteX35" fmla="*/ 1455793 w 6884912"/>
              <a:gd name="connsiteY35" fmla="*/ 623174 h 1161397"/>
              <a:gd name="connsiteX36" fmla="*/ 1480758 w 6884912"/>
              <a:gd name="connsiteY36" fmla="*/ 620863 h 1161397"/>
              <a:gd name="connsiteX37" fmla="*/ 1483154 w 6884912"/>
              <a:gd name="connsiteY37" fmla="*/ 618527 h 1161397"/>
              <a:gd name="connsiteX38" fmla="*/ 1505495 w 6884912"/>
              <a:gd name="connsiteY38" fmla="*/ 624325 h 1161397"/>
              <a:gd name="connsiteX39" fmla="*/ 1526340 w 6884912"/>
              <a:gd name="connsiteY39" fmla="*/ 638496 h 1161397"/>
              <a:gd name="connsiteX40" fmla="*/ 1731986 w 6884912"/>
              <a:gd name="connsiteY40" fmla="*/ 589682 h 1161397"/>
              <a:gd name="connsiteX41" fmla="*/ 1927935 w 6884912"/>
              <a:gd name="connsiteY41" fmla="*/ 628540 h 1161397"/>
              <a:gd name="connsiteX42" fmla="*/ 2039075 w 6884912"/>
              <a:gd name="connsiteY42" fmla="*/ 599964 h 1161397"/>
              <a:gd name="connsiteX43" fmla="*/ 2066980 w 6884912"/>
              <a:gd name="connsiteY43" fmla="*/ 550413 h 1161397"/>
              <a:gd name="connsiteX44" fmla="*/ 2352236 w 6884912"/>
              <a:gd name="connsiteY44" fmla="*/ 519602 h 1161397"/>
              <a:gd name="connsiteX45" fmla="*/ 2420791 w 6884912"/>
              <a:gd name="connsiteY45" fmla="*/ 492826 h 1161397"/>
              <a:gd name="connsiteX46" fmla="*/ 2489932 w 6884912"/>
              <a:gd name="connsiteY46" fmla="*/ 507864 h 1161397"/>
              <a:gd name="connsiteX47" fmla="*/ 2512917 w 6884912"/>
              <a:gd name="connsiteY47" fmla="*/ 489127 h 1161397"/>
              <a:gd name="connsiteX48" fmla="*/ 2516783 w 6884912"/>
              <a:gd name="connsiteY48" fmla="*/ 485473 h 1161397"/>
              <a:gd name="connsiteX49" fmla="*/ 2534360 w 6884912"/>
              <a:gd name="connsiteY49" fmla="*/ 480064 h 1161397"/>
              <a:gd name="connsiteX50" fmla="*/ 2536691 w 6884912"/>
              <a:gd name="connsiteY50" fmla="*/ 467018 h 1161397"/>
              <a:gd name="connsiteX51" fmla="*/ 2561265 w 6884912"/>
              <a:gd name="connsiteY51" fmla="*/ 450623 h 1161397"/>
              <a:gd name="connsiteX52" fmla="*/ 2594349 w 6884912"/>
              <a:gd name="connsiteY52" fmla="*/ 443884 h 1161397"/>
              <a:gd name="connsiteX53" fmla="*/ 2754324 w 6884912"/>
              <a:gd name="connsiteY53" fmla="*/ 424766 h 1161397"/>
              <a:gd name="connsiteX54" fmla="*/ 2848470 w 6884912"/>
              <a:gd name="connsiteY54" fmla="*/ 405966 h 1161397"/>
              <a:gd name="connsiteX55" fmla="*/ 2881772 w 6884912"/>
              <a:gd name="connsiteY55" fmla="*/ 387260 h 1161397"/>
              <a:gd name="connsiteX56" fmla="*/ 2929932 w 6884912"/>
              <a:gd name="connsiteY56" fmla="*/ 368912 h 1161397"/>
              <a:gd name="connsiteX57" fmla="*/ 3013020 w 6884912"/>
              <a:gd name="connsiteY57" fmla="*/ 327578 h 1161397"/>
              <a:gd name="connsiteX58" fmla="*/ 3222191 w 6884912"/>
              <a:gd name="connsiteY58" fmla="*/ 307887 h 1161397"/>
              <a:gd name="connsiteX59" fmla="*/ 3227953 w 6884912"/>
              <a:gd name="connsiteY59" fmla="*/ 297650 h 1161397"/>
              <a:gd name="connsiteX60" fmla="*/ 3510042 w 6884912"/>
              <a:gd name="connsiteY60" fmla="*/ 311820 h 1161397"/>
              <a:gd name="connsiteX61" fmla="*/ 3626773 w 6884912"/>
              <a:gd name="connsiteY61" fmla="*/ 290452 h 1161397"/>
              <a:gd name="connsiteX62" fmla="*/ 3666217 w 6884912"/>
              <a:gd name="connsiteY62" fmla="*/ 273255 h 1161397"/>
              <a:gd name="connsiteX63" fmla="*/ 3732427 w 6884912"/>
              <a:gd name="connsiteY63" fmla="*/ 245039 h 1161397"/>
              <a:gd name="connsiteX64" fmla="*/ 3777022 w 6884912"/>
              <a:gd name="connsiteY64" fmla="*/ 200276 h 1161397"/>
              <a:gd name="connsiteX65" fmla="*/ 3791246 w 6884912"/>
              <a:gd name="connsiteY65" fmla="*/ 189996 h 1161397"/>
              <a:gd name="connsiteX66" fmla="*/ 3819864 w 6884912"/>
              <a:gd name="connsiteY66" fmla="*/ 194605 h 1161397"/>
              <a:gd name="connsiteX67" fmla="*/ 3830398 w 6884912"/>
              <a:gd name="connsiteY67" fmla="*/ 188383 h 1161397"/>
              <a:gd name="connsiteX68" fmla="*/ 3834360 w 6884912"/>
              <a:gd name="connsiteY68" fmla="*/ 188992 h 1161397"/>
              <a:gd name="connsiteX69" fmla="*/ 3843715 w 6884912"/>
              <a:gd name="connsiteY69" fmla="*/ 188752 h 1161397"/>
              <a:gd name="connsiteX70" fmla="*/ 3842609 w 6884912"/>
              <a:gd name="connsiteY70" fmla="*/ 197386 h 1161397"/>
              <a:gd name="connsiteX71" fmla="*/ 3853961 w 6884912"/>
              <a:gd name="connsiteY71" fmla="*/ 213380 h 1161397"/>
              <a:gd name="connsiteX72" fmla="*/ 3907640 w 6884912"/>
              <a:gd name="connsiteY72" fmla="*/ 207568 h 1161397"/>
              <a:gd name="connsiteX73" fmla="*/ 3910449 w 6884912"/>
              <a:gd name="connsiteY73" fmla="*/ 197808 h 1161397"/>
              <a:gd name="connsiteX74" fmla="*/ 3917197 w 6884912"/>
              <a:gd name="connsiteY74" fmla="*/ 196121 h 1161397"/>
              <a:gd name="connsiteX75" fmla="*/ 3922400 w 6884912"/>
              <a:gd name="connsiteY75" fmla="*/ 205056 h 1161397"/>
              <a:gd name="connsiteX76" fmla="*/ 4013061 w 6884912"/>
              <a:gd name="connsiteY76" fmla="*/ 224874 h 1161397"/>
              <a:gd name="connsiteX77" fmla="*/ 4220717 w 6884912"/>
              <a:gd name="connsiteY77" fmla="*/ 192946 h 1161397"/>
              <a:gd name="connsiteX78" fmla="*/ 4228802 w 6884912"/>
              <a:gd name="connsiteY78" fmla="*/ 201468 h 1161397"/>
              <a:gd name="connsiteX79" fmla="*/ 4289361 w 6884912"/>
              <a:gd name="connsiteY79" fmla="*/ 196642 h 1161397"/>
              <a:gd name="connsiteX80" fmla="*/ 4498913 w 6884912"/>
              <a:gd name="connsiteY80" fmla="*/ 118915 h 1161397"/>
              <a:gd name="connsiteX81" fmla="*/ 4617330 w 6884912"/>
              <a:gd name="connsiteY81" fmla="*/ 111163 h 1161397"/>
              <a:gd name="connsiteX82" fmla="*/ 4659778 w 6884912"/>
              <a:gd name="connsiteY82" fmla="*/ 118219 h 1161397"/>
              <a:gd name="connsiteX83" fmla="*/ 4730870 w 6884912"/>
              <a:gd name="connsiteY83" fmla="*/ 129432 h 1161397"/>
              <a:gd name="connsiteX84" fmla="*/ 4844073 w 6884912"/>
              <a:gd name="connsiteY84" fmla="*/ 161768 h 1161397"/>
              <a:gd name="connsiteX85" fmla="*/ 4856454 w 6884912"/>
              <a:gd name="connsiteY85" fmla="*/ 130488 h 1161397"/>
              <a:gd name="connsiteX86" fmla="*/ 4920038 w 6884912"/>
              <a:gd name="connsiteY86" fmla="*/ 140418 h 1161397"/>
              <a:gd name="connsiteX87" fmla="*/ 5016639 w 6884912"/>
              <a:gd name="connsiteY87" fmla="*/ 158905 h 1161397"/>
              <a:gd name="connsiteX88" fmla="*/ 5072009 w 6884912"/>
              <a:gd name="connsiteY88" fmla="*/ 161502 h 1161397"/>
              <a:gd name="connsiteX89" fmla="*/ 5223626 w 6884912"/>
              <a:gd name="connsiteY89" fmla="*/ 177356 h 1161397"/>
              <a:gd name="connsiteX90" fmla="*/ 5375773 w 6884912"/>
              <a:gd name="connsiteY90" fmla="*/ 199913 h 1161397"/>
              <a:gd name="connsiteX91" fmla="*/ 5467502 w 6884912"/>
              <a:gd name="connsiteY91" fmla="*/ 250963 h 1161397"/>
              <a:gd name="connsiteX92" fmla="*/ 5592395 w 6884912"/>
              <a:gd name="connsiteY92" fmla="*/ 265434 h 1161397"/>
              <a:gd name="connsiteX93" fmla="*/ 5613532 w 6884912"/>
              <a:gd name="connsiteY93" fmla="*/ 273379 h 1161397"/>
              <a:gd name="connsiteX94" fmla="*/ 5642173 w 6884912"/>
              <a:gd name="connsiteY94" fmla="*/ 266904 h 1161397"/>
              <a:gd name="connsiteX95" fmla="*/ 5756910 w 6884912"/>
              <a:gd name="connsiteY95" fmla="*/ 239211 h 1161397"/>
              <a:gd name="connsiteX96" fmla="*/ 5846667 w 6884912"/>
              <a:gd name="connsiteY96" fmla="*/ 201786 h 1161397"/>
              <a:gd name="connsiteX97" fmla="*/ 5960732 w 6884912"/>
              <a:gd name="connsiteY97" fmla="*/ 220708 h 1161397"/>
              <a:gd name="connsiteX98" fmla="*/ 6029542 w 6884912"/>
              <a:gd name="connsiteY98" fmla="*/ 210339 h 1161397"/>
              <a:gd name="connsiteX99" fmla="*/ 6141123 w 6884912"/>
              <a:gd name="connsiteY99" fmla="*/ 159923 h 1161397"/>
              <a:gd name="connsiteX100" fmla="*/ 6290640 w 6884912"/>
              <a:gd name="connsiteY100" fmla="*/ 167441 h 1161397"/>
              <a:gd name="connsiteX101" fmla="*/ 6322806 w 6884912"/>
              <a:gd name="connsiteY101" fmla="*/ 213293 h 1161397"/>
              <a:gd name="connsiteX102" fmla="*/ 6380420 w 6884912"/>
              <a:gd name="connsiteY102" fmla="*/ 173195 h 1161397"/>
              <a:gd name="connsiteX103" fmla="*/ 6507891 w 6884912"/>
              <a:gd name="connsiteY103" fmla="*/ 118474 h 1161397"/>
              <a:gd name="connsiteX104" fmla="*/ 6571807 w 6884912"/>
              <a:gd name="connsiteY104" fmla="*/ 98636 h 1161397"/>
              <a:gd name="connsiteX105" fmla="*/ 6671880 w 6884912"/>
              <a:gd name="connsiteY105" fmla="*/ 82931 h 1161397"/>
              <a:gd name="connsiteX106" fmla="*/ 6702266 w 6884912"/>
              <a:gd name="connsiteY106" fmla="*/ 75470 h 1161397"/>
              <a:gd name="connsiteX107" fmla="*/ 6845802 w 6884912"/>
              <a:gd name="connsiteY107" fmla="*/ 24496 h 1161397"/>
              <a:gd name="connsiteX108" fmla="*/ 6884912 w 6884912"/>
              <a:gd name="connsiteY10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478946 w 6884912"/>
              <a:gd name="connsiteY7" fmla="*/ 1106011 h 1161397"/>
              <a:gd name="connsiteX8" fmla="*/ 512111 w 6884912"/>
              <a:gd name="connsiteY8" fmla="*/ 1085599 h 1161397"/>
              <a:gd name="connsiteX9" fmla="*/ 567875 w 6884912"/>
              <a:gd name="connsiteY9" fmla="*/ 1051976 h 1161397"/>
              <a:gd name="connsiteX10" fmla="*/ 601644 w 6884912"/>
              <a:gd name="connsiteY10" fmla="*/ 1003997 h 1161397"/>
              <a:gd name="connsiteX11" fmla="*/ 651408 w 6884912"/>
              <a:gd name="connsiteY11" fmla="*/ 984938 h 1161397"/>
              <a:gd name="connsiteX12" fmla="*/ 673197 w 6884912"/>
              <a:gd name="connsiteY12" fmla="*/ 1010060 h 1161397"/>
              <a:gd name="connsiteX13" fmla="*/ 723108 w 6884912"/>
              <a:gd name="connsiteY13" fmla="*/ 980081 h 1161397"/>
              <a:gd name="connsiteX14" fmla="*/ 797699 w 6884912"/>
              <a:gd name="connsiteY14" fmla="*/ 931362 h 1161397"/>
              <a:gd name="connsiteX15" fmla="*/ 843359 w 6884912"/>
              <a:gd name="connsiteY15" fmla="*/ 910894 h 1161397"/>
              <a:gd name="connsiteX16" fmla="*/ 965215 w 6884912"/>
              <a:gd name="connsiteY16" fmla="*/ 846701 h 1161397"/>
              <a:gd name="connsiteX17" fmla="*/ 1085080 w 6884912"/>
              <a:gd name="connsiteY17" fmla="*/ 776086 h 1161397"/>
              <a:gd name="connsiteX18" fmla="*/ 1131224 w 6884912"/>
              <a:gd name="connsiteY18" fmla="*/ 706160 h 1161397"/>
              <a:gd name="connsiteX19" fmla="*/ 1138051 w 6884912"/>
              <a:gd name="connsiteY19" fmla="*/ 702034 h 1161397"/>
              <a:gd name="connsiteX20" fmla="*/ 1158800 w 6884912"/>
              <a:gd name="connsiteY20" fmla="*/ 700004 h 1161397"/>
              <a:gd name="connsiteX21" fmla="*/ 1166947 w 6884912"/>
              <a:gd name="connsiteY21" fmla="*/ 700762 h 1161397"/>
              <a:gd name="connsiteX22" fmla="*/ 1178135 w 6884912"/>
              <a:gd name="connsiteY22" fmla="*/ 698631 h 1161397"/>
              <a:gd name="connsiteX23" fmla="*/ 1178301 w 6884912"/>
              <a:gd name="connsiteY23" fmla="*/ 698094 h 1161397"/>
              <a:gd name="connsiteX24" fmla="*/ 1188995 w 6884912"/>
              <a:gd name="connsiteY24" fmla="*/ 697048 h 1161397"/>
              <a:gd name="connsiteX25" fmla="*/ 1242716 w 6884912"/>
              <a:gd name="connsiteY25" fmla="*/ 698052 h 1161397"/>
              <a:gd name="connsiteX26" fmla="*/ 1299977 w 6884912"/>
              <a:gd name="connsiteY26" fmla="*/ 639196 h 1161397"/>
              <a:gd name="connsiteX27" fmla="*/ 1326190 w 6884912"/>
              <a:gd name="connsiteY27" fmla="*/ 625955 h 1161397"/>
              <a:gd name="connsiteX28" fmla="*/ 1339600 w 6884912"/>
              <a:gd name="connsiteY28" fmla="*/ 616295 h 1161397"/>
              <a:gd name="connsiteX29" fmla="*/ 1340054 w 6884912"/>
              <a:gd name="connsiteY29" fmla="*/ 614022 h 1161397"/>
              <a:gd name="connsiteX30" fmla="*/ 1391606 w 6884912"/>
              <a:gd name="connsiteY30" fmla="*/ 615229 h 1161397"/>
              <a:gd name="connsiteX31" fmla="*/ 1397565 w 6884912"/>
              <a:gd name="connsiteY31" fmla="*/ 611490 h 1161397"/>
              <a:gd name="connsiteX32" fmla="*/ 1432302 w 6884912"/>
              <a:gd name="connsiteY32" fmla="*/ 617267 h 1161397"/>
              <a:gd name="connsiteX33" fmla="*/ 1449644 w 6884912"/>
              <a:gd name="connsiteY33" fmla="*/ 617591 h 1161397"/>
              <a:gd name="connsiteX34" fmla="*/ 1455793 w 6884912"/>
              <a:gd name="connsiteY34" fmla="*/ 623174 h 1161397"/>
              <a:gd name="connsiteX35" fmla="*/ 1480758 w 6884912"/>
              <a:gd name="connsiteY35" fmla="*/ 620863 h 1161397"/>
              <a:gd name="connsiteX36" fmla="*/ 1483154 w 6884912"/>
              <a:gd name="connsiteY36" fmla="*/ 618527 h 1161397"/>
              <a:gd name="connsiteX37" fmla="*/ 1505495 w 6884912"/>
              <a:gd name="connsiteY37" fmla="*/ 624325 h 1161397"/>
              <a:gd name="connsiteX38" fmla="*/ 1526340 w 6884912"/>
              <a:gd name="connsiteY38" fmla="*/ 638496 h 1161397"/>
              <a:gd name="connsiteX39" fmla="*/ 1731986 w 6884912"/>
              <a:gd name="connsiteY39" fmla="*/ 589682 h 1161397"/>
              <a:gd name="connsiteX40" fmla="*/ 1927935 w 6884912"/>
              <a:gd name="connsiteY40" fmla="*/ 628540 h 1161397"/>
              <a:gd name="connsiteX41" fmla="*/ 2039075 w 6884912"/>
              <a:gd name="connsiteY41" fmla="*/ 599964 h 1161397"/>
              <a:gd name="connsiteX42" fmla="*/ 2066980 w 6884912"/>
              <a:gd name="connsiteY42" fmla="*/ 550413 h 1161397"/>
              <a:gd name="connsiteX43" fmla="*/ 2352236 w 6884912"/>
              <a:gd name="connsiteY43" fmla="*/ 519602 h 1161397"/>
              <a:gd name="connsiteX44" fmla="*/ 2420791 w 6884912"/>
              <a:gd name="connsiteY44" fmla="*/ 492826 h 1161397"/>
              <a:gd name="connsiteX45" fmla="*/ 2489932 w 6884912"/>
              <a:gd name="connsiteY45" fmla="*/ 507864 h 1161397"/>
              <a:gd name="connsiteX46" fmla="*/ 2512917 w 6884912"/>
              <a:gd name="connsiteY46" fmla="*/ 489127 h 1161397"/>
              <a:gd name="connsiteX47" fmla="*/ 2516783 w 6884912"/>
              <a:gd name="connsiteY47" fmla="*/ 485473 h 1161397"/>
              <a:gd name="connsiteX48" fmla="*/ 2534360 w 6884912"/>
              <a:gd name="connsiteY48" fmla="*/ 480064 h 1161397"/>
              <a:gd name="connsiteX49" fmla="*/ 2536691 w 6884912"/>
              <a:gd name="connsiteY49" fmla="*/ 467018 h 1161397"/>
              <a:gd name="connsiteX50" fmla="*/ 2561265 w 6884912"/>
              <a:gd name="connsiteY50" fmla="*/ 450623 h 1161397"/>
              <a:gd name="connsiteX51" fmla="*/ 2594349 w 6884912"/>
              <a:gd name="connsiteY51" fmla="*/ 443884 h 1161397"/>
              <a:gd name="connsiteX52" fmla="*/ 2754324 w 6884912"/>
              <a:gd name="connsiteY52" fmla="*/ 424766 h 1161397"/>
              <a:gd name="connsiteX53" fmla="*/ 2848470 w 6884912"/>
              <a:gd name="connsiteY53" fmla="*/ 405966 h 1161397"/>
              <a:gd name="connsiteX54" fmla="*/ 2881772 w 6884912"/>
              <a:gd name="connsiteY54" fmla="*/ 387260 h 1161397"/>
              <a:gd name="connsiteX55" fmla="*/ 2929932 w 6884912"/>
              <a:gd name="connsiteY55" fmla="*/ 368912 h 1161397"/>
              <a:gd name="connsiteX56" fmla="*/ 3013020 w 6884912"/>
              <a:gd name="connsiteY56" fmla="*/ 327578 h 1161397"/>
              <a:gd name="connsiteX57" fmla="*/ 3222191 w 6884912"/>
              <a:gd name="connsiteY57" fmla="*/ 307887 h 1161397"/>
              <a:gd name="connsiteX58" fmla="*/ 3227953 w 6884912"/>
              <a:gd name="connsiteY58" fmla="*/ 297650 h 1161397"/>
              <a:gd name="connsiteX59" fmla="*/ 3510042 w 6884912"/>
              <a:gd name="connsiteY59" fmla="*/ 311820 h 1161397"/>
              <a:gd name="connsiteX60" fmla="*/ 3626773 w 6884912"/>
              <a:gd name="connsiteY60" fmla="*/ 290452 h 1161397"/>
              <a:gd name="connsiteX61" fmla="*/ 3666217 w 6884912"/>
              <a:gd name="connsiteY61" fmla="*/ 273255 h 1161397"/>
              <a:gd name="connsiteX62" fmla="*/ 3732427 w 6884912"/>
              <a:gd name="connsiteY62" fmla="*/ 245039 h 1161397"/>
              <a:gd name="connsiteX63" fmla="*/ 3777022 w 6884912"/>
              <a:gd name="connsiteY63" fmla="*/ 200276 h 1161397"/>
              <a:gd name="connsiteX64" fmla="*/ 3791246 w 6884912"/>
              <a:gd name="connsiteY64" fmla="*/ 189996 h 1161397"/>
              <a:gd name="connsiteX65" fmla="*/ 3819864 w 6884912"/>
              <a:gd name="connsiteY65" fmla="*/ 194605 h 1161397"/>
              <a:gd name="connsiteX66" fmla="*/ 3830398 w 6884912"/>
              <a:gd name="connsiteY66" fmla="*/ 188383 h 1161397"/>
              <a:gd name="connsiteX67" fmla="*/ 3834360 w 6884912"/>
              <a:gd name="connsiteY67" fmla="*/ 188992 h 1161397"/>
              <a:gd name="connsiteX68" fmla="*/ 3843715 w 6884912"/>
              <a:gd name="connsiteY68" fmla="*/ 188752 h 1161397"/>
              <a:gd name="connsiteX69" fmla="*/ 3842609 w 6884912"/>
              <a:gd name="connsiteY69" fmla="*/ 197386 h 1161397"/>
              <a:gd name="connsiteX70" fmla="*/ 3853961 w 6884912"/>
              <a:gd name="connsiteY70" fmla="*/ 213380 h 1161397"/>
              <a:gd name="connsiteX71" fmla="*/ 3907640 w 6884912"/>
              <a:gd name="connsiteY71" fmla="*/ 207568 h 1161397"/>
              <a:gd name="connsiteX72" fmla="*/ 3910449 w 6884912"/>
              <a:gd name="connsiteY72" fmla="*/ 197808 h 1161397"/>
              <a:gd name="connsiteX73" fmla="*/ 3917197 w 6884912"/>
              <a:gd name="connsiteY73" fmla="*/ 196121 h 1161397"/>
              <a:gd name="connsiteX74" fmla="*/ 3922400 w 6884912"/>
              <a:gd name="connsiteY74" fmla="*/ 205056 h 1161397"/>
              <a:gd name="connsiteX75" fmla="*/ 4013061 w 6884912"/>
              <a:gd name="connsiteY75" fmla="*/ 224874 h 1161397"/>
              <a:gd name="connsiteX76" fmla="*/ 4220717 w 6884912"/>
              <a:gd name="connsiteY76" fmla="*/ 192946 h 1161397"/>
              <a:gd name="connsiteX77" fmla="*/ 4228802 w 6884912"/>
              <a:gd name="connsiteY77" fmla="*/ 201468 h 1161397"/>
              <a:gd name="connsiteX78" fmla="*/ 4289361 w 6884912"/>
              <a:gd name="connsiteY78" fmla="*/ 196642 h 1161397"/>
              <a:gd name="connsiteX79" fmla="*/ 4498913 w 6884912"/>
              <a:gd name="connsiteY79" fmla="*/ 118915 h 1161397"/>
              <a:gd name="connsiteX80" fmla="*/ 4617330 w 6884912"/>
              <a:gd name="connsiteY80" fmla="*/ 111163 h 1161397"/>
              <a:gd name="connsiteX81" fmla="*/ 4659778 w 6884912"/>
              <a:gd name="connsiteY81" fmla="*/ 118219 h 1161397"/>
              <a:gd name="connsiteX82" fmla="*/ 4730870 w 6884912"/>
              <a:gd name="connsiteY82" fmla="*/ 129432 h 1161397"/>
              <a:gd name="connsiteX83" fmla="*/ 4844073 w 6884912"/>
              <a:gd name="connsiteY83" fmla="*/ 161768 h 1161397"/>
              <a:gd name="connsiteX84" fmla="*/ 4856454 w 6884912"/>
              <a:gd name="connsiteY84" fmla="*/ 130488 h 1161397"/>
              <a:gd name="connsiteX85" fmla="*/ 4920038 w 6884912"/>
              <a:gd name="connsiteY85" fmla="*/ 140418 h 1161397"/>
              <a:gd name="connsiteX86" fmla="*/ 5016639 w 6884912"/>
              <a:gd name="connsiteY86" fmla="*/ 158905 h 1161397"/>
              <a:gd name="connsiteX87" fmla="*/ 5072009 w 6884912"/>
              <a:gd name="connsiteY87" fmla="*/ 161502 h 1161397"/>
              <a:gd name="connsiteX88" fmla="*/ 5223626 w 6884912"/>
              <a:gd name="connsiteY88" fmla="*/ 177356 h 1161397"/>
              <a:gd name="connsiteX89" fmla="*/ 5375773 w 6884912"/>
              <a:gd name="connsiteY89" fmla="*/ 199913 h 1161397"/>
              <a:gd name="connsiteX90" fmla="*/ 5467502 w 6884912"/>
              <a:gd name="connsiteY90" fmla="*/ 250963 h 1161397"/>
              <a:gd name="connsiteX91" fmla="*/ 5592395 w 6884912"/>
              <a:gd name="connsiteY91" fmla="*/ 265434 h 1161397"/>
              <a:gd name="connsiteX92" fmla="*/ 5613532 w 6884912"/>
              <a:gd name="connsiteY92" fmla="*/ 273379 h 1161397"/>
              <a:gd name="connsiteX93" fmla="*/ 5642173 w 6884912"/>
              <a:gd name="connsiteY93" fmla="*/ 266904 h 1161397"/>
              <a:gd name="connsiteX94" fmla="*/ 5756910 w 6884912"/>
              <a:gd name="connsiteY94" fmla="*/ 239211 h 1161397"/>
              <a:gd name="connsiteX95" fmla="*/ 5846667 w 6884912"/>
              <a:gd name="connsiteY95" fmla="*/ 201786 h 1161397"/>
              <a:gd name="connsiteX96" fmla="*/ 5960732 w 6884912"/>
              <a:gd name="connsiteY96" fmla="*/ 220708 h 1161397"/>
              <a:gd name="connsiteX97" fmla="*/ 6029542 w 6884912"/>
              <a:gd name="connsiteY97" fmla="*/ 210339 h 1161397"/>
              <a:gd name="connsiteX98" fmla="*/ 6141123 w 6884912"/>
              <a:gd name="connsiteY98" fmla="*/ 159923 h 1161397"/>
              <a:gd name="connsiteX99" fmla="*/ 6290640 w 6884912"/>
              <a:gd name="connsiteY99" fmla="*/ 167441 h 1161397"/>
              <a:gd name="connsiteX100" fmla="*/ 6322806 w 6884912"/>
              <a:gd name="connsiteY100" fmla="*/ 213293 h 1161397"/>
              <a:gd name="connsiteX101" fmla="*/ 6380420 w 6884912"/>
              <a:gd name="connsiteY101" fmla="*/ 173195 h 1161397"/>
              <a:gd name="connsiteX102" fmla="*/ 6507891 w 6884912"/>
              <a:gd name="connsiteY102" fmla="*/ 118474 h 1161397"/>
              <a:gd name="connsiteX103" fmla="*/ 6571807 w 6884912"/>
              <a:gd name="connsiteY103" fmla="*/ 98636 h 1161397"/>
              <a:gd name="connsiteX104" fmla="*/ 6671880 w 6884912"/>
              <a:gd name="connsiteY104" fmla="*/ 82931 h 1161397"/>
              <a:gd name="connsiteX105" fmla="*/ 6702266 w 6884912"/>
              <a:gd name="connsiteY105" fmla="*/ 75470 h 1161397"/>
              <a:gd name="connsiteX106" fmla="*/ 6845802 w 6884912"/>
              <a:gd name="connsiteY106" fmla="*/ 24496 h 1161397"/>
              <a:gd name="connsiteX107" fmla="*/ 6884912 w 6884912"/>
              <a:gd name="connsiteY107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512111 w 6884912"/>
              <a:gd name="connsiteY7" fmla="*/ 1085599 h 1161397"/>
              <a:gd name="connsiteX8" fmla="*/ 567875 w 6884912"/>
              <a:gd name="connsiteY8" fmla="*/ 1051976 h 1161397"/>
              <a:gd name="connsiteX9" fmla="*/ 601644 w 6884912"/>
              <a:gd name="connsiteY9" fmla="*/ 1003997 h 1161397"/>
              <a:gd name="connsiteX10" fmla="*/ 651408 w 6884912"/>
              <a:gd name="connsiteY10" fmla="*/ 984938 h 1161397"/>
              <a:gd name="connsiteX11" fmla="*/ 673197 w 6884912"/>
              <a:gd name="connsiteY11" fmla="*/ 1010060 h 1161397"/>
              <a:gd name="connsiteX12" fmla="*/ 723108 w 6884912"/>
              <a:gd name="connsiteY12" fmla="*/ 980081 h 1161397"/>
              <a:gd name="connsiteX13" fmla="*/ 797699 w 6884912"/>
              <a:gd name="connsiteY13" fmla="*/ 931362 h 1161397"/>
              <a:gd name="connsiteX14" fmla="*/ 843359 w 6884912"/>
              <a:gd name="connsiteY14" fmla="*/ 910894 h 1161397"/>
              <a:gd name="connsiteX15" fmla="*/ 965215 w 6884912"/>
              <a:gd name="connsiteY15" fmla="*/ 846701 h 1161397"/>
              <a:gd name="connsiteX16" fmla="*/ 1085080 w 6884912"/>
              <a:gd name="connsiteY16" fmla="*/ 776086 h 1161397"/>
              <a:gd name="connsiteX17" fmla="*/ 1131224 w 6884912"/>
              <a:gd name="connsiteY17" fmla="*/ 706160 h 1161397"/>
              <a:gd name="connsiteX18" fmla="*/ 1138051 w 6884912"/>
              <a:gd name="connsiteY18" fmla="*/ 702034 h 1161397"/>
              <a:gd name="connsiteX19" fmla="*/ 1158800 w 6884912"/>
              <a:gd name="connsiteY19" fmla="*/ 700004 h 1161397"/>
              <a:gd name="connsiteX20" fmla="*/ 1166947 w 6884912"/>
              <a:gd name="connsiteY20" fmla="*/ 700762 h 1161397"/>
              <a:gd name="connsiteX21" fmla="*/ 1178135 w 6884912"/>
              <a:gd name="connsiteY21" fmla="*/ 698631 h 1161397"/>
              <a:gd name="connsiteX22" fmla="*/ 1178301 w 6884912"/>
              <a:gd name="connsiteY22" fmla="*/ 698094 h 1161397"/>
              <a:gd name="connsiteX23" fmla="*/ 1188995 w 6884912"/>
              <a:gd name="connsiteY23" fmla="*/ 697048 h 1161397"/>
              <a:gd name="connsiteX24" fmla="*/ 1242716 w 6884912"/>
              <a:gd name="connsiteY24" fmla="*/ 698052 h 1161397"/>
              <a:gd name="connsiteX25" fmla="*/ 1299977 w 6884912"/>
              <a:gd name="connsiteY25" fmla="*/ 639196 h 1161397"/>
              <a:gd name="connsiteX26" fmla="*/ 1326190 w 6884912"/>
              <a:gd name="connsiteY26" fmla="*/ 625955 h 1161397"/>
              <a:gd name="connsiteX27" fmla="*/ 1339600 w 6884912"/>
              <a:gd name="connsiteY27" fmla="*/ 616295 h 1161397"/>
              <a:gd name="connsiteX28" fmla="*/ 1340054 w 6884912"/>
              <a:gd name="connsiteY28" fmla="*/ 614022 h 1161397"/>
              <a:gd name="connsiteX29" fmla="*/ 1391606 w 6884912"/>
              <a:gd name="connsiteY29" fmla="*/ 615229 h 1161397"/>
              <a:gd name="connsiteX30" fmla="*/ 1397565 w 6884912"/>
              <a:gd name="connsiteY30" fmla="*/ 611490 h 1161397"/>
              <a:gd name="connsiteX31" fmla="*/ 1432302 w 6884912"/>
              <a:gd name="connsiteY31" fmla="*/ 617267 h 1161397"/>
              <a:gd name="connsiteX32" fmla="*/ 1449644 w 6884912"/>
              <a:gd name="connsiteY32" fmla="*/ 617591 h 1161397"/>
              <a:gd name="connsiteX33" fmla="*/ 1455793 w 6884912"/>
              <a:gd name="connsiteY33" fmla="*/ 623174 h 1161397"/>
              <a:gd name="connsiteX34" fmla="*/ 1480758 w 6884912"/>
              <a:gd name="connsiteY34" fmla="*/ 620863 h 1161397"/>
              <a:gd name="connsiteX35" fmla="*/ 1483154 w 6884912"/>
              <a:gd name="connsiteY35" fmla="*/ 618527 h 1161397"/>
              <a:gd name="connsiteX36" fmla="*/ 1505495 w 6884912"/>
              <a:gd name="connsiteY36" fmla="*/ 624325 h 1161397"/>
              <a:gd name="connsiteX37" fmla="*/ 1526340 w 6884912"/>
              <a:gd name="connsiteY37" fmla="*/ 638496 h 1161397"/>
              <a:gd name="connsiteX38" fmla="*/ 1731986 w 6884912"/>
              <a:gd name="connsiteY38" fmla="*/ 589682 h 1161397"/>
              <a:gd name="connsiteX39" fmla="*/ 1927935 w 6884912"/>
              <a:gd name="connsiteY39" fmla="*/ 628540 h 1161397"/>
              <a:gd name="connsiteX40" fmla="*/ 2039075 w 6884912"/>
              <a:gd name="connsiteY40" fmla="*/ 599964 h 1161397"/>
              <a:gd name="connsiteX41" fmla="*/ 2066980 w 6884912"/>
              <a:gd name="connsiteY41" fmla="*/ 550413 h 1161397"/>
              <a:gd name="connsiteX42" fmla="*/ 2352236 w 6884912"/>
              <a:gd name="connsiteY42" fmla="*/ 519602 h 1161397"/>
              <a:gd name="connsiteX43" fmla="*/ 2420791 w 6884912"/>
              <a:gd name="connsiteY43" fmla="*/ 492826 h 1161397"/>
              <a:gd name="connsiteX44" fmla="*/ 2489932 w 6884912"/>
              <a:gd name="connsiteY44" fmla="*/ 507864 h 1161397"/>
              <a:gd name="connsiteX45" fmla="*/ 2512917 w 6884912"/>
              <a:gd name="connsiteY45" fmla="*/ 489127 h 1161397"/>
              <a:gd name="connsiteX46" fmla="*/ 2516783 w 6884912"/>
              <a:gd name="connsiteY46" fmla="*/ 485473 h 1161397"/>
              <a:gd name="connsiteX47" fmla="*/ 2534360 w 6884912"/>
              <a:gd name="connsiteY47" fmla="*/ 480064 h 1161397"/>
              <a:gd name="connsiteX48" fmla="*/ 2536691 w 6884912"/>
              <a:gd name="connsiteY48" fmla="*/ 467018 h 1161397"/>
              <a:gd name="connsiteX49" fmla="*/ 2561265 w 6884912"/>
              <a:gd name="connsiteY49" fmla="*/ 450623 h 1161397"/>
              <a:gd name="connsiteX50" fmla="*/ 2594349 w 6884912"/>
              <a:gd name="connsiteY50" fmla="*/ 443884 h 1161397"/>
              <a:gd name="connsiteX51" fmla="*/ 2754324 w 6884912"/>
              <a:gd name="connsiteY51" fmla="*/ 424766 h 1161397"/>
              <a:gd name="connsiteX52" fmla="*/ 2848470 w 6884912"/>
              <a:gd name="connsiteY52" fmla="*/ 405966 h 1161397"/>
              <a:gd name="connsiteX53" fmla="*/ 2881772 w 6884912"/>
              <a:gd name="connsiteY53" fmla="*/ 387260 h 1161397"/>
              <a:gd name="connsiteX54" fmla="*/ 2929932 w 6884912"/>
              <a:gd name="connsiteY54" fmla="*/ 368912 h 1161397"/>
              <a:gd name="connsiteX55" fmla="*/ 3013020 w 6884912"/>
              <a:gd name="connsiteY55" fmla="*/ 327578 h 1161397"/>
              <a:gd name="connsiteX56" fmla="*/ 3222191 w 6884912"/>
              <a:gd name="connsiteY56" fmla="*/ 307887 h 1161397"/>
              <a:gd name="connsiteX57" fmla="*/ 3227953 w 6884912"/>
              <a:gd name="connsiteY57" fmla="*/ 297650 h 1161397"/>
              <a:gd name="connsiteX58" fmla="*/ 3510042 w 6884912"/>
              <a:gd name="connsiteY58" fmla="*/ 311820 h 1161397"/>
              <a:gd name="connsiteX59" fmla="*/ 3626773 w 6884912"/>
              <a:gd name="connsiteY59" fmla="*/ 290452 h 1161397"/>
              <a:gd name="connsiteX60" fmla="*/ 3666217 w 6884912"/>
              <a:gd name="connsiteY60" fmla="*/ 273255 h 1161397"/>
              <a:gd name="connsiteX61" fmla="*/ 3732427 w 6884912"/>
              <a:gd name="connsiteY61" fmla="*/ 245039 h 1161397"/>
              <a:gd name="connsiteX62" fmla="*/ 3777022 w 6884912"/>
              <a:gd name="connsiteY62" fmla="*/ 200276 h 1161397"/>
              <a:gd name="connsiteX63" fmla="*/ 3791246 w 6884912"/>
              <a:gd name="connsiteY63" fmla="*/ 189996 h 1161397"/>
              <a:gd name="connsiteX64" fmla="*/ 3819864 w 6884912"/>
              <a:gd name="connsiteY64" fmla="*/ 194605 h 1161397"/>
              <a:gd name="connsiteX65" fmla="*/ 3830398 w 6884912"/>
              <a:gd name="connsiteY65" fmla="*/ 188383 h 1161397"/>
              <a:gd name="connsiteX66" fmla="*/ 3834360 w 6884912"/>
              <a:gd name="connsiteY66" fmla="*/ 188992 h 1161397"/>
              <a:gd name="connsiteX67" fmla="*/ 3843715 w 6884912"/>
              <a:gd name="connsiteY67" fmla="*/ 188752 h 1161397"/>
              <a:gd name="connsiteX68" fmla="*/ 3842609 w 6884912"/>
              <a:gd name="connsiteY68" fmla="*/ 197386 h 1161397"/>
              <a:gd name="connsiteX69" fmla="*/ 3853961 w 6884912"/>
              <a:gd name="connsiteY69" fmla="*/ 213380 h 1161397"/>
              <a:gd name="connsiteX70" fmla="*/ 3907640 w 6884912"/>
              <a:gd name="connsiteY70" fmla="*/ 207568 h 1161397"/>
              <a:gd name="connsiteX71" fmla="*/ 3910449 w 6884912"/>
              <a:gd name="connsiteY71" fmla="*/ 197808 h 1161397"/>
              <a:gd name="connsiteX72" fmla="*/ 3917197 w 6884912"/>
              <a:gd name="connsiteY72" fmla="*/ 196121 h 1161397"/>
              <a:gd name="connsiteX73" fmla="*/ 3922400 w 6884912"/>
              <a:gd name="connsiteY73" fmla="*/ 205056 h 1161397"/>
              <a:gd name="connsiteX74" fmla="*/ 4013061 w 6884912"/>
              <a:gd name="connsiteY74" fmla="*/ 224874 h 1161397"/>
              <a:gd name="connsiteX75" fmla="*/ 4220717 w 6884912"/>
              <a:gd name="connsiteY75" fmla="*/ 192946 h 1161397"/>
              <a:gd name="connsiteX76" fmla="*/ 4228802 w 6884912"/>
              <a:gd name="connsiteY76" fmla="*/ 201468 h 1161397"/>
              <a:gd name="connsiteX77" fmla="*/ 4289361 w 6884912"/>
              <a:gd name="connsiteY77" fmla="*/ 196642 h 1161397"/>
              <a:gd name="connsiteX78" fmla="*/ 4498913 w 6884912"/>
              <a:gd name="connsiteY78" fmla="*/ 118915 h 1161397"/>
              <a:gd name="connsiteX79" fmla="*/ 4617330 w 6884912"/>
              <a:gd name="connsiteY79" fmla="*/ 111163 h 1161397"/>
              <a:gd name="connsiteX80" fmla="*/ 4659778 w 6884912"/>
              <a:gd name="connsiteY80" fmla="*/ 118219 h 1161397"/>
              <a:gd name="connsiteX81" fmla="*/ 4730870 w 6884912"/>
              <a:gd name="connsiteY81" fmla="*/ 129432 h 1161397"/>
              <a:gd name="connsiteX82" fmla="*/ 4844073 w 6884912"/>
              <a:gd name="connsiteY82" fmla="*/ 161768 h 1161397"/>
              <a:gd name="connsiteX83" fmla="*/ 4856454 w 6884912"/>
              <a:gd name="connsiteY83" fmla="*/ 130488 h 1161397"/>
              <a:gd name="connsiteX84" fmla="*/ 4920038 w 6884912"/>
              <a:gd name="connsiteY84" fmla="*/ 140418 h 1161397"/>
              <a:gd name="connsiteX85" fmla="*/ 5016639 w 6884912"/>
              <a:gd name="connsiteY85" fmla="*/ 158905 h 1161397"/>
              <a:gd name="connsiteX86" fmla="*/ 5072009 w 6884912"/>
              <a:gd name="connsiteY86" fmla="*/ 161502 h 1161397"/>
              <a:gd name="connsiteX87" fmla="*/ 5223626 w 6884912"/>
              <a:gd name="connsiteY87" fmla="*/ 177356 h 1161397"/>
              <a:gd name="connsiteX88" fmla="*/ 5375773 w 6884912"/>
              <a:gd name="connsiteY88" fmla="*/ 199913 h 1161397"/>
              <a:gd name="connsiteX89" fmla="*/ 5467502 w 6884912"/>
              <a:gd name="connsiteY89" fmla="*/ 250963 h 1161397"/>
              <a:gd name="connsiteX90" fmla="*/ 5592395 w 6884912"/>
              <a:gd name="connsiteY90" fmla="*/ 265434 h 1161397"/>
              <a:gd name="connsiteX91" fmla="*/ 5613532 w 6884912"/>
              <a:gd name="connsiteY91" fmla="*/ 273379 h 1161397"/>
              <a:gd name="connsiteX92" fmla="*/ 5642173 w 6884912"/>
              <a:gd name="connsiteY92" fmla="*/ 266904 h 1161397"/>
              <a:gd name="connsiteX93" fmla="*/ 5756910 w 6884912"/>
              <a:gd name="connsiteY93" fmla="*/ 239211 h 1161397"/>
              <a:gd name="connsiteX94" fmla="*/ 5846667 w 6884912"/>
              <a:gd name="connsiteY94" fmla="*/ 201786 h 1161397"/>
              <a:gd name="connsiteX95" fmla="*/ 5960732 w 6884912"/>
              <a:gd name="connsiteY95" fmla="*/ 220708 h 1161397"/>
              <a:gd name="connsiteX96" fmla="*/ 6029542 w 6884912"/>
              <a:gd name="connsiteY96" fmla="*/ 210339 h 1161397"/>
              <a:gd name="connsiteX97" fmla="*/ 6141123 w 6884912"/>
              <a:gd name="connsiteY97" fmla="*/ 159923 h 1161397"/>
              <a:gd name="connsiteX98" fmla="*/ 6290640 w 6884912"/>
              <a:gd name="connsiteY98" fmla="*/ 167441 h 1161397"/>
              <a:gd name="connsiteX99" fmla="*/ 6322806 w 6884912"/>
              <a:gd name="connsiteY99" fmla="*/ 213293 h 1161397"/>
              <a:gd name="connsiteX100" fmla="*/ 6380420 w 6884912"/>
              <a:gd name="connsiteY100" fmla="*/ 173195 h 1161397"/>
              <a:gd name="connsiteX101" fmla="*/ 6507891 w 6884912"/>
              <a:gd name="connsiteY101" fmla="*/ 118474 h 1161397"/>
              <a:gd name="connsiteX102" fmla="*/ 6571807 w 6884912"/>
              <a:gd name="connsiteY102" fmla="*/ 98636 h 1161397"/>
              <a:gd name="connsiteX103" fmla="*/ 6671880 w 6884912"/>
              <a:gd name="connsiteY103" fmla="*/ 82931 h 1161397"/>
              <a:gd name="connsiteX104" fmla="*/ 6702266 w 6884912"/>
              <a:gd name="connsiteY104" fmla="*/ 75470 h 1161397"/>
              <a:gd name="connsiteX105" fmla="*/ 6845802 w 6884912"/>
              <a:gd name="connsiteY105" fmla="*/ 24496 h 1161397"/>
              <a:gd name="connsiteX106" fmla="*/ 6884912 w 6884912"/>
              <a:gd name="connsiteY106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567875 w 6884912"/>
              <a:gd name="connsiteY7" fmla="*/ 1051976 h 1161397"/>
              <a:gd name="connsiteX8" fmla="*/ 601644 w 6884912"/>
              <a:gd name="connsiteY8" fmla="*/ 1003997 h 1161397"/>
              <a:gd name="connsiteX9" fmla="*/ 651408 w 6884912"/>
              <a:gd name="connsiteY9" fmla="*/ 984938 h 1161397"/>
              <a:gd name="connsiteX10" fmla="*/ 673197 w 6884912"/>
              <a:gd name="connsiteY10" fmla="*/ 1010060 h 1161397"/>
              <a:gd name="connsiteX11" fmla="*/ 723108 w 6884912"/>
              <a:gd name="connsiteY11" fmla="*/ 980081 h 1161397"/>
              <a:gd name="connsiteX12" fmla="*/ 797699 w 6884912"/>
              <a:gd name="connsiteY12" fmla="*/ 931362 h 1161397"/>
              <a:gd name="connsiteX13" fmla="*/ 843359 w 6884912"/>
              <a:gd name="connsiteY13" fmla="*/ 910894 h 1161397"/>
              <a:gd name="connsiteX14" fmla="*/ 965215 w 6884912"/>
              <a:gd name="connsiteY14" fmla="*/ 846701 h 1161397"/>
              <a:gd name="connsiteX15" fmla="*/ 1085080 w 6884912"/>
              <a:gd name="connsiteY15" fmla="*/ 776086 h 1161397"/>
              <a:gd name="connsiteX16" fmla="*/ 1131224 w 6884912"/>
              <a:gd name="connsiteY16" fmla="*/ 706160 h 1161397"/>
              <a:gd name="connsiteX17" fmla="*/ 1138051 w 6884912"/>
              <a:gd name="connsiteY17" fmla="*/ 702034 h 1161397"/>
              <a:gd name="connsiteX18" fmla="*/ 1158800 w 6884912"/>
              <a:gd name="connsiteY18" fmla="*/ 700004 h 1161397"/>
              <a:gd name="connsiteX19" fmla="*/ 1166947 w 6884912"/>
              <a:gd name="connsiteY19" fmla="*/ 700762 h 1161397"/>
              <a:gd name="connsiteX20" fmla="*/ 1178135 w 6884912"/>
              <a:gd name="connsiteY20" fmla="*/ 698631 h 1161397"/>
              <a:gd name="connsiteX21" fmla="*/ 1178301 w 6884912"/>
              <a:gd name="connsiteY21" fmla="*/ 698094 h 1161397"/>
              <a:gd name="connsiteX22" fmla="*/ 1188995 w 6884912"/>
              <a:gd name="connsiteY22" fmla="*/ 697048 h 1161397"/>
              <a:gd name="connsiteX23" fmla="*/ 1242716 w 6884912"/>
              <a:gd name="connsiteY23" fmla="*/ 698052 h 1161397"/>
              <a:gd name="connsiteX24" fmla="*/ 1299977 w 6884912"/>
              <a:gd name="connsiteY24" fmla="*/ 639196 h 1161397"/>
              <a:gd name="connsiteX25" fmla="*/ 1326190 w 6884912"/>
              <a:gd name="connsiteY25" fmla="*/ 625955 h 1161397"/>
              <a:gd name="connsiteX26" fmla="*/ 1339600 w 6884912"/>
              <a:gd name="connsiteY26" fmla="*/ 616295 h 1161397"/>
              <a:gd name="connsiteX27" fmla="*/ 1340054 w 6884912"/>
              <a:gd name="connsiteY27" fmla="*/ 614022 h 1161397"/>
              <a:gd name="connsiteX28" fmla="*/ 1391606 w 6884912"/>
              <a:gd name="connsiteY28" fmla="*/ 615229 h 1161397"/>
              <a:gd name="connsiteX29" fmla="*/ 1397565 w 6884912"/>
              <a:gd name="connsiteY29" fmla="*/ 611490 h 1161397"/>
              <a:gd name="connsiteX30" fmla="*/ 1432302 w 6884912"/>
              <a:gd name="connsiteY30" fmla="*/ 617267 h 1161397"/>
              <a:gd name="connsiteX31" fmla="*/ 1449644 w 6884912"/>
              <a:gd name="connsiteY31" fmla="*/ 617591 h 1161397"/>
              <a:gd name="connsiteX32" fmla="*/ 1455793 w 6884912"/>
              <a:gd name="connsiteY32" fmla="*/ 623174 h 1161397"/>
              <a:gd name="connsiteX33" fmla="*/ 1480758 w 6884912"/>
              <a:gd name="connsiteY33" fmla="*/ 620863 h 1161397"/>
              <a:gd name="connsiteX34" fmla="*/ 1483154 w 6884912"/>
              <a:gd name="connsiteY34" fmla="*/ 618527 h 1161397"/>
              <a:gd name="connsiteX35" fmla="*/ 1505495 w 6884912"/>
              <a:gd name="connsiteY35" fmla="*/ 624325 h 1161397"/>
              <a:gd name="connsiteX36" fmla="*/ 1526340 w 6884912"/>
              <a:gd name="connsiteY36" fmla="*/ 638496 h 1161397"/>
              <a:gd name="connsiteX37" fmla="*/ 1731986 w 6884912"/>
              <a:gd name="connsiteY37" fmla="*/ 589682 h 1161397"/>
              <a:gd name="connsiteX38" fmla="*/ 1927935 w 6884912"/>
              <a:gd name="connsiteY38" fmla="*/ 628540 h 1161397"/>
              <a:gd name="connsiteX39" fmla="*/ 2039075 w 6884912"/>
              <a:gd name="connsiteY39" fmla="*/ 599964 h 1161397"/>
              <a:gd name="connsiteX40" fmla="*/ 2066980 w 6884912"/>
              <a:gd name="connsiteY40" fmla="*/ 550413 h 1161397"/>
              <a:gd name="connsiteX41" fmla="*/ 2352236 w 6884912"/>
              <a:gd name="connsiteY41" fmla="*/ 519602 h 1161397"/>
              <a:gd name="connsiteX42" fmla="*/ 2420791 w 6884912"/>
              <a:gd name="connsiteY42" fmla="*/ 492826 h 1161397"/>
              <a:gd name="connsiteX43" fmla="*/ 2489932 w 6884912"/>
              <a:gd name="connsiteY43" fmla="*/ 507864 h 1161397"/>
              <a:gd name="connsiteX44" fmla="*/ 2512917 w 6884912"/>
              <a:gd name="connsiteY44" fmla="*/ 489127 h 1161397"/>
              <a:gd name="connsiteX45" fmla="*/ 2516783 w 6884912"/>
              <a:gd name="connsiteY45" fmla="*/ 485473 h 1161397"/>
              <a:gd name="connsiteX46" fmla="*/ 2534360 w 6884912"/>
              <a:gd name="connsiteY46" fmla="*/ 480064 h 1161397"/>
              <a:gd name="connsiteX47" fmla="*/ 2536691 w 6884912"/>
              <a:gd name="connsiteY47" fmla="*/ 467018 h 1161397"/>
              <a:gd name="connsiteX48" fmla="*/ 2561265 w 6884912"/>
              <a:gd name="connsiteY48" fmla="*/ 450623 h 1161397"/>
              <a:gd name="connsiteX49" fmla="*/ 2594349 w 6884912"/>
              <a:gd name="connsiteY49" fmla="*/ 443884 h 1161397"/>
              <a:gd name="connsiteX50" fmla="*/ 2754324 w 6884912"/>
              <a:gd name="connsiteY50" fmla="*/ 424766 h 1161397"/>
              <a:gd name="connsiteX51" fmla="*/ 2848470 w 6884912"/>
              <a:gd name="connsiteY51" fmla="*/ 405966 h 1161397"/>
              <a:gd name="connsiteX52" fmla="*/ 2881772 w 6884912"/>
              <a:gd name="connsiteY52" fmla="*/ 387260 h 1161397"/>
              <a:gd name="connsiteX53" fmla="*/ 2929932 w 6884912"/>
              <a:gd name="connsiteY53" fmla="*/ 368912 h 1161397"/>
              <a:gd name="connsiteX54" fmla="*/ 3013020 w 6884912"/>
              <a:gd name="connsiteY54" fmla="*/ 327578 h 1161397"/>
              <a:gd name="connsiteX55" fmla="*/ 3222191 w 6884912"/>
              <a:gd name="connsiteY55" fmla="*/ 307887 h 1161397"/>
              <a:gd name="connsiteX56" fmla="*/ 3227953 w 6884912"/>
              <a:gd name="connsiteY56" fmla="*/ 297650 h 1161397"/>
              <a:gd name="connsiteX57" fmla="*/ 3510042 w 6884912"/>
              <a:gd name="connsiteY57" fmla="*/ 311820 h 1161397"/>
              <a:gd name="connsiteX58" fmla="*/ 3626773 w 6884912"/>
              <a:gd name="connsiteY58" fmla="*/ 290452 h 1161397"/>
              <a:gd name="connsiteX59" fmla="*/ 3666217 w 6884912"/>
              <a:gd name="connsiteY59" fmla="*/ 273255 h 1161397"/>
              <a:gd name="connsiteX60" fmla="*/ 3732427 w 6884912"/>
              <a:gd name="connsiteY60" fmla="*/ 245039 h 1161397"/>
              <a:gd name="connsiteX61" fmla="*/ 3777022 w 6884912"/>
              <a:gd name="connsiteY61" fmla="*/ 200276 h 1161397"/>
              <a:gd name="connsiteX62" fmla="*/ 3791246 w 6884912"/>
              <a:gd name="connsiteY62" fmla="*/ 189996 h 1161397"/>
              <a:gd name="connsiteX63" fmla="*/ 3819864 w 6884912"/>
              <a:gd name="connsiteY63" fmla="*/ 194605 h 1161397"/>
              <a:gd name="connsiteX64" fmla="*/ 3830398 w 6884912"/>
              <a:gd name="connsiteY64" fmla="*/ 188383 h 1161397"/>
              <a:gd name="connsiteX65" fmla="*/ 3834360 w 6884912"/>
              <a:gd name="connsiteY65" fmla="*/ 188992 h 1161397"/>
              <a:gd name="connsiteX66" fmla="*/ 3843715 w 6884912"/>
              <a:gd name="connsiteY66" fmla="*/ 188752 h 1161397"/>
              <a:gd name="connsiteX67" fmla="*/ 3842609 w 6884912"/>
              <a:gd name="connsiteY67" fmla="*/ 197386 h 1161397"/>
              <a:gd name="connsiteX68" fmla="*/ 3853961 w 6884912"/>
              <a:gd name="connsiteY68" fmla="*/ 213380 h 1161397"/>
              <a:gd name="connsiteX69" fmla="*/ 3907640 w 6884912"/>
              <a:gd name="connsiteY69" fmla="*/ 207568 h 1161397"/>
              <a:gd name="connsiteX70" fmla="*/ 3910449 w 6884912"/>
              <a:gd name="connsiteY70" fmla="*/ 197808 h 1161397"/>
              <a:gd name="connsiteX71" fmla="*/ 3917197 w 6884912"/>
              <a:gd name="connsiteY71" fmla="*/ 196121 h 1161397"/>
              <a:gd name="connsiteX72" fmla="*/ 3922400 w 6884912"/>
              <a:gd name="connsiteY72" fmla="*/ 205056 h 1161397"/>
              <a:gd name="connsiteX73" fmla="*/ 4013061 w 6884912"/>
              <a:gd name="connsiteY73" fmla="*/ 224874 h 1161397"/>
              <a:gd name="connsiteX74" fmla="*/ 4220717 w 6884912"/>
              <a:gd name="connsiteY74" fmla="*/ 192946 h 1161397"/>
              <a:gd name="connsiteX75" fmla="*/ 4228802 w 6884912"/>
              <a:gd name="connsiteY75" fmla="*/ 201468 h 1161397"/>
              <a:gd name="connsiteX76" fmla="*/ 4289361 w 6884912"/>
              <a:gd name="connsiteY76" fmla="*/ 196642 h 1161397"/>
              <a:gd name="connsiteX77" fmla="*/ 4498913 w 6884912"/>
              <a:gd name="connsiteY77" fmla="*/ 118915 h 1161397"/>
              <a:gd name="connsiteX78" fmla="*/ 4617330 w 6884912"/>
              <a:gd name="connsiteY78" fmla="*/ 111163 h 1161397"/>
              <a:gd name="connsiteX79" fmla="*/ 4659778 w 6884912"/>
              <a:gd name="connsiteY79" fmla="*/ 118219 h 1161397"/>
              <a:gd name="connsiteX80" fmla="*/ 4730870 w 6884912"/>
              <a:gd name="connsiteY80" fmla="*/ 129432 h 1161397"/>
              <a:gd name="connsiteX81" fmla="*/ 4844073 w 6884912"/>
              <a:gd name="connsiteY81" fmla="*/ 161768 h 1161397"/>
              <a:gd name="connsiteX82" fmla="*/ 4856454 w 6884912"/>
              <a:gd name="connsiteY82" fmla="*/ 130488 h 1161397"/>
              <a:gd name="connsiteX83" fmla="*/ 4920038 w 6884912"/>
              <a:gd name="connsiteY83" fmla="*/ 140418 h 1161397"/>
              <a:gd name="connsiteX84" fmla="*/ 5016639 w 6884912"/>
              <a:gd name="connsiteY84" fmla="*/ 158905 h 1161397"/>
              <a:gd name="connsiteX85" fmla="*/ 5072009 w 6884912"/>
              <a:gd name="connsiteY85" fmla="*/ 161502 h 1161397"/>
              <a:gd name="connsiteX86" fmla="*/ 5223626 w 6884912"/>
              <a:gd name="connsiteY86" fmla="*/ 177356 h 1161397"/>
              <a:gd name="connsiteX87" fmla="*/ 5375773 w 6884912"/>
              <a:gd name="connsiteY87" fmla="*/ 199913 h 1161397"/>
              <a:gd name="connsiteX88" fmla="*/ 5467502 w 6884912"/>
              <a:gd name="connsiteY88" fmla="*/ 250963 h 1161397"/>
              <a:gd name="connsiteX89" fmla="*/ 5592395 w 6884912"/>
              <a:gd name="connsiteY89" fmla="*/ 265434 h 1161397"/>
              <a:gd name="connsiteX90" fmla="*/ 5613532 w 6884912"/>
              <a:gd name="connsiteY90" fmla="*/ 273379 h 1161397"/>
              <a:gd name="connsiteX91" fmla="*/ 5642173 w 6884912"/>
              <a:gd name="connsiteY91" fmla="*/ 266904 h 1161397"/>
              <a:gd name="connsiteX92" fmla="*/ 5756910 w 6884912"/>
              <a:gd name="connsiteY92" fmla="*/ 239211 h 1161397"/>
              <a:gd name="connsiteX93" fmla="*/ 5846667 w 6884912"/>
              <a:gd name="connsiteY93" fmla="*/ 201786 h 1161397"/>
              <a:gd name="connsiteX94" fmla="*/ 5960732 w 6884912"/>
              <a:gd name="connsiteY94" fmla="*/ 220708 h 1161397"/>
              <a:gd name="connsiteX95" fmla="*/ 6029542 w 6884912"/>
              <a:gd name="connsiteY95" fmla="*/ 210339 h 1161397"/>
              <a:gd name="connsiteX96" fmla="*/ 6141123 w 6884912"/>
              <a:gd name="connsiteY96" fmla="*/ 159923 h 1161397"/>
              <a:gd name="connsiteX97" fmla="*/ 6290640 w 6884912"/>
              <a:gd name="connsiteY97" fmla="*/ 167441 h 1161397"/>
              <a:gd name="connsiteX98" fmla="*/ 6322806 w 6884912"/>
              <a:gd name="connsiteY98" fmla="*/ 213293 h 1161397"/>
              <a:gd name="connsiteX99" fmla="*/ 6380420 w 6884912"/>
              <a:gd name="connsiteY99" fmla="*/ 173195 h 1161397"/>
              <a:gd name="connsiteX100" fmla="*/ 6507891 w 6884912"/>
              <a:gd name="connsiteY100" fmla="*/ 118474 h 1161397"/>
              <a:gd name="connsiteX101" fmla="*/ 6571807 w 6884912"/>
              <a:gd name="connsiteY101" fmla="*/ 98636 h 1161397"/>
              <a:gd name="connsiteX102" fmla="*/ 6671880 w 6884912"/>
              <a:gd name="connsiteY102" fmla="*/ 82931 h 1161397"/>
              <a:gd name="connsiteX103" fmla="*/ 6702266 w 6884912"/>
              <a:gd name="connsiteY103" fmla="*/ 75470 h 1161397"/>
              <a:gd name="connsiteX104" fmla="*/ 6845802 w 6884912"/>
              <a:gd name="connsiteY104" fmla="*/ 24496 h 1161397"/>
              <a:gd name="connsiteX105" fmla="*/ 6884912 w 6884912"/>
              <a:gd name="connsiteY10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171824 w 6884912"/>
              <a:gd name="connsiteY6" fmla="*/ 1133224 h 1161397"/>
              <a:gd name="connsiteX7" fmla="*/ 454970 w 6884912"/>
              <a:gd name="connsiteY7" fmla="*/ 1023343 h 1161397"/>
              <a:gd name="connsiteX8" fmla="*/ 601644 w 6884912"/>
              <a:gd name="connsiteY8" fmla="*/ 1003997 h 1161397"/>
              <a:gd name="connsiteX9" fmla="*/ 651408 w 6884912"/>
              <a:gd name="connsiteY9" fmla="*/ 984938 h 1161397"/>
              <a:gd name="connsiteX10" fmla="*/ 673197 w 6884912"/>
              <a:gd name="connsiteY10" fmla="*/ 1010060 h 1161397"/>
              <a:gd name="connsiteX11" fmla="*/ 723108 w 6884912"/>
              <a:gd name="connsiteY11" fmla="*/ 980081 h 1161397"/>
              <a:gd name="connsiteX12" fmla="*/ 797699 w 6884912"/>
              <a:gd name="connsiteY12" fmla="*/ 931362 h 1161397"/>
              <a:gd name="connsiteX13" fmla="*/ 843359 w 6884912"/>
              <a:gd name="connsiteY13" fmla="*/ 910894 h 1161397"/>
              <a:gd name="connsiteX14" fmla="*/ 965215 w 6884912"/>
              <a:gd name="connsiteY14" fmla="*/ 846701 h 1161397"/>
              <a:gd name="connsiteX15" fmla="*/ 1085080 w 6884912"/>
              <a:gd name="connsiteY15" fmla="*/ 776086 h 1161397"/>
              <a:gd name="connsiteX16" fmla="*/ 1131224 w 6884912"/>
              <a:gd name="connsiteY16" fmla="*/ 706160 h 1161397"/>
              <a:gd name="connsiteX17" fmla="*/ 1138051 w 6884912"/>
              <a:gd name="connsiteY17" fmla="*/ 702034 h 1161397"/>
              <a:gd name="connsiteX18" fmla="*/ 1158800 w 6884912"/>
              <a:gd name="connsiteY18" fmla="*/ 700004 h 1161397"/>
              <a:gd name="connsiteX19" fmla="*/ 1166947 w 6884912"/>
              <a:gd name="connsiteY19" fmla="*/ 700762 h 1161397"/>
              <a:gd name="connsiteX20" fmla="*/ 1178135 w 6884912"/>
              <a:gd name="connsiteY20" fmla="*/ 698631 h 1161397"/>
              <a:gd name="connsiteX21" fmla="*/ 1178301 w 6884912"/>
              <a:gd name="connsiteY21" fmla="*/ 698094 h 1161397"/>
              <a:gd name="connsiteX22" fmla="*/ 1188995 w 6884912"/>
              <a:gd name="connsiteY22" fmla="*/ 697048 h 1161397"/>
              <a:gd name="connsiteX23" fmla="*/ 1242716 w 6884912"/>
              <a:gd name="connsiteY23" fmla="*/ 698052 h 1161397"/>
              <a:gd name="connsiteX24" fmla="*/ 1299977 w 6884912"/>
              <a:gd name="connsiteY24" fmla="*/ 639196 h 1161397"/>
              <a:gd name="connsiteX25" fmla="*/ 1326190 w 6884912"/>
              <a:gd name="connsiteY25" fmla="*/ 625955 h 1161397"/>
              <a:gd name="connsiteX26" fmla="*/ 1339600 w 6884912"/>
              <a:gd name="connsiteY26" fmla="*/ 616295 h 1161397"/>
              <a:gd name="connsiteX27" fmla="*/ 1340054 w 6884912"/>
              <a:gd name="connsiteY27" fmla="*/ 614022 h 1161397"/>
              <a:gd name="connsiteX28" fmla="*/ 1391606 w 6884912"/>
              <a:gd name="connsiteY28" fmla="*/ 615229 h 1161397"/>
              <a:gd name="connsiteX29" fmla="*/ 1397565 w 6884912"/>
              <a:gd name="connsiteY29" fmla="*/ 611490 h 1161397"/>
              <a:gd name="connsiteX30" fmla="*/ 1432302 w 6884912"/>
              <a:gd name="connsiteY30" fmla="*/ 617267 h 1161397"/>
              <a:gd name="connsiteX31" fmla="*/ 1449644 w 6884912"/>
              <a:gd name="connsiteY31" fmla="*/ 617591 h 1161397"/>
              <a:gd name="connsiteX32" fmla="*/ 1455793 w 6884912"/>
              <a:gd name="connsiteY32" fmla="*/ 623174 h 1161397"/>
              <a:gd name="connsiteX33" fmla="*/ 1480758 w 6884912"/>
              <a:gd name="connsiteY33" fmla="*/ 620863 h 1161397"/>
              <a:gd name="connsiteX34" fmla="*/ 1483154 w 6884912"/>
              <a:gd name="connsiteY34" fmla="*/ 618527 h 1161397"/>
              <a:gd name="connsiteX35" fmla="*/ 1505495 w 6884912"/>
              <a:gd name="connsiteY35" fmla="*/ 624325 h 1161397"/>
              <a:gd name="connsiteX36" fmla="*/ 1526340 w 6884912"/>
              <a:gd name="connsiteY36" fmla="*/ 638496 h 1161397"/>
              <a:gd name="connsiteX37" fmla="*/ 1731986 w 6884912"/>
              <a:gd name="connsiteY37" fmla="*/ 589682 h 1161397"/>
              <a:gd name="connsiteX38" fmla="*/ 1927935 w 6884912"/>
              <a:gd name="connsiteY38" fmla="*/ 628540 h 1161397"/>
              <a:gd name="connsiteX39" fmla="*/ 2039075 w 6884912"/>
              <a:gd name="connsiteY39" fmla="*/ 599964 h 1161397"/>
              <a:gd name="connsiteX40" fmla="*/ 2066980 w 6884912"/>
              <a:gd name="connsiteY40" fmla="*/ 550413 h 1161397"/>
              <a:gd name="connsiteX41" fmla="*/ 2352236 w 6884912"/>
              <a:gd name="connsiteY41" fmla="*/ 519602 h 1161397"/>
              <a:gd name="connsiteX42" fmla="*/ 2420791 w 6884912"/>
              <a:gd name="connsiteY42" fmla="*/ 492826 h 1161397"/>
              <a:gd name="connsiteX43" fmla="*/ 2489932 w 6884912"/>
              <a:gd name="connsiteY43" fmla="*/ 507864 h 1161397"/>
              <a:gd name="connsiteX44" fmla="*/ 2512917 w 6884912"/>
              <a:gd name="connsiteY44" fmla="*/ 489127 h 1161397"/>
              <a:gd name="connsiteX45" fmla="*/ 2516783 w 6884912"/>
              <a:gd name="connsiteY45" fmla="*/ 485473 h 1161397"/>
              <a:gd name="connsiteX46" fmla="*/ 2534360 w 6884912"/>
              <a:gd name="connsiteY46" fmla="*/ 480064 h 1161397"/>
              <a:gd name="connsiteX47" fmla="*/ 2536691 w 6884912"/>
              <a:gd name="connsiteY47" fmla="*/ 467018 h 1161397"/>
              <a:gd name="connsiteX48" fmla="*/ 2561265 w 6884912"/>
              <a:gd name="connsiteY48" fmla="*/ 450623 h 1161397"/>
              <a:gd name="connsiteX49" fmla="*/ 2594349 w 6884912"/>
              <a:gd name="connsiteY49" fmla="*/ 443884 h 1161397"/>
              <a:gd name="connsiteX50" fmla="*/ 2754324 w 6884912"/>
              <a:gd name="connsiteY50" fmla="*/ 424766 h 1161397"/>
              <a:gd name="connsiteX51" fmla="*/ 2848470 w 6884912"/>
              <a:gd name="connsiteY51" fmla="*/ 405966 h 1161397"/>
              <a:gd name="connsiteX52" fmla="*/ 2881772 w 6884912"/>
              <a:gd name="connsiteY52" fmla="*/ 387260 h 1161397"/>
              <a:gd name="connsiteX53" fmla="*/ 2929932 w 6884912"/>
              <a:gd name="connsiteY53" fmla="*/ 368912 h 1161397"/>
              <a:gd name="connsiteX54" fmla="*/ 3013020 w 6884912"/>
              <a:gd name="connsiteY54" fmla="*/ 327578 h 1161397"/>
              <a:gd name="connsiteX55" fmla="*/ 3222191 w 6884912"/>
              <a:gd name="connsiteY55" fmla="*/ 307887 h 1161397"/>
              <a:gd name="connsiteX56" fmla="*/ 3227953 w 6884912"/>
              <a:gd name="connsiteY56" fmla="*/ 297650 h 1161397"/>
              <a:gd name="connsiteX57" fmla="*/ 3510042 w 6884912"/>
              <a:gd name="connsiteY57" fmla="*/ 311820 h 1161397"/>
              <a:gd name="connsiteX58" fmla="*/ 3626773 w 6884912"/>
              <a:gd name="connsiteY58" fmla="*/ 290452 h 1161397"/>
              <a:gd name="connsiteX59" fmla="*/ 3666217 w 6884912"/>
              <a:gd name="connsiteY59" fmla="*/ 273255 h 1161397"/>
              <a:gd name="connsiteX60" fmla="*/ 3732427 w 6884912"/>
              <a:gd name="connsiteY60" fmla="*/ 245039 h 1161397"/>
              <a:gd name="connsiteX61" fmla="*/ 3777022 w 6884912"/>
              <a:gd name="connsiteY61" fmla="*/ 200276 h 1161397"/>
              <a:gd name="connsiteX62" fmla="*/ 3791246 w 6884912"/>
              <a:gd name="connsiteY62" fmla="*/ 189996 h 1161397"/>
              <a:gd name="connsiteX63" fmla="*/ 3819864 w 6884912"/>
              <a:gd name="connsiteY63" fmla="*/ 194605 h 1161397"/>
              <a:gd name="connsiteX64" fmla="*/ 3830398 w 6884912"/>
              <a:gd name="connsiteY64" fmla="*/ 188383 h 1161397"/>
              <a:gd name="connsiteX65" fmla="*/ 3834360 w 6884912"/>
              <a:gd name="connsiteY65" fmla="*/ 188992 h 1161397"/>
              <a:gd name="connsiteX66" fmla="*/ 3843715 w 6884912"/>
              <a:gd name="connsiteY66" fmla="*/ 188752 h 1161397"/>
              <a:gd name="connsiteX67" fmla="*/ 3842609 w 6884912"/>
              <a:gd name="connsiteY67" fmla="*/ 197386 h 1161397"/>
              <a:gd name="connsiteX68" fmla="*/ 3853961 w 6884912"/>
              <a:gd name="connsiteY68" fmla="*/ 213380 h 1161397"/>
              <a:gd name="connsiteX69" fmla="*/ 3907640 w 6884912"/>
              <a:gd name="connsiteY69" fmla="*/ 207568 h 1161397"/>
              <a:gd name="connsiteX70" fmla="*/ 3910449 w 6884912"/>
              <a:gd name="connsiteY70" fmla="*/ 197808 h 1161397"/>
              <a:gd name="connsiteX71" fmla="*/ 3917197 w 6884912"/>
              <a:gd name="connsiteY71" fmla="*/ 196121 h 1161397"/>
              <a:gd name="connsiteX72" fmla="*/ 3922400 w 6884912"/>
              <a:gd name="connsiteY72" fmla="*/ 205056 h 1161397"/>
              <a:gd name="connsiteX73" fmla="*/ 4013061 w 6884912"/>
              <a:gd name="connsiteY73" fmla="*/ 224874 h 1161397"/>
              <a:gd name="connsiteX74" fmla="*/ 4220717 w 6884912"/>
              <a:gd name="connsiteY74" fmla="*/ 192946 h 1161397"/>
              <a:gd name="connsiteX75" fmla="*/ 4228802 w 6884912"/>
              <a:gd name="connsiteY75" fmla="*/ 201468 h 1161397"/>
              <a:gd name="connsiteX76" fmla="*/ 4289361 w 6884912"/>
              <a:gd name="connsiteY76" fmla="*/ 196642 h 1161397"/>
              <a:gd name="connsiteX77" fmla="*/ 4498913 w 6884912"/>
              <a:gd name="connsiteY77" fmla="*/ 118915 h 1161397"/>
              <a:gd name="connsiteX78" fmla="*/ 4617330 w 6884912"/>
              <a:gd name="connsiteY78" fmla="*/ 111163 h 1161397"/>
              <a:gd name="connsiteX79" fmla="*/ 4659778 w 6884912"/>
              <a:gd name="connsiteY79" fmla="*/ 118219 h 1161397"/>
              <a:gd name="connsiteX80" fmla="*/ 4730870 w 6884912"/>
              <a:gd name="connsiteY80" fmla="*/ 129432 h 1161397"/>
              <a:gd name="connsiteX81" fmla="*/ 4844073 w 6884912"/>
              <a:gd name="connsiteY81" fmla="*/ 161768 h 1161397"/>
              <a:gd name="connsiteX82" fmla="*/ 4856454 w 6884912"/>
              <a:gd name="connsiteY82" fmla="*/ 130488 h 1161397"/>
              <a:gd name="connsiteX83" fmla="*/ 4920038 w 6884912"/>
              <a:gd name="connsiteY83" fmla="*/ 140418 h 1161397"/>
              <a:gd name="connsiteX84" fmla="*/ 5016639 w 6884912"/>
              <a:gd name="connsiteY84" fmla="*/ 158905 h 1161397"/>
              <a:gd name="connsiteX85" fmla="*/ 5072009 w 6884912"/>
              <a:gd name="connsiteY85" fmla="*/ 161502 h 1161397"/>
              <a:gd name="connsiteX86" fmla="*/ 5223626 w 6884912"/>
              <a:gd name="connsiteY86" fmla="*/ 177356 h 1161397"/>
              <a:gd name="connsiteX87" fmla="*/ 5375773 w 6884912"/>
              <a:gd name="connsiteY87" fmla="*/ 199913 h 1161397"/>
              <a:gd name="connsiteX88" fmla="*/ 5467502 w 6884912"/>
              <a:gd name="connsiteY88" fmla="*/ 250963 h 1161397"/>
              <a:gd name="connsiteX89" fmla="*/ 5592395 w 6884912"/>
              <a:gd name="connsiteY89" fmla="*/ 265434 h 1161397"/>
              <a:gd name="connsiteX90" fmla="*/ 5613532 w 6884912"/>
              <a:gd name="connsiteY90" fmla="*/ 273379 h 1161397"/>
              <a:gd name="connsiteX91" fmla="*/ 5642173 w 6884912"/>
              <a:gd name="connsiteY91" fmla="*/ 266904 h 1161397"/>
              <a:gd name="connsiteX92" fmla="*/ 5756910 w 6884912"/>
              <a:gd name="connsiteY92" fmla="*/ 239211 h 1161397"/>
              <a:gd name="connsiteX93" fmla="*/ 5846667 w 6884912"/>
              <a:gd name="connsiteY93" fmla="*/ 201786 h 1161397"/>
              <a:gd name="connsiteX94" fmla="*/ 5960732 w 6884912"/>
              <a:gd name="connsiteY94" fmla="*/ 220708 h 1161397"/>
              <a:gd name="connsiteX95" fmla="*/ 6029542 w 6884912"/>
              <a:gd name="connsiteY95" fmla="*/ 210339 h 1161397"/>
              <a:gd name="connsiteX96" fmla="*/ 6141123 w 6884912"/>
              <a:gd name="connsiteY96" fmla="*/ 159923 h 1161397"/>
              <a:gd name="connsiteX97" fmla="*/ 6290640 w 6884912"/>
              <a:gd name="connsiteY97" fmla="*/ 167441 h 1161397"/>
              <a:gd name="connsiteX98" fmla="*/ 6322806 w 6884912"/>
              <a:gd name="connsiteY98" fmla="*/ 213293 h 1161397"/>
              <a:gd name="connsiteX99" fmla="*/ 6380420 w 6884912"/>
              <a:gd name="connsiteY99" fmla="*/ 173195 h 1161397"/>
              <a:gd name="connsiteX100" fmla="*/ 6507891 w 6884912"/>
              <a:gd name="connsiteY100" fmla="*/ 118474 h 1161397"/>
              <a:gd name="connsiteX101" fmla="*/ 6571807 w 6884912"/>
              <a:gd name="connsiteY101" fmla="*/ 98636 h 1161397"/>
              <a:gd name="connsiteX102" fmla="*/ 6671880 w 6884912"/>
              <a:gd name="connsiteY102" fmla="*/ 82931 h 1161397"/>
              <a:gd name="connsiteX103" fmla="*/ 6702266 w 6884912"/>
              <a:gd name="connsiteY103" fmla="*/ 75470 h 1161397"/>
              <a:gd name="connsiteX104" fmla="*/ 6845802 w 6884912"/>
              <a:gd name="connsiteY104" fmla="*/ 24496 h 1161397"/>
              <a:gd name="connsiteX105" fmla="*/ 6884912 w 6884912"/>
              <a:gd name="connsiteY10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119094 w 6884912"/>
              <a:gd name="connsiteY5" fmla="*/ 1148463 h 1161397"/>
              <a:gd name="connsiteX6" fmla="*/ 213420 w 6884912"/>
              <a:gd name="connsiteY6" fmla="*/ 1056868 h 1161397"/>
              <a:gd name="connsiteX7" fmla="*/ 454970 w 6884912"/>
              <a:gd name="connsiteY7" fmla="*/ 1023343 h 1161397"/>
              <a:gd name="connsiteX8" fmla="*/ 601644 w 6884912"/>
              <a:gd name="connsiteY8" fmla="*/ 1003997 h 1161397"/>
              <a:gd name="connsiteX9" fmla="*/ 651408 w 6884912"/>
              <a:gd name="connsiteY9" fmla="*/ 984938 h 1161397"/>
              <a:gd name="connsiteX10" fmla="*/ 673197 w 6884912"/>
              <a:gd name="connsiteY10" fmla="*/ 1010060 h 1161397"/>
              <a:gd name="connsiteX11" fmla="*/ 723108 w 6884912"/>
              <a:gd name="connsiteY11" fmla="*/ 980081 h 1161397"/>
              <a:gd name="connsiteX12" fmla="*/ 797699 w 6884912"/>
              <a:gd name="connsiteY12" fmla="*/ 931362 h 1161397"/>
              <a:gd name="connsiteX13" fmla="*/ 843359 w 6884912"/>
              <a:gd name="connsiteY13" fmla="*/ 910894 h 1161397"/>
              <a:gd name="connsiteX14" fmla="*/ 965215 w 6884912"/>
              <a:gd name="connsiteY14" fmla="*/ 846701 h 1161397"/>
              <a:gd name="connsiteX15" fmla="*/ 1085080 w 6884912"/>
              <a:gd name="connsiteY15" fmla="*/ 776086 h 1161397"/>
              <a:gd name="connsiteX16" fmla="*/ 1131224 w 6884912"/>
              <a:gd name="connsiteY16" fmla="*/ 706160 h 1161397"/>
              <a:gd name="connsiteX17" fmla="*/ 1138051 w 6884912"/>
              <a:gd name="connsiteY17" fmla="*/ 702034 h 1161397"/>
              <a:gd name="connsiteX18" fmla="*/ 1158800 w 6884912"/>
              <a:gd name="connsiteY18" fmla="*/ 700004 h 1161397"/>
              <a:gd name="connsiteX19" fmla="*/ 1166947 w 6884912"/>
              <a:gd name="connsiteY19" fmla="*/ 700762 h 1161397"/>
              <a:gd name="connsiteX20" fmla="*/ 1178135 w 6884912"/>
              <a:gd name="connsiteY20" fmla="*/ 698631 h 1161397"/>
              <a:gd name="connsiteX21" fmla="*/ 1178301 w 6884912"/>
              <a:gd name="connsiteY21" fmla="*/ 698094 h 1161397"/>
              <a:gd name="connsiteX22" fmla="*/ 1188995 w 6884912"/>
              <a:gd name="connsiteY22" fmla="*/ 697048 h 1161397"/>
              <a:gd name="connsiteX23" fmla="*/ 1242716 w 6884912"/>
              <a:gd name="connsiteY23" fmla="*/ 698052 h 1161397"/>
              <a:gd name="connsiteX24" fmla="*/ 1299977 w 6884912"/>
              <a:gd name="connsiteY24" fmla="*/ 639196 h 1161397"/>
              <a:gd name="connsiteX25" fmla="*/ 1326190 w 6884912"/>
              <a:gd name="connsiteY25" fmla="*/ 625955 h 1161397"/>
              <a:gd name="connsiteX26" fmla="*/ 1339600 w 6884912"/>
              <a:gd name="connsiteY26" fmla="*/ 616295 h 1161397"/>
              <a:gd name="connsiteX27" fmla="*/ 1340054 w 6884912"/>
              <a:gd name="connsiteY27" fmla="*/ 614022 h 1161397"/>
              <a:gd name="connsiteX28" fmla="*/ 1391606 w 6884912"/>
              <a:gd name="connsiteY28" fmla="*/ 615229 h 1161397"/>
              <a:gd name="connsiteX29" fmla="*/ 1397565 w 6884912"/>
              <a:gd name="connsiteY29" fmla="*/ 611490 h 1161397"/>
              <a:gd name="connsiteX30" fmla="*/ 1432302 w 6884912"/>
              <a:gd name="connsiteY30" fmla="*/ 617267 h 1161397"/>
              <a:gd name="connsiteX31" fmla="*/ 1449644 w 6884912"/>
              <a:gd name="connsiteY31" fmla="*/ 617591 h 1161397"/>
              <a:gd name="connsiteX32" fmla="*/ 1455793 w 6884912"/>
              <a:gd name="connsiteY32" fmla="*/ 623174 h 1161397"/>
              <a:gd name="connsiteX33" fmla="*/ 1480758 w 6884912"/>
              <a:gd name="connsiteY33" fmla="*/ 620863 h 1161397"/>
              <a:gd name="connsiteX34" fmla="*/ 1483154 w 6884912"/>
              <a:gd name="connsiteY34" fmla="*/ 618527 h 1161397"/>
              <a:gd name="connsiteX35" fmla="*/ 1505495 w 6884912"/>
              <a:gd name="connsiteY35" fmla="*/ 624325 h 1161397"/>
              <a:gd name="connsiteX36" fmla="*/ 1526340 w 6884912"/>
              <a:gd name="connsiteY36" fmla="*/ 638496 h 1161397"/>
              <a:gd name="connsiteX37" fmla="*/ 1731986 w 6884912"/>
              <a:gd name="connsiteY37" fmla="*/ 589682 h 1161397"/>
              <a:gd name="connsiteX38" fmla="*/ 1927935 w 6884912"/>
              <a:gd name="connsiteY38" fmla="*/ 628540 h 1161397"/>
              <a:gd name="connsiteX39" fmla="*/ 2039075 w 6884912"/>
              <a:gd name="connsiteY39" fmla="*/ 599964 h 1161397"/>
              <a:gd name="connsiteX40" fmla="*/ 2066980 w 6884912"/>
              <a:gd name="connsiteY40" fmla="*/ 550413 h 1161397"/>
              <a:gd name="connsiteX41" fmla="*/ 2352236 w 6884912"/>
              <a:gd name="connsiteY41" fmla="*/ 519602 h 1161397"/>
              <a:gd name="connsiteX42" fmla="*/ 2420791 w 6884912"/>
              <a:gd name="connsiteY42" fmla="*/ 492826 h 1161397"/>
              <a:gd name="connsiteX43" fmla="*/ 2489932 w 6884912"/>
              <a:gd name="connsiteY43" fmla="*/ 507864 h 1161397"/>
              <a:gd name="connsiteX44" fmla="*/ 2512917 w 6884912"/>
              <a:gd name="connsiteY44" fmla="*/ 489127 h 1161397"/>
              <a:gd name="connsiteX45" fmla="*/ 2516783 w 6884912"/>
              <a:gd name="connsiteY45" fmla="*/ 485473 h 1161397"/>
              <a:gd name="connsiteX46" fmla="*/ 2534360 w 6884912"/>
              <a:gd name="connsiteY46" fmla="*/ 480064 h 1161397"/>
              <a:gd name="connsiteX47" fmla="*/ 2536691 w 6884912"/>
              <a:gd name="connsiteY47" fmla="*/ 467018 h 1161397"/>
              <a:gd name="connsiteX48" fmla="*/ 2561265 w 6884912"/>
              <a:gd name="connsiteY48" fmla="*/ 450623 h 1161397"/>
              <a:gd name="connsiteX49" fmla="*/ 2594349 w 6884912"/>
              <a:gd name="connsiteY49" fmla="*/ 443884 h 1161397"/>
              <a:gd name="connsiteX50" fmla="*/ 2754324 w 6884912"/>
              <a:gd name="connsiteY50" fmla="*/ 424766 h 1161397"/>
              <a:gd name="connsiteX51" fmla="*/ 2848470 w 6884912"/>
              <a:gd name="connsiteY51" fmla="*/ 405966 h 1161397"/>
              <a:gd name="connsiteX52" fmla="*/ 2881772 w 6884912"/>
              <a:gd name="connsiteY52" fmla="*/ 387260 h 1161397"/>
              <a:gd name="connsiteX53" fmla="*/ 2929932 w 6884912"/>
              <a:gd name="connsiteY53" fmla="*/ 368912 h 1161397"/>
              <a:gd name="connsiteX54" fmla="*/ 3013020 w 6884912"/>
              <a:gd name="connsiteY54" fmla="*/ 327578 h 1161397"/>
              <a:gd name="connsiteX55" fmla="*/ 3222191 w 6884912"/>
              <a:gd name="connsiteY55" fmla="*/ 307887 h 1161397"/>
              <a:gd name="connsiteX56" fmla="*/ 3227953 w 6884912"/>
              <a:gd name="connsiteY56" fmla="*/ 297650 h 1161397"/>
              <a:gd name="connsiteX57" fmla="*/ 3510042 w 6884912"/>
              <a:gd name="connsiteY57" fmla="*/ 311820 h 1161397"/>
              <a:gd name="connsiteX58" fmla="*/ 3626773 w 6884912"/>
              <a:gd name="connsiteY58" fmla="*/ 290452 h 1161397"/>
              <a:gd name="connsiteX59" fmla="*/ 3666217 w 6884912"/>
              <a:gd name="connsiteY59" fmla="*/ 273255 h 1161397"/>
              <a:gd name="connsiteX60" fmla="*/ 3732427 w 6884912"/>
              <a:gd name="connsiteY60" fmla="*/ 245039 h 1161397"/>
              <a:gd name="connsiteX61" fmla="*/ 3777022 w 6884912"/>
              <a:gd name="connsiteY61" fmla="*/ 200276 h 1161397"/>
              <a:gd name="connsiteX62" fmla="*/ 3791246 w 6884912"/>
              <a:gd name="connsiteY62" fmla="*/ 189996 h 1161397"/>
              <a:gd name="connsiteX63" fmla="*/ 3819864 w 6884912"/>
              <a:gd name="connsiteY63" fmla="*/ 194605 h 1161397"/>
              <a:gd name="connsiteX64" fmla="*/ 3830398 w 6884912"/>
              <a:gd name="connsiteY64" fmla="*/ 188383 h 1161397"/>
              <a:gd name="connsiteX65" fmla="*/ 3834360 w 6884912"/>
              <a:gd name="connsiteY65" fmla="*/ 188992 h 1161397"/>
              <a:gd name="connsiteX66" fmla="*/ 3843715 w 6884912"/>
              <a:gd name="connsiteY66" fmla="*/ 188752 h 1161397"/>
              <a:gd name="connsiteX67" fmla="*/ 3842609 w 6884912"/>
              <a:gd name="connsiteY67" fmla="*/ 197386 h 1161397"/>
              <a:gd name="connsiteX68" fmla="*/ 3853961 w 6884912"/>
              <a:gd name="connsiteY68" fmla="*/ 213380 h 1161397"/>
              <a:gd name="connsiteX69" fmla="*/ 3907640 w 6884912"/>
              <a:gd name="connsiteY69" fmla="*/ 207568 h 1161397"/>
              <a:gd name="connsiteX70" fmla="*/ 3910449 w 6884912"/>
              <a:gd name="connsiteY70" fmla="*/ 197808 h 1161397"/>
              <a:gd name="connsiteX71" fmla="*/ 3917197 w 6884912"/>
              <a:gd name="connsiteY71" fmla="*/ 196121 h 1161397"/>
              <a:gd name="connsiteX72" fmla="*/ 3922400 w 6884912"/>
              <a:gd name="connsiteY72" fmla="*/ 205056 h 1161397"/>
              <a:gd name="connsiteX73" fmla="*/ 4013061 w 6884912"/>
              <a:gd name="connsiteY73" fmla="*/ 224874 h 1161397"/>
              <a:gd name="connsiteX74" fmla="*/ 4220717 w 6884912"/>
              <a:gd name="connsiteY74" fmla="*/ 192946 h 1161397"/>
              <a:gd name="connsiteX75" fmla="*/ 4228802 w 6884912"/>
              <a:gd name="connsiteY75" fmla="*/ 201468 h 1161397"/>
              <a:gd name="connsiteX76" fmla="*/ 4289361 w 6884912"/>
              <a:gd name="connsiteY76" fmla="*/ 196642 h 1161397"/>
              <a:gd name="connsiteX77" fmla="*/ 4498913 w 6884912"/>
              <a:gd name="connsiteY77" fmla="*/ 118915 h 1161397"/>
              <a:gd name="connsiteX78" fmla="*/ 4617330 w 6884912"/>
              <a:gd name="connsiteY78" fmla="*/ 111163 h 1161397"/>
              <a:gd name="connsiteX79" fmla="*/ 4659778 w 6884912"/>
              <a:gd name="connsiteY79" fmla="*/ 118219 h 1161397"/>
              <a:gd name="connsiteX80" fmla="*/ 4730870 w 6884912"/>
              <a:gd name="connsiteY80" fmla="*/ 129432 h 1161397"/>
              <a:gd name="connsiteX81" fmla="*/ 4844073 w 6884912"/>
              <a:gd name="connsiteY81" fmla="*/ 161768 h 1161397"/>
              <a:gd name="connsiteX82" fmla="*/ 4856454 w 6884912"/>
              <a:gd name="connsiteY82" fmla="*/ 130488 h 1161397"/>
              <a:gd name="connsiteX83" fmla="*/ 4920038 w 6884912"/>
              <a:gd name="connsiteY83" fmla="*/ 140418 h 1161397"/>
              <a:gd name="connsiteX84" fmla="*/ 5016639 w 6884912"/>
              <a:gd name="connsiteY84" fmla="*/ 158905 h 1161397"/>
              <a:gd name="connsiteX85" fmla="*/ 5072009 w 6884912"/>
              <a:gd name="connsiteY85" fmla="*/ 161502 h 1161397"/>
              <a:gd name="connsiteX86" fmla="*/ 5223626 w 6884912"/>
              <a:gd name="connsiteY86" fmla="*/ 177356 h 1161397"/>
              <a:gd name="connsiteX87" fmla="*/ 5375773 w 6884912"/>
              <a:gd name="connsiteY87" fmla="*/ 199913 h 1161397"/>
              <a:gd name="connsiteX88" fmla="*/ 5467502 w 6884912"/>
              <a:gd name="connsiteY88" fmla="*/ 250963 h 1161397"/>
              <a:gd name="connsiteX89" fmla="*/ 5592395 w 6884912"/>
              <a:gd name="connsiteY89" fmla="*/ 265434 h 1161397"/>
              <a:gd name="connsiteX90" fmla="*/ 5613532 w 6884912"/>
              <a:gd name="connsiteY90" fmla="*/ 273379 h 1161397"/>
              <a:gd name="connsiteX91" fmla="*/ 5642173 w 6884912"/>
              <a:gd name="connsiteY91" fmla="*/ 266904 h 1161397"/>
              <a:gd name="connsiteX92" fmla="*/ 5756910 w 6884912"/>
              <a:gd name="connsiteY92" fmla="*/ 239211 h 1161397"/>
              <a:gd name="connsiteX93" fmla="*/ 5846667 w 6884912"/>
              <a:gd name="connsiteY93" fmla="*/ 201786 h 1161397"/>
              <a:gd name="connsiteX94" fmla="*/ 5960732 w 6884912"/>
              <a:gd name="connsiteY94" fmla="*/ 220708 h 1161397"/>
              <a:gd name="connsiteX95" fmla="*/ 6029542 w 6884912"/>
              <a:gd name="connsiteY95" fmla="*/ 210339 h 1161397"/>
              <a:gd name="connsiteX96" fmla="*/ 6141123 w 6884912"/>
              <a:gd name="connsiteY96" fmla="*/ 159923 h 1161397"/>
              <a:gd name="connsiteX97" fmla="*/ 6290640 w 6884912"/>
              <a:gd name="connsiteY97" fmla="*/ 167441 h 1161397"/>
              <a:gd name="connsiteX98" fmla="*/ 6322806 w 6884912"/>
              <a:gd name="connsiteY98" fmla="*/ 213293 h 1161397"/>
              <a:gd name="connsiteX99" fmla="*/ 6380420 w 6884912"/>
              <a:gd name="connsiteY99" fmla="*/ 173195 h 1161397"/>
              <a:gd name="connsiteX100" fmla="*/ 6507891 w 6884912"/>
              <a:gd name="connsiteY100" fmla="*/ 118474 h 1161397"/>
              <a:gd name="connsiteX101" fmla="*/ 6571807 w 6884912"/>
              <a:gd name="connsiteY101" fmla="*/ 98636 h 1161397"/>
              <a:gd name="connsiteX102" fmla="*/ 6671880 w 6884912"/>
              <a:gd name="connsiteY102" fmla="*/ 82931 h 1161397"/>
              <a:gd name="connsiteX103" fmla="*/ 6702266 w 6884912"/>
              <a:gd name="connsiteY103" fmla="*/ 75470 h 1161397"/>
              <a:gd name="connsiteX104" fmla="*/ 6845802 w 6884912"/>
              <a:gd name="connsiteY104" fmla="*/ 24496 h 1161397"/>
              <a:gd name="connsiteX105" fmla="*/ 6884912 w 6884912"/>
              <a:gd name="connsiteY105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59043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601644 w 6884912"/>
              <a:gd name="connsiteY7" fmla="*/ 1003997 h 1161397"/>
              <a:gd name="connsiteX8" fmla="*/ 651408 w 6884912"/>
              <a:gd name="connsiteY8" fmla="*/ 984938 h 1161397"/>
              <a:gd name="connsiteX9" fmla="*/ 673197 w 6884912"/>
              <a:gd name="connsiteY9" fmla="*/ 1010060 h 1161397"/>
              <a:gd name="connsiteX10" fmla="*/ 723108 w 6884912"/>
              <a:gd name="connsiteY10" fmla="*/ 980081 h 1161397"/>
              <a:gd name="connsiteX11" fmla="*/ 797699 w 6884912"/>
              <a:gd name="connsiteY11" fmla="*/ 931362 h 1161397"/>
              <a:gd name="connsiteX12" fmla="*/ 843359 w 6884912"/>
              <a:gd name="connsiteY12" fmla="*/ 910894 h 1161397"/>
              <a:gd name="connsiteX13" fmla="*/ 965215 w 6884912"/>
              <a:gd name="connsiteY13" fmla="*/ 846701 h 1161397"/>
              <a:gd name="connsiteX14" fmla="*/ 1085080 w 6884912"/>
              <a:gd name="connsiteY14" fmla="*/ 776086 h 1161397"/>
              <a:gd name="connsiteX15" fmla="*/ 1131224 w 6884912"/>
              <a:gd name="connsiteY15" fmla="*/ 706160 h 1161397"/>
              <a:gd name="connsiteX16" fmla="*/ 1138051 w 6884912"/>
              <a:gd name="connsiteY16" fmla="*/ 702034 h 1161397"/>
              <a:gd name="connsiteX17" fmla="*/ 1158800 w 6884912"/>
              <a:gd name="connsiteY17" fmla="*/ 700004 h 1161397"/>
              <a:gd name="connsiteX18" fmla="*/ 1166947 w 6884912"/>
              <a:gd name="connsiteY18" fmla="*/ 700762 h 1161397"/>
              <a:gd name="connsiteX19" fmla="*/ 1178135 w 6884912"/>
              <a:gd name="connsiteY19" fmla="*/ 698631 h 1161397"/>
              <a:gd name="connsiteX20" fmla="*/ 1178301 w 6884912"/>
              <a:gd name="connsiteY20" fmla="*/ 698094 h 1161397"/>
              <a:gd name="connsiteX21" fmla="*/ 1188995 w 6884912"/>
              <a:gd name="connsiteY21" fmla="*/ 697048 h 1161397"/>
              <a:gd name="connsiteX22" fmla="*/ 1242716 w 6884912"/>
              <a:gd name="connsiteY22" fmla="*/ 698052 h 1161397"/>
              <a:gd name="connsiteX23" fmla="*/ 1299977 w 6884912"/>
              <a:gd name="connsiteY23" fmla="*/ 639196 h 1161397"/>
              <a:gd name="connsiteX24" fmla="*/ 1326190 w 6884912"/>
              <a:gd name="connsiteY24" fmla="*/ 625955 h 1161397"/>
              <a:gd name="connsiteX25" fmla="*/ 1339600 w 6884912"/>
              <a:gd name="connsiteY25" fmla="*/ 616295 h 1161397"/>
              <a:gd name="connsiteX26" fmla="*/ 1340054 w 6884912"/>
              <a:gd name="connsiteY26" fmla="*/ 614022 h 1161397"/>
              <a:gd name="connsiteX27" fmla="*/ 1391606 w 6884912"/>
              <a:gd name="connsiteY27" fmla="*/ 615229 h 1161397"/>
              <a:gd name="connsiteX28" fmla="*/ 1397565 w 6884912"/>
              <a:gd name="connsiteY28" fmla="*/ 611490 h 1161397"/>
              <a:gd name="connsiteX29" fmla="*/ 1432302 w 6884912"/>
              <a:gd name="connsiteY29" fmla="*/ 617267 h 1161397"/>
              <a:gd name="connsiteX30" fmla="*/ 1449644 w 6884912"/>
              <a:gd name="connsiteY30" fmla="*/ 617591 h 1161397"/>
              <a:gd name="connsiteX31" fmla="*/ 1455793 w 6884912"/>
              <a:gd name="connsiteY31" fmla="*/ 623174 h 1161397"/>
              <a:gd name="connsiteX32" fmla="*/ 1480758 w 6884912"/>
              <a:gd name="connsiteY32" fmla="*/ 620863 h 1161397"/>
              <a:gd name="connsiteX33" fmla="*/ 1483154 w 6884912"/>
              <a:gd name="connsiteY33" fmla="*/ 618527 h 1161397"/>
              <a:gd name="connsiteX34" fmla="*/ 1505495 w 6884912"/>
              <a:gd name="connsiteY34" fmla="*/ 624325 h 1161397"/>
              <a:gd name="connsiteX35" fmla="*/ 1526340 w 6884912"/>
              <a:gd name="connsiteY35" fmla="*/ 638496 h 1161397"/>
              <a:gd name="connsiteX36" fmla="*/ 1731986 w 6884912"/>
              <a:gd name="connsiteY36" fmla="*/ 589682 h 1161397"/>
              <a:gd name="connsiteX37" fmla="*/ 1927935 w 6884912"/>
              <a:gd name="connsiteY37" fmla="*/ 628540 h 1161397"/>
              <a:gd name="connsiteX38" fmla="*/ 2039075 w 6884912"/>
              <a:gd name="connsiteY38" fmla="*/ 599964 h 1161397"/>
              <a:gd name="connsiteX39" fmla="*/ 2066980 w 6884912"/>
              <a:gd name="connsiteY39" fmla="*/ 550413 h 1161397"/>
              <a:gd name="connsiteX40" fmla="*/ 2352236 w 6884912"/>
              <a:gd name="connsiteY40" fmla="*/ 519602 h 1161397"/>
              <a:gd name="connsiteX41" fmla="*/ 2420791 w 6884912"/>
              <a:gd name="connsiteY41" fmla="*/ 492826 h 1161397"/>
              <a:gd name="connsiteX42" fmla="*/ 2489932 w 6884912"/>
              <a:gd name="connsiteY42" fmla="*/ 507864 h 1161397"/>
              <a:gd name="connsiteX43" fmla="*/ 2512917 w 6884912"/>
              <a:gd name="connsiteY43" fmla="*/ 489127 h 1161397"/>
              <a:gd name="connsiteX44" fmla="*/ 2516783 w 6884912"/>
              <a:gd name="connsiteY44" fmla="*/ 485473 h 1161397"/>
              <a:gd name="connsiteX45" fmla="*/ 2534360 w 6884912"/>
              <a:gd name="connsiteY45" fmla="*/ 480064 h 1161397"/>
              <a:gd name="connsiteX46" fmla="*/ 2536691 w 6884912"/>
              <a:gd name="connsiteY46" fmla="*/ 467018 h 1161397"/>
              <a:gd name="connsiteX47" fmla="*/ 2561265 w 6884912"/>
              <a:gd name="connsiteY47" fmla="*/ 450623 h 1161397"/>
              <a:gd name="connsiteX48" fmla="*/ 2594349 w 6884912"/>
              <a:gd name="connsiteY48" fmla="*/ 443884 h 1161397"/>
              <a:gd name="connsiteX49" fmla="*/ 2754324 w 6884912"/>
              <a:gd name="connsiteY49" fmla="*/ 424766 h 1161397"/>
              <a:gd name="connsiteX50" fmla="*/ 2848470 w 6884912"/>
              <a:gd name="connsiteY50" fmla="*/ 405966 h 1161397"/>
              <a:gd name="connsiteX51" fmla="*/ 2881772 w 6884912"/>
              <a:gd name="connsiteY51" fmla="*/ 387260 h 1161397"/>
              <a:gd name="connsiteX52" fmla="*/ 2929932 w 6884912"/>
              <a:gd name="connsiteY52" fmla="*/ 368912 h 1161397"/>
              <a:gd name="connsiteX53" fmla="*/ 3013020 w 6884912"/>
              <a:gd name="connsiteY53" fmla="*/ 327578 h 1161397"/>
              <a:gd name="connsiteX54" fmla="*/ 3222191 w 6884912"/>
              <a:gd name="connsiteY54" fmla="*/ 307887 h 1161397"/>
              <a:gd name="connsiteX55" fmla="*/ 3227953 w 6884912"/>
              <a:gd name="connsiteY55" fmla="*/ 297650 h 1161397"/>
              <a:gd name="connsiteX56" fmla="*/ 3510042 w 6884912"/>
              <a:gd name="connsiteY56" fmla="*/ 311820 h 1161397"/>
              <a:gd name="connsiteX57" fmla="*/ 3626773 w 6884912"/>
              <a:gd name="connsiteY57" fmla="*/ 290452 h 1161397"/>
              <a:gd name="connsiteX58" fmla="*/ 3666217 w 6884912"/>
              <a:gd name="connsiteY58" fmla="*/ 273255 h 1161397"/>
              <a:gd name="connsiteX59" fmla="*/ 3732427 w 6884912"/>
              <a:gd name="connsiteY59" fmla="*/ 245039 h 1161397"/>
              <a:gd name="connsiteX60" fmla="*/ 3777022 w 6884912"/>
              <a:gd name="connsiteY60" fmla="*/ 200276 h 1161397"/>
              <a:gd name="connsiteX61" fmla="*/ 3791246 w 6884912"/>
              <a:gd name="connsiteY61" fmla="*/ 189996 h 1161397"/>
              <a:gd name="connsiteX62" fmla="*/ 3819864 w 6884912"/>
              <a:gd name="connsiteY62" fmla="*/ 194605 h 1161397"/>
              <a:gd name="connsiteX63" fmla="*/ 3830398 w 6884912"/>
              <a:gd name="connsiteY63" fmla="*/ 188383 h 1161397"/>
              <a:gd name="connsiteX64" fmla="*/ 3834360 w 6884912"/>
              <a:gd name="connsiteY64" fmla="*/ 188992 h 1161397"/>
              <a:gd name="connsiteX65" fmla="*/ 3843715 w 6884912"/>
              <a:gd name="connsiteY65" fmla="*/ 188752 h 1161397"/>
              <a:gd name="connsiteX66" fmla="*/ 3842609 w 6884912"/>
              <a:gd name="connsiteY66" fmla="*/ 197386 h 1161397"/>
              <a:gd name="connsiteX67" fmla="*/ 3853961 w 6884912"/>
              <a:gd name="connsiteY67" fmla="*/ 213380 h 1161397"/>
              <a:gd name="connsiteX68" fmla="*/ 3907640 w 6884912"/>
              <a:gd name="connsiteY68" fmla="*/ 207568 h 1161397"/>
              <a:gd name="connsiteX69" fmla="*/ 3910449 w 6884912"/>
              <a:gd name="connsiteY69" fmla="*/ 197808 h 1161397"/>
              <a:gd name="connsiteX70" fmla="*/ 3917197 w 6884912"/>
              <a:gd name="connsiteY70" fmla="*/ 196121 h 1161397"/>
              <a:gd name="connsiteX71" fmla="*/ 3922400 w 6884912"/>
              <a:gd name="connsiteY71" fmla="*/ 205056 h 1161397"/>
              <a:gd name="connsiteX72" fmla="*/ 4013061 w 6884912"/>
              <a:gd name="connsiteY72" fmla="*/ 224874 h 1161397"/>
              <a:gd name="connsiteX73" fmla="*/ 4220717 w 6884912"/>
              <a:gd name="connsiteY73" fmla="*/ 192946 h 1161397"/>
              <a:gd name="connsiteX74" fmla="*/ 4228802 w 6884912"/>
              <a:gd name="connsiteY74" fmla="*/ 201468 h 1161397"/>
              <a:gd name="connsiteX75" fmla="*/ 4289361 w 6884912"/>
              <a:gd name="connsiteY75" fmla="*/ 196642 h 1161397"/>
              <a:gd name="connsiteX76" fmla="*/ 4498913 w 6884912"/>
              <a:gd name="connsiteY76" fmla="*/ 118915 h 1161397"/>
              <a:gd name="connsiteX77" fmla="*/ 4617330 w 6884912"/>
              <a:gd name="connsiteY77" fmla="*/ 111163 h 1161397"/>
              <a:gd name="connsiteX78" fmla="*/ 4659778 w 6884912"/>
              <a:gd name="connsiteY78" fmla="*/ 118219 h 1161397"/>
              <a:gd name="connsiteX79" fmla="*/ 4730870 w 6884912"/>
              <a:gd name="connsiteY79" fmla="*/ 129432 h 1161397"/>
              <a:gd name="connsiteX80" fmla="*/ 4844073 w 6884912"/>
              <a:gd name="connsiteY80" fmla="*/ 161768 h 1161397"/>
              <a:gd name="connsiteX81" fmla="*/ 4856454 w 6884912"/>
              <a:gd name="connsiteY81" fmla="*/ 130488 h 1161397"/>
              <a:gd name="connsiteX82" fmla="*/ 4920038 w 6884912"/>
              <a:gd name="connsiteY82" fmla="*/ 140418 h 1161397"/>
              <a:gd name="connsiteX83" fmla="*/ 5016639 w 6884912"/>
              <a:gd name="connsiteY83" fmla="*/ 158905 h 1161397"/>
              <a:gd name="connsiteX84" fmla="*/ 5072009 w 6884912"/>
              <a:gd name="connsiteY84" fmla="*/ 161502 h 1161397"/>
              <a:gd name="connsiteX85" fmla="*/ 5223626 w 6884912"/>
              <a:gd name="connsiteY85" fmla="*/ 177356 h 1161397"/>
              <a:gd name="connsiteX86" fmla="*/ 5375773 w 6884912"/>
              <a:gd name="connsiteY86" fmla="*/ 199913 h 1161397"/>
              <a:gd name="connsiteX87" fmla="*/ 5467502 w 6884912"/>
              <a:gd name="connsiteY87" fmla="*/ 250963 h 1161397"/>
              <a:gd name="connsiteX88" fmla="*/ 5592395 w 6884912"/>
              <a:gd name="connsiteY88" fmla="*/ 265434 h 1161397"/>
              <a:gd name="connsiteX89" fmla="*/ 5613532 w 6884912"/>
              <a:gd name="connsiteY89" fmla="*/ 273379 h 1161397"/>
              <a:gd name="connsiteX90" fmla="*/ 5642173 w 6884912"/>
              <a:gd name="connsiteY90" fmla="*/ 266904 h 1161397"/>
              <a:gd name="connsiteX91" fmla="*/ 5756910 w 6884912"/>
              <a:gd name="connsiteY91" fmla="*/ 239211 h 1161397"/>
              <a:gd name="connsiteX92" fmla="*/ 5846667 w 6884912"/>
              <a:gd name="connsiteY92" fmla="*/ 201786 h 1161397"/>
              <a:gd name="connsiteX93" fmla="*/ 5960732 w 6884912"/>
              <a:gd name="connsiteY93" fmla="*/ 220708 h 1161397"/>
              <a:gd name="connsiteX94" fmla="*/ 6029542 w 6884912"/>
              <a:gd name="connsiteY94" fmla="*/ 210339 h 1161397"/>
              <a:gd name="connsiteX95" fmla="*/ 6141123 w 6884912"/>
              <a:gd name="connsiteY95" fmla="*/ 159923 h 1161397"/>
              <a:gd name="connsiteX96" fmla="*/ 6290640 w 6884912"/>
              <a:gd name="connsiteY96" fmla="*/ 167441 h 1161397"/>
              <a:gd name="connsiteX97" fmla="*/ 6322806 w 6884912"/>
              <a:gd name="connsiteY97" fmla="*/ 213293 h 1161397"/>
              <a:gd name="connsiteX98" fmla="*/ 6380420 w 6884912"/>
              <a:gd name="connsiteY98" fmla="*/ 173195 h 1161397"/>
              <a:gd name="connsiteX99" fmla="*/ 6507891 w 6884912"/>
              <a:gd name="connsiteY99" fmla="*/ 118474 h 1161397"/>
              <a:gd name="connsiteX100" fmla="*/ 6571807 w 6884912"/>
              <a:gd name="connsiteY100" fmla="*/ 98636 h 1161397"/>
              <a:gd name="connsiteX101" fmla="*/ 6671880 w 6884912"/>
              <a:gd name="connsiteY101" fmla="*/ 82931 h 1161397"/>
              <a:gd name="connsiteX102" fmla="*/ 6702266 w 6884912"/>
              <a:gd name="connsiteY102" fmla="*/ 75470 h 1161397"/>
              <a:gd name="connsiteX103" fmla="*/ 6845802 w 6884912"/>
              <a:gd name="connsiteY103" fmla="*/ 24496 h 1161397"/>
              <a:gd name="connsiteX104" fmla="*/ 6884912 w 6884912"/>
              <a:gd name="connsiteY104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601644 w 6884912"/>
              <a:gd name="connsiteY7" fmla="*/ 1003997 h 1161397"/>
              <a:gd name="connsiteX8" fmla="*/ 651408 w 6884912"/>
              <a:gd name="connsiteY8" fmla="*/ 984938 h 1161397"/>
              <a:gd name="connsiteX9" fmla="*/ 673197 w 6884912"/>
              <a:gd name="connsiteY9" fmla="*/ 1010060 h 1161397"/>
              <a:gd name="connsiteX10" fmla="*/ 723108 w 6884912"/>
              <a:gd name="connsiteY10" fmla="*/ 980081 h 1161397"/>
              <a:gd name="connsiteX11" fmla="*/ 797699 w 6884912"/>
              <a:gd name="connsiteY11" fmla="*/ 931362 h 1161397"/>
              <a:gd name="connsiteX12" fmla="*/ 843359 w 6884912"/>
              <a:gd name="connsiteY12" fmla="*/ 910894 h 1161397"/>
              <a:gd name="connsiteX13" fmla="*/ 965215 w 6884912"/>
              <a:gd name="connsiteY13" fmla="*/ 846701 h 1161397"/>
              <a:gd name="connsiteX14" fmla="*/ 1085080 w 6884912"/>
              <a:gd name="connsiteY14" fmla="*/ 776086 h 1161397"/>
              <a:gd name="connsiteX15" fmla="*/ 1131224 w 6884912"/>
              <a:gd name="connsiteY15" fmla="*/ 706160 h 1161397"/>
              <a:gd name="connsiteX16" fmla="*/ 1138051 w 6884912"/>
              <a:gd name="connsiteY16" fmla="*/ 702034 h 1161397"/>
              <a:gd name="connsiteX17" fmla="*/ 1158800 w 6884912"/>
              <a:gd name="connsiteY17" fmla="*/ 700004 h 1161397"/>
              <a:gd name="connsiteX18" fmla="*/ 1166947 w 6884912"/>
              <a:gd name="connsiteY18" fmla="*/ 700762 h 1161397"/>
              <a:gd name="connsiteX19" fmla="*/ 1178135 w 6884912"/>
              <a:gd name="connsiteY19" fmla="*/ 698631 h 1161397"/>
              <a:gd name="connsiteX20" fmla="*/ 1178301 w 6884912"/>
              <a:gd name="connsiteY20" fmla="*/ 698094 h 1161397"/>
              <a:gd name="connsiteX21" fmla="*/ 1188995 w 6884912"/>
              <a:gd name="connsiteY21" fmla="*/ 697048 h 1161397"/>
              <a:gd name="connsiteX22" fmla="*/ 1242716 w 6884912"/>
              <a:gd name="connsiteY22" fmla="*/ 698052 h 1161397"/>
              <a:gd name="connsiteX23" fmla="*/ 1299977 w 6884912"/>
              <a:gd name="connsiteY23" fmla="*/ 639196 h 1161397"/>
              <a:gd name="connsiteX24" fmla="*/ 1326190 w 6884912"/>
              <a:gd name="connsiteY24" fmla="*/ 625955 h 1161397"/>
              <a:gd name="connsiteX25" fmla="*/ 1339600 w 6884912"/>
              <a:gd name="connsiteY25" fmla="*/ 616295 h 1161397"/>
              <a:gd name="connsiteX26" fmla="*/ 1340054 w 6884912"/>
              <a:gd name="connsiteY26" fmla="*/ 614022 h 1161397"/>
              <a:gd name="connsiteX27" fmla="*/ 1391606 w 6884912"/>
              <a:gd name="connsiteY27" fmla="*/ 615229 h 1161397"/>
              <a:gd name="connsiteX28" fmla="*/ 1397565 w 6884912"/>
              <a:gd name="connsiteY28" fmla="*/ 611490 h 1161397"/>
              <a:gd name="connsiteX29" fmla="*/ 1432302 w 6884912"/>
              <a:gd name="connsiteY29" fmla="*/ 617267 h 1161397"/>
              <a:gd name="connsiteX30" fmla="*/ 1449644 w 6884912"/>
              <a:gd name="connsiteY30" fmla="*/ 617591 h 1161397"/>
              <a:gd name="connsiteX31" fmla="*/ 1455793 w 6884912"/>
              <a:gd name="connsiteY31" fmla="*/ 623174 h 1161397"/>
              <a:gd name="connsiteX32" fmla="*/ 1480758 w 6884912"/>
              <a:gd name="connsiteY32" fmla="*/ 620863 h 1161397"/>
              <a:gd name="connsiteX33" fmla="*/ 1483154 w 6884912"/>
              <a:gd name="connsiteY33" fmla="*/ 618527 h 1161397"/>
              <a:gd name="connsiteX34" fmla="*/ 1505495 w 6884912"/>
              <a:gd name="connsiteY34" fmla="*/ 624325 h 1161397"/>
              <a:gd name="connsiteX35" fmla="*/ 1526340 w 6884912"/>
              <a:gd name="connsiteY35" fmla="*/ 638496 h 1161397"/>
              <a:gd name="connsiteX36" fmla="*/ 1731986 w 6884912"/>
              <a:gd name="connsiteY36" fmla="*/ 589682 h 1161397"/>
              <a:gd name="connsiteX37" fmla="*/ 1927935 w 6884912"/>
              <a:gd name="connsiteY37" fmla="*/ 628540 h 1161397"/>
              <a:gd name="connsiteX38" fmla="*/ 2039075 w 6884912"/>
              <a:gd name="connsiteY38" fmla="*/ 599964 h 1161397"/>
              <a:gd name="connsiteX39" fmla="*/ 2066980 w 6884912"/>
              <a:gd name="connsiteY39" fmla="*/ 550413 h 1161397"/>
              <a:gd name="connsiteX40" fmla="*/ 2352236 w 6884912"/>
              <a:gd name="connsiteY40" fmla="*/ 519602 h 1161397"/>
              <a:gd name="connsiteX41" fmla="*/ 2420791 w 6884912"/>
              <a:gd name="connsiteY41" fmla="*/ 492826 h 1161397"/>
              <a:gd name="connsiteX42" fmla="*/ 2489932 w 6884912"/>
              <a:gd name="connsiteY42" fmla="*/ 507864 h 1161397"/>
              <a:gd name="connsiteX43" fmla="*/ 2512917 w 6884912"/>
              <a:gd name="connsiteY43" fmla="*/ 489127 h 1161397"/>
              <a:gd name="connsiteX44" fmla="*/ 2516783 w 6884912"/>
              <a:gd name="connsiteY44" fmla="*/ 485473 h 1161397"/>
              <a:gd name="connsiteX45" fmla="*/ 2534360 w 6884912"/>
              <a:gd name="connsiteY45" fmla="*/ 480064 h 1161397"/>
              <a:gd name="connsiteX46" fmla="*/ 2536691 w 6884912"/>
              <a:gd name="connsiteY46" fmla="*/ 467018 h 1161397"/>
              <a:gd name="connsiteX47" fmla="*/ 2561265 w 6884912"/>
              <a:gd name="connsiteY47" fmla="*/ 450623 h 1161397"/>
              <a:gd name="connsiteX48" fmla="*/ 2594349 w 6884912"/>
              <a:gd name="connsiteY48" fmla="*/ 443884 h 1161397"/>
              <a:gd name="connsiteX49" fmla="*/ 2754324 w 6884912"/>
              <a:gd name="connsiteY49" fmla="*/ 424766 h 1161397"/>
              <a:gd name="connsiteX50" fmla="*/ 2848470 w 6884912"/>
              <a:gd name="connsiteY50" fmla="*/ 405966 h 1161397"/>
              <a:gd name="connsiteX51" fmla="*/ 2881772 w 6884912"/>
              <a:gd name="connsiteY51" fmla="*/ 387260 h 1161397"/>
              <a:gd name="connsiteX52" fmla="*/ 2929932 w 6884912"/>
              <a:gd name="connsiteY52" fmla="*/ 368912 h 1161397"/>
              <a:gd name="connsiteX53" fmla="*/ 3013020 w 6884912"/>
              <a:gd name="connsiteY53" fmla="*/ 327578 h 1161397"/>
              <a:gd name="connsiteX54" fmla="*/ 3222191 w 6884912"/>
              <a:gd name="connsiteY54" fmla="*/ 307887 h 1161397"/>
              <a:gd name="connsiteX55" fmla="*/ 3227953 w 6884912"/>
              <a:gd name="connsiteY55" fmla="*/ 297650 h 1161397"/>
              <a:gd name="connsiteX56" fmla="*/ 3510042 w 6884912"/>
              <a:gd name="connsiteY56" fmla="*/ 311820 h 1161397"/>
              <a:gd name="connsiteX57" fmla="*/ 3626773 w 6884912"/>
              <a:gd name="connsiteY57" fmla="*/ 290452 h 1161397"/>
              <a:gd name="connsiteX58" fmla="*/ 3666217 w 6884912"/>
              <a:gd name="connsiteY58" fmla="*/ 273255 h 1161397"/>
              <a:gd name="connsiteX59" fmla="*/ 3732427 w 6884912"/>
              <a:gd name="connsiteY59" fmla="*/ 245039 h 1161397"/>
              <a:gd name="connsiteX60" fmla="*/ 3777022 w 6884912"/>
              <a:gd name="connsiteY60" fmla="*/ 200276 h 1161397"/>
              <a:gd name="connsiteX61" fmla="*/ 3791246 w 6884912"/>
              <a:gd name="connsiteY61" fmla="*/ 189996 h 1161397"/>
              <a:gd name="connsiteX62" fmla="*/ 3819864 w 6884912"/>
              <a:gd name="connsiteY62" fmla="*/ 194605 h 1161397"/>
              <a:gd name="connsiteX63" fmla="*/ 3830398 w 6884912"/>
              <a:gd name="connsiteY63" fmla="*/ 188383 h 1161397"/>
              <a:gd name="connsiteX64" fmla="*/ 3834360 w 6884912"/>
              <a:gd name="connsiteY64" fmla="*/ 188992 h 1161397"/>
              <a:gd name="connsiteX65" fmla="*/ 3843715 w 6884912"/>
              <a:gd name="connsiteY65" fmla="*/ 188752 h 1161397"/>
              <a:gd name="connsiteX66" fmla="*/ 3842609 w 6884912"/>
              <a:gd name="connsiteY66" fmla="*/ 197386 h 1161397"/>
              <a:gd name="connsiteX67" fmla="*/ 3853961 w 6884912"/>
              <a:gd name="connsiteY67" fmla="*/ 213380 h 1161397"/>
              <a:gd name="connsiteX68" fmla="*/ 3907640 w 6884912"/>
              <a:gd name="connsiteY68" fmla="*/ 207568 h 1161397"/>
              <a:gd name="connsiteX69" fmla="*/ 3910449 w 6884912"/>
              <a:gd name="connsiteY69" fmla="*/ 197808 h 1161397"/>
              <a:gd name="connsiteX70" fmla="*/ 3917197 w 6884912"/>
              <a:gd name="connsiteY70" fmla="*/ 196121 h 1161397"/>
              <a:gd name="connsiteX71" fmla="*/ 3922400 w 6884912"/>
              <a:gd name="connsiteY71" fmla="*/ 205056 h 1161397"/>
              <a:gd name="connsiteX72" fmla="*/ 4013061 w 6884912"/>
              <a:gd name="connsiteY72" fmla="*/ 224874 h 1161397"/>
              <a:gd name="connsiteX73" fmla="*/ 4220717 w 6884912"/>
              <a:gd name="connsiteY73" fmla="*/ 192946 h 1161397"/>
              <a:gd name="connsiteX74" fmla="*/ 4228802 w 6884912"/>
              <a:gd name="connsiteY74" fmla="*/ 201468 h 1161397"/>
              <a:gd name="connsiteX75" fmla="*/ 4289361 w 6884912"/>
              <a:gd name="connsiteY75" fmla="*/ 196642 h 1161397"/>
              <a:gd name="connsiteX76" fmla="*/ 4498913 w 6884912"/>
              <a:gd name="connsiteY76" fmla="*/ 118915 h 1161397"/>
              <a:gd name="connsiteX77" fmla="*/ 4617330 w 6884912"/>
              <a:gd name="connsiteY77" fmla="*/ 111163 h 1161397"/>
              <a:gd name="connsiteX78" fmla="*/ 4659778 w 6884912"/>
              <a:gd name="connsiteY78" fmla="*/ 118219 h 1161397"/>
              <a:gd name="connsiteX79" fmla="*/ 4730870 w 6884912"/>
              <a:gd name="connsiteY79" fmla="*/ 129432 h 1161397"/>
              <a:gd name="connsiteX80" fmla="*/ 4844073 w 6884912"/>
              <a:gd name="connsiteY80" fmla="*/ 161768 h 1161397"/>
              <a:gd name="connsiteX81" fmla="*/ 4856454 w 6884912"/>
              <a:gd name="connsiteY81" fmla="*/ 130488 h 1161397"/>
              <a:gd name="connsiteX82" fmla="*/ 4920038 w 6884912"/>
              <a:gd name="connsiteY82" fmla="*/ 140418 h 1161397"/>
              <a:gd name="connsiteX83" fmla="*/ 5016639 w 6884912"/>
              <a:gd name="connsiteY83" fmla="*/ 158905 h 1161397"/>
              <a:gd name="connsiteX84" fmla="*/ 5072009 w 6884912"/>
              <a:gd name="connsiteY84" fmla="*/ 161502 h 1161397"/>
              <a:gd name="connsiteX85" fmla="*/ 5223626 w 6884912"/>
              <a:gd name="connsiteY85" fmla="*/ 177356 h 1161397"/>
              <a:gd name="connsiteX86" fmla="*/ 5375773 w 6884912"/>
              <a:gd name="connsiteY86" fmla="*/ 199913 h 1161397"/>
              <a:gd name="connsiteX87" fmla="*/ 5467502 w 6884912"/>
              <a:gd name="connsiteY87" fmla="*/ 250963 h 1161397"/>
              <a:gd name="connsiteX88" fmla="*/ 5592395 w 6884912"/>
              <a:gd name="connsiteY88" fmla="*/ 265434 h 1161397"/>
              <a:gd name="connsiteX89" fmla="*/ 5613532 w 6884912"/>
              <a:gd name="connsiteY89" fmla="*/ 273379 h 1161397"/>
              <a:gd name="connsiteX90" fmla="*/ 5642173 w 6884912"/>
              <a:gd name="connsiteY90" fmla="*/ 266904 h 1161397"/>
              <a:gd name="connsiteX91" fmla="*/ 5756910 w 6884912"/>
              <a:gd name="connsiteY91" fmla="*/ 239211 h 1161397"/>
              <a:gd name="connsiteX92" fmla="*/ 5846667 w 6884912"/>
              <a:gd name="connsiteY92" fmla="*/ 201786 h 1161397"/>
              <a:gd name="connsiteX93" fmla="*/ 5960732 w 6884912"/>
              <a:gd name="connsiteY93" fmla="*/ 220708 h 1161397"/>
              <a:gd name="connsiteX94" fmla="*/ 6029542 w 6884912"/>
              <a:gd name="connsiteY94" fmla="*/ 210339 h 1161397"/>
              <a:gd name="connsiteX95" fmla="*/ 6141123 w 6884912"/>
              <a:gd name="connsiteY95" fmla="*/ 159923 h 1161397"/>
              <a:gd name="connsiteX96" fmla="*/ 6290640 w 6884912"/>
              <a:gd name="connsiteY96" fmla="*/ 167441 h 1161397"/>
              <a:gd name="connsiteX97" fmla="*/ 6322806 w 6884912"/>
              <a:gd name="connsiteY97" fmla="*/ 213293 h 1161397"/>
              <a:gd name="connsiteX98" fmla="*/ 6380420 w 6884912"/>
              <a:gd name="connsiteY98" fmla="*/ 173195 h 1161397"/>
              <a:gd name="connsiteX99" fmla="*/ 6507891 w 6884912"/>
              <a:gd name="connsiteY99" fmla="*/ 118474 h 1161397"/>
              <a:gd name="connsiteX100" fmla="*/ 6571807 w 6884912"/>
              <a:gd name="connsiteY100" fmla="*/ 98636 h 1161397"/>
              <a:gd name="connsiteX101" fmla="*/ 6671880 w 6884912"/>
              <a:gd name="connsiteY101" fmla="*/ 82931 h 1161397"/>
              <a:gd name="connsiteX102" fmla="*/ 6702266 w 6884912"/>
              <a:gd name="connsiteY102" fmla="*/ 75470 h 1161397"/>
              <a:gd name="connsiteX103" fmla="*/ 6845802 w 6884912"/>
              <a:gd name="connsiteY103" fmla="*/ 24496 h 1161397"/>
              <a:gd name="connsiteX104" fmla="*/ 6884912 w 6884912"/>
              <a:gd name="connsiteY104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601644 w 6884912"/>
              <a:gd name="connsiteY7" fmla="*/ 1003997 h 1161397"/>
              <a:gd name="connsiteX8" fmla="*/ 651408 w 6884912"/>
              <a:gd name="connsiteY8" fmla="*/ 984938 h 1161397"/>
              <a:gd name="connsiteX9" fmla="*/ 723108 w 6884912"/>
              <a:gd name="connsiteY9" fmla="*/ 980081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78301 w 6884912"/>
              <a:gd name="connsiteY19" fmla="*/ 698094 h 1161397"/>
              <a:gd name="connsiteX20" fmla="*/ 1188995 w 6884912"/>
              <a:gd name="connsiteY20" fmla="*/ 697048 h 1161397"/>
              <a:gd name="connsiteX21" fmla="*/ 1242716 w 6884912"/>
              <a:gd name="connsiteY21" fmla="*/ 698052 h 1161397"/>
              <a:gd name="connsiteX22" fmla="*/ 1299977 w 6884912"/>
              <a:gd name="connsiteY22" fmla="*/ 639196 h 1161397"/>
              <a:gd name="connsiteX23" fmla="*/ 1326190 w 6884912"/>
              <a:gd name="connsiteY23" fmla="*/ 625955 h 1161397"/>
              <a:gd name="connsiteX24" fmla="*/ 1339600 w 6884912"/>
              <a:gd name="connsiteY24" fmla="*/ 616295 h 1161397"/>
              <a:gd name="connsiteX25" fmla="*/ 1340054 w 6884912"/>
              <a:gd name="connsiteY25" fmla="*/ 614022 h 1161397"/>
              <a:gd name="connsiteX26" fmla="*/ 1391606 w 6884912"/>
              <a:gd name="connsiteY26" fmla="*/ 615229 h 1161397"/>
              <a:gd name="connsiteX27" fmla="*/ 1397565 w 6884912"/>
              <a:gd name="connsiteY27" fmla="*/ 611490 h 1161397"/>
              <a:gd name="connsiteX28" fmla="*/ 1432302 w 6884912"/>
              <a:gd name="connsiteY28" fmla="*/ 617267 h 1161397"/>
              <a:gd name="connsiteX29" fmla="*/ 1449644 w 6884912"/>
              <a:gd name="connsiteY29" fmla="*/ 617591 h 1161397"/>
              <a:gd name="connsiteX30" fmla="*/ 1455793 w 6884912"/>
              <a:gd name="connsiteY30" fmla="*/ 623174 h 1161397"/>
              <a:gd name="connsiteX31" fmla="*/ 1480758 w 6884912"/>
              <a:gd name="connsiteY31" fmla="*/ 620863 h 1161397"/>
              <a:gd name="connsiteX32" fmla="*/ 1483154 w 6884912"/>
              <a:gd name="connsiteY32" fmla="*/ 618527 h 1161397"/>
              <a:gd name="connsiteX33" fmla="*/ 1505495 w 6884912"/>
              <a:gd name="connsiteY33" fmla="*/ 624325 h 1161397"/>
              <a:gd name="connsiteX34" fmla="*/ 1526340 w 6884912"/>
              <a:gd name="connsiteY34" fmla="*/ 638496 h 1161397"/>
              <a:gd name="connsiteX35" fmla="*/ 1731986 w 6884912"/>
              <a:gd name="connsiteY35" fmla="*/ 589682 h 1161397"/>
              <a:gd name="connsiteX36" fmla="*/ 1927935 w 6884912"/>
              <a:gd name="connsiteY36" fmla="*/ 628540 h 1161397"/>
              <a:gd name="connsiteX37" fmla="*/ 2039075 w 6884912"/>
              <a:gd name="connsiteY37" fmla="*/ 599964 h 1161397"/>
              <a:gd name="connsiteX38" fmla="*/ 2066980 w 6884912"/>
              <a:gd name="connsiteY38" fmla="*/ 550413 h 1161397"/>
              <a:gd name="connsiteX39" fmla="*/ 2352236 w 6884912"/>
              <a:gd name="connsiteY39" fmla="*/ 519602 h 1161397"/>
              <a:gd name="connsiteX40" fmla="*/ 2420791 w 6884912"/>
              <a:gd name="connsiteY40" fmla="*/ 492826 h 1161397"/>
              <a:gd name="connsiteX41" fmla="*/ 2489932 w 6884912"/>
              <a:gd name="connsiteY41" fmla="*/ 507864 h 1161397"/>
              <a:gd name="connsiteX42" fmla="*/ 2512917 w 6884912"/>
              <a:gd name="connsiteY42" fmla="*/ 489127 h 1161397"/>
              <a:gd name="connsiteX43" fmla="*/ 2516783 w 6884912"/>
              <a:gd name="connsiteY43" fmla="*/ 485473 h 1161397"/>
              <a:gd name="connsiteX44" fmla="*/ 2534360 w 6884912"/>
              <a:gd name="connsiteY44" fmla="*/ 480064 h 1161397"/>
              <a:gd name="connsiteX45" fmla="*/ 2536691 w 6884912"/>
              <a:gd name="connsiteY45" fmla="*/ 467018 h 1161397"/>
              <a:gd name="connsiteX46" fmla="*/ 2561265 w 6884912"/>
              <a:gd name="connsiteY46" fmla="*/ 450623 h 1161397"/>
              <a:gd name="connsiteX47" fmla="*/ 2594349 w 6884912"/>
              <a:gd name="connsiteY47" fmla="*/ 443884 h 1161397"/>
              <a:gd name="connsiteX48" fmla="*/ 2754324 w 6884912"/>
              <a:gd name="connsiteY48" fmla="*/ 424766 h 1161397"/>
              <a:gd name="connsiteX49" fmla="*/ 2848470 w 6884912"/>
              <a:gd name="connsiteY49" fmla="*/ 405966 h 1161397"/>
              <a:gd name="connsiteX50" fmla="*/ 2881772 w 6884912"/>
              <a:gd name="connsiteY50" fmla="*/ 387260 h 1161397"/>
              <a:gd name="connsiteX51" fmla="*/ 2929932 w 6884912"/>
              <a:gd name="connsiteY51" fmla="*/ 368912 h 1161397"/>
              <a:gd name="connsiteX52" fmla="*/ 3013020 w 6884912"/>
              <a:gd name="connsiteY52" fmla="*/ 327578 h 1161397"/>
              <a:gd name="connsiteX53" fmla="*/ 3222191 w 6884912"/>
              <a:gd name="connsiteY53" fmla="*/ 307887 h 1161397"/>
              <a:gd name="connsiteX54" fmla="*/ 3227953 w 6884912"/>
              <a:gd name="connsiteY54" fmla="*/ 297650 h 1161397"/>
              <a:gd name="connsiteX55" fmla="*/ 3510042 w 6884912"/>
              <a:gd name="connsiteY55" fmla="*/ 311820 h 1161397"/>
              <a:gd name="connsiteX56" fmla="*/ 3626773 w 6884912"/>
              <a:gd name="connsiteY56" fmla="*/ 290452 h 1161397"/>
              <a:gd name="connsiteX57" fmla="*/ 3666217 w 6884912"/>
              <a:gd name="connsiteY57" fmla="*/ 273255 h 1161397"/>
              <a:gd name="connsiteX58" fmla="*/ 3732427 w 6884912"/>
              <a:gd name="connsiteY58" fmla="*/ 245039 h 1161397"/>
              <a:gd name="connsiteX59" fmla="*/ 3777022 w 6884912"/>
              <a:gd name="connsiteY59" fmla="*/ 200276 h 1161397"/>
              <a:gd name="connsiteX60" fmla="*/ 3791246 w 6884912"/>
              <a:gd name="connsiteY60" fmla="*/ 189996 h 1161397"/>
              <a:gd name="connsiteX61" fmla="*/ 3819864 w 6884912"/>
              <a:gd name="connsiteY61" fmla="*/ 194605 h 1161397"/>
              <a:gd name="connsiteX62" fmla="*/ 3830398 w 6884912"/>
              <a:gd name="connsiteY62" fmla="*/ 188383 h 1161397"/>
              <a:gd name="connsiteX63" fmla="*/ 3834360 w 6884912"/>
              <a:gd name="connsiteY63" fmla="*/ 188992 h 1161397"/>
              <a:gd name="connsiteX64" fmla="*/ 3843715 w 6884912"/>
              <a:gd name="connsiteY64" fmla="*/ 188752 h 1161397"/>
              <a:gd name="connsiteX65" fmla="*/ 3842609 w 6884912"/>
              <a:gd name="connsiteY65" fmla="*/ 197386 h 1161397"/>
              <a:gd name="connsiteX66" fmla="*/ 3853961 w 6884912"/>
              <a:gd name="connsiteY66" fmla="*/ 213380 h 1161397"/>
              <a:gd name="connsiteX67" fmla="*/ 3907640 w 6884912"/>
              <a:gd name="connsiteY67" fmla="*/ 207568 h 1161397"/>
              <a:gd name="connsiteX68" fmla="*/ 3910449 w 6884912"/>
              <a:gd name="connsiteY68" fmla="*/ 197808 h 1161397"/>
              <a:gd name="connsiteX69" fmla="*/ 3917197 w 6884912"/>
              <a:gd name="connsiteY69" fmla="*/ 196121 h 1161397"/>
              <a:gd name="connsiteX70" fmla="*/ 3922400 w 6884912"/>
              <a:gd name="connsiteY70" fmla="*/ 205056 h 1161397"/>
              <a:gd name="connsiteX71" fmla="*/ 4013061 w 6884912"/>
              <a:gd name="connsiteY71" fmla="*/ 224874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289361 w 6884912"/>
              <a:gd name="connsiteY74" fmla="*/ 196642 h 1161397"/>
              <a:gd name="connsiteX75" fmla="*/ 4498913 w 6884912"/>
              <a:gd name="connsiteY75" fmla="*/ 118915 h 1161397"/>
              <a:gd name="connsiteX76" fmla="*/ 4617330 w 6884912"/>
              <a:gd name="connsiteY76" fmla="*/ 111163 h 1161397"/>
              <a:gd name="connsiteX77" fmla="*/ 4659778 w 6884912"/>
              <a:gd name="connsiteY77" fmla="*/ 118219 h 1161397"/>
              <a:gd name="connsiteX78" fmla="*/ 4730870 w 6884912"/>
              <a:gd name="connsiteY78" fmla="*/ 129432 h 1161397"/>
              <a:gd name="connsiteX79" fmla="*/ 4844073 w 6884912"/>
              <a:gd name="connsiteY79" fmla="*/ 161768 h 1161397"/>
              <a:gd name="connsiteX80" fmla="*/ 4856454 w 6884912"/>
              <a:gd name="connsiteY80" fmla="*/ 130488 h 1161397"/>
              <a:gd name="connsiteX81" fmla="*/ 4920038 w 6884912"/>
              <a:gd name="connsiteY81" fmla="*/ 140418 h 1161397"/>
              <a:gd name="connsiteX82" fmla="*/ 5016639 w 6884912"/>
              <a:gd name="connsiteY82" fmla="*/ 158905 h 1161397"/>
              <a:gd name="connsiteX83" fmla="*/ 5072009 w 6884912"/>
              <a:gd name="connsiteY83" fmla="*/ 161502 h 1161397"/>
              <a:gd name="connsiteX84" fmla="*/ 5223626 w 6884912"/>
              <a:gd name="connsiteY84" fmla="*/ 177356 h 1161397"/>
              <a:gd name="connsiteX85" fmla="*/ 5375773 w 6884912"/>
              <a:gd name="connsiteY85" fmla="*/ 199913 h 1161397"/>
              <a:gd name="connsiteX86" fmla="*/ 5467502 w 6884912"/>
              <a:gd name="connsiteY86" fmla="*/ 250963 h 1161397"/>
              <a:gd name="connsiteX87" fmla="*/ 5592395 w 6884912"/>
              <a:gd name="connsiteY87" fmla="*/ 265434 h 1161397"/>
              <a:gd name="connsiteX88" fmla="*/ 5613532 w 6884912"/>
              <a:gd name="connsiteY88" fmla="*/ 273379 h 1161397"/>
              <a:gd name="connsiteX89" fmla="*/ 5642173 w 6884912"/>
              <a:gd name="connsiteY89" fmla="*/ 266904 h 1161397"/>
              <a:gd name="connsiteX90" fmla="*/ 5756910 w 6884912"/>
              <a:gd name="connsiteY90" fmla="*/ 239211 h 1161397"/>
              <a:gd name="connsiteX91" fmla="*/ 5846667 w 6884912"/>
              <a:gd name="connsiteY91" fmla="*/ 201786 h 1161397"/>
              <a:gd name="connsiteX92" fmla="*/ 5960732 w 6884912"/>
              <a:gd name="connsiteY92" fmla="*/ 220708 h 1161397"/>
              <a:gd name="connsiteX93" fmla="*/ 6029542 w 6884912"/>
              <a:gd name="connsiteY93" fmla="*/ 210339 h 1161397"/>
              <a:gd name="connsiteX94" fmla="*/ 6141123 w 6884912"/>
              <a:gd name="connsiteY94" fmla="*/ 159923 h 1161397"/>
              <a:gd name="connsiteX95" fmla="*/ 6290640 w 6884912"/>
              <a:gd name="connsiteY95" fmla="*/ 167441 h 1161397"/>
              <a:gd name="connsiteX96" fmla="*/ 6322806 w 6884912"/>
              <a:gd name="connsiteY96" fmla="*/ 213293 h 1161397"/>
              <a:gd name="connsiteX97" fmla="*/ 6380420 w 6884912"/>
              <a:gd name="connsiteY97" fmla="*/ 173195 h 1161397"/>
              <a:gd name="connsiteX98" fmla="*/ 6507891 w 6884912"/>
              <a:gd name="connsiteY98" fmla="*/ 118474 h 1161397"/>
              <a:gd name="connsiteX99" fmla="*/ 6571807 w 6884912"/>
              <a:gd name="connsiteY99" fmla="*/ 98636 h 1161397"/>
              <a:gd name="connsiteX100" fmla="*/ 6671880 w 6884912"/>
              <a:gd name="connsiteY100" fmla="*/ 82931 h 1161397"/>
              <a:gd name="connsiteX101" fmla="*/ 6702266 w 6884912"/>
              <a:gd name="connsiteY101" fmla="*/ 75470 h 1161397"/>
              <a:gd name="connsiteX102" fmla="*/ 6845802 w 6884912"/>
              <a:gd name="connsiteY102" fmla="*/ 24496 h 1161397"/>
              <a:gd name="connsiteX103" fmla="*/ 6884912 w 6884912"/>
              <a:gd name="connsiteY10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80081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78301 w 6884912"/>
              <a:gd name="connsiteY19" fmla="*/ 698094 h 1161397"/>
              <a:gd name="connsiteX20" fmla="*/ 1188995 w 6884912"/>
              <a:gd name="connsiteY20" fmla="*/ 697048 h 1161397"/>
              <a:gd name="connsiteX21" fmla="*/ 1242716 w 6884912"/>
              <a:gd name="connsiteY21" fmla="*/ 698052 h 1161397"/>
              <a:gd name="connsiteX22" fmla="*/ 1299977 w 6884912"/>
              <a:gd name="connsiteY22" fmla="*/ 639196 h 1161397"/>
              <a:gd name="connsiteX23" fmla="*/ 1326190 w 6884912"/>
              <a:gd name="connsiteY23" fmla="*/ 625955 h 1161397"/>
              <a:gd name="connsiteX24" fmla="*/ 1339600 w 6884912"/>
              <a:gd name="connsiteY24" fmla="*/ 616295 h 1161397"/>
              <a:gd name="connsiteX25" fmla="*/ 1340054 w 6884912"/>
              <a:gd name="connsiteY25" fmla="*/ 614022 h 1161397"/>
              <a:gd name="connsiteX26" fmla="*/ 1391606 w 6884912"/>
              <a:gd name="connsiteY26" fmla="*/ 615229 h 1161397"/>
              <a:gd name="connsiteX27" fmla="*/ 1397565 w 6884912"/>
              <a:gd name="connsiteY27" fmla="*/ 611490 h 1161397"/>
              <a:gd name="connsiteX28" fmla="*/ 1432302 w 6884912"/>
              <a:gd name="connsiteY28" fmla="*/ 617267 h 1161397"/>
              <a:gd name="connsiteX29" fmla="*/ 1449644 w 6884912"/>
              <a:gd name="connsiteY29" fmla="*/ 617591 h 1161397"/>
              <a:gd name="connsiteX30" fmla="*/ 1455793 w 6884912"/>
              <a:gd name="connsiteY30" fmla="*/ 623174 h 1161397"/>
              <a:gd name="connsiteX31" fmla="*/ 1480758 w 6884912"/>
              <a:gd name="connsiteY31" fmla="*/ 620863 h 1161397"/>
              <a:gd name="connsiteX32" fmla="*/ 1483154 w 6884912"/>
              <a:gd name="connsiteY32" fmla="*/ 618527 h 1161397"/>
              <a:gd name="connsiteX33" fmla="*/ 1505495 w 6884912"/>
              <a:gd name="connsiteY33" fmla="*/ 624325 h 1161397"/>
              <a:gd name="connsiteX34" fmla="*/ 1526340 w 6884912"/>
              <a:gd name="connsiteY34" fmla="*/ 638496 h 1161397"/>
              <a:gd name="connsiteX35" fmla="*/ 1731986 w 6884912"/>
              <a:gd name="connsiteY35" fmla="*/ 589682 h 1161397"/>
              <a:gd name="connsiteX36" fmla="*/ 1927935 w 6884912"/>
              <a:gd name="connsiteY36" fmla="*/ 628540 h 1161397"/>
              <a:gd name="connsiteX37" fmla="*/ 2039075 w 6884912"/>
              <a:gd name="connsiteY37" fmla="*/ 599964 h 1161397"/>
              <a:gd name="connsiteX38" fmla="*/ 2066980 w 6884912"/>
              <a:gd name="connsiteY38" fmla="*/ 550413 h 1161397"/>
              <a:gd name="connsiteX39" fmla="*/ 2352236 w 6884912"/>
              <a:gd name="connsiteY39" fmla="*/ 519602 h 1161397"/>
              <a:gd name="connsiteX40" fmla="*/ 2420791 w 6884912"/>
              <a:gd name="connsiteY40" fmla="*/ 492826 h 1161397"/>
              <a:gd name="connsiteX41" fmla="*/ 2489932 w 6884912"/>
              <a:gd name="connsiteY41" fmla="*/ 507864 h 1161397"/>
              <a:gd name="connsiteX42" fmla="*/ 2512917 w 6884912"/>
              <a:gd name="connsiteY42" fmla="*/ 489127 h 1161397"/>
              <a:gd name="connsiteX43" fmla="*/ 2516783 w 6884912"/>
              <a:gd name="connsiteY43" fmla="*/ 485473 h 1161397"/>
              <a:gd name="connsiteX44" fmla="*/ 2534360 w 6884912"/>
              <a:gd name="connsiteY44" fmla="*/ 480064 h 1161397"/>
              <a:gd name="connsiteX45" fmla="*/ 2536691 w 6884912"/>
              <a:gd name="connsiteY45" fmla="*/ 467018 h 1161397"/>
              <a:gd name="connsiteX46" fmla="*/ 2561265 w 6884912"/>
              <a:gd name="connsiteY46" fmla="*/ 450623 h 1161397"/>
              <a:gd name="connsiteX47" fmla="*/ 2594349 w 6884912"/>
              <a:gd name="connsiteY47" fmla="*/ 443884 h 1161397"/>
              <a:gd name="connsiteX48" fmla="*/ 2754324 w 6884912"/>
              <a:gd name="connsiteY48" fmla="*/ 424766 h 1161397"/>
              <a:gd name="connsiteX49" fmla="*/ 2848470 w 6884912"/>
              <a:gd name="connsiteY49" fmla="*/ 405966 h 1161397"/>
              <a:gd name="connsiteX50" fmla="*/ 2881772 w 6884912"/>
              <a:gd name="connsiteY50" fmla="*/ 387260 h 1161397"/>
              <a:gd name="connsiteX51" fmla="*/ 2929932 w 6884912"/>
              <a:gd name="connsiteY51" fmla="*/ 368912 h 1161397"/>
              <a:gd name="connsiteX52" fmla="*/ 3013020 w 6884912"/>
              <a:gd name="connsiteY52" fmla="*/ 327578 h 1161397"/>
              <a:gd name="connsiteX53" fmla="*/ 3222191 w 6884912"/>
              <a:gd name="connsiteY53" fmla="*/ 307887 h 1161397"/>
              <a:gd name="connsiteX54" fmla="*/ 3227953 w 6884912"/>
              <a:gd name="connsiteY54" fmla="*/ 297650 h 1161397"/>
              <a:gd name="connsiteX55" fmla="*/ 3510042 w 6884912"/>
              <a:gd name="connsiteY55" fmla="*/ 311820 h 1161397"/>
              <a:gd name="connsiteX56" fmla="*/ 3626773 w 6884912"/>
              <a:gd name="connsiteY56" fmla="*/ 290452 h 1161397"/>
              <a:gd name="connsiteX57" fmla="*/ 3666217 w 6884912"/>
              <a:gd name="connsiteY57" fmla="*/ 273255 h 1161397"/>
              <a:gd name="connsiteX58" fmla="*/ 3732427 w 6884912"/>
              <a:gd name="connsiteY58" fmla="*/ 245039 h 1161397"/>
              <a:gd name="connsiteX59" fmla="*/ 3777022 w 6884912"/>
              <a:gd name="connsiteY59" fmla="*/ 200276 h 1161397"/>
              <a:gd name="connsiteX60" fmla="*/ 3791246 w 6884912"/>
              <a:gd name="connsiteY60" fmla="*/ 189996 h 1161397"/>
              <a:gd name="connsiteX61" fmla="*/ 3819864 w 6884912"/>
              <a:gd name="connsiteY61" fmla="*/ 194605 h 1161397"/>
              <a:gd name="connsiteX62" fmla="*/ 3830398 w 6884912"/>
              <a:gd name="connsiteY62" fmla="*/ 188383 h 1161397"/>
              <a:gd name="connsiteX63" fmla="*/ 3834360 w 6884912"/>
              <a:gd name="connsiteY63" fmla="*/ 188992 h 1161397"/>
              <a:gd name="connsiteX64" fmla="*/ 3843715 w 6884912"/>
              <a:gd name="connsiteY64" fmla="*/ 188752 h 1161397"/>
              <a:gd name="connsiteX65" fmla="*/ 3842609 w 6884912"/>
              <a:gd name="connsiteY65" fmla="*/ 197386 h 1161397"/>
              <a:gd name="connsiteX66" fmla="*/ 3853961 w 6884912"/>
              <a:gd name="connsiteY66" fmla="*/ 213380 h 1161397"/>
              <a:gd name="connsiteX67" fmla="*/ 3907640 w 6884912"/>
              <a:gd name="connsiteY67" fmla="*/ 207568 h 1161397"/>
              <a:gd name="connsiteX68" fmla="*/ 3910449 w 6884912"/>
              <a:gd name="connsiteY68" fmla="*/ 197808 h 1161397"/>
              <a:gd name="connsiteX69" fmla="*/ 3917197 w 6884912"/>
              <a:gd name="connsiteY69" fmla="*/ 196121 h 1161397"/>
              <a:gd name="connsiteX70" fmla="*/ 3922400 w 6884912"/>
              <a:gd name="connsiteY70" fmla="*/ 205056 h 1161397"/>
              <a:gd name="connsiteX71" fmla="*/ 4013061 w 6884912"/>
              <a:gd name="connsiteY71" fmla="*/ 224874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289361 w 6884912"/>
              <a:gd name="connsiteY74" fmla="*/ 196642 h 1161397"/>
              <a:gd name="connsiteX75" fmla="*/ 4498913 w 6884912"/>
              <a:gd name="connsiteY75" fmla="*/ 118915 h 1161397"/>
              <a:gd name="connsiteX76" fmla="*/ 4617330 w 6884912"/>
              <a:gd name="connsiteY76" fmla="*/ 111163 h 1161397"/>
              <a:gd name="connsiteX77" fmla="*/ 4659778 w 6884912"/>
              <a:gd name="connsiteY77" fmla="*/ 118219 h 1161397"/>
              <a:gd name="connsiteX78" fmla="*/ 4730870 w 6884912"/>
              <a:gd name="connsiteY78" fmla="*/ 129432 h 1161397"/>
              <a:gd name="connsiteX79" fmla="*/ 4844073 w 6884912"/>
              <a:gd name="connsiteY79" fmla="*/ 161768 h 1161397"/>
              <a:gd name="connsiteX80" fmla="*/ 4856454 w 6884912"/>
              <a:gd name="connsiteY80" fmla="*/ 130488 h 1161397"/>
              <a:gd name="connsiteX81" fmla="*/ 4920038 w 6884912"/>
              <a:gd name="connsiteY81" fmla="*/ 140418 h 1161397"/>
              <a:gd name="connsiteX82" fmla="*/ 5016639 w 6884912"/>
              <a:gd name="connsiteY82" fmla="*/ 158905 h 1161397"/>
              <a:gd name="connsiteX83" fmla="*/ 5072009 w 6884912"/>
              <a:gd name="connsiteY83" fmla="*/ 161502 h 1161397"/>
              <a:gd name="connsiteX84" fmla="*/ 5223626 w 6884912"/>
              <a:gd name="connsiteY84" fmla="*/ 177356 h 1161397"/>
              <a:gd name="connsiteX85" fmla="*/ 5375773 w 6884912"/>
              <a:gd name="connsiteY85" fmla="*/ 199913 h 1161397"/>
              <a:gd name="connsiteX86" fmla="*/ 5467502 w 6884912"/>
              <a:gd name="connsiteY86" fmla="*/ 250963 h 1161397"/>
              <a:gd name="connsiteX87" fmla="*/ 5592395 w 6884912"/>
              <a:gd name="connsiteY87" fmla="*/ 265434 h 1161397"/>
              <a:gd name="connsiteX88" fmla="*/ 5613532 w 6884912"/>
              <a:gd name="connsiteY88" fmla="*/ 273379 h 1161397"/>
              <a:gd name="connsiteX89" fmla="*/ 5642173 w 6884912"/>
              <a:gd name="connsiteY89" fmla="*/ 266904 h 1161397"/>
              <a:gd name="connsiteX90" fmla="*/ 5756910 w 6884912"/>
              <a:gd name="connsiteY90" fmla="*/ 239211 h 1161397"/>
              <a:gd name="connsiteX91" fmla="*/ 5846667 w 6884912"/>
              <a:gd name="connsiteY91" fmla="*/ 201786 h 1161397"/>
              <a:gd name="connsiteX92" fmla="*/ 5960732 w 6884912"/>
              <a:gd name="connsiteY92" fmla="*/ 220708 h 1161397"/>
              <a:gd name="connsiteX93" fmla="*/ 6029542 w 6884912"/>
              <a:gd name="connsiteY93" fmla="*/ 210339 h 1161397"/>
              <a:gd name="connsiteX94" fmla="*/ 6141123 w 6884912"/>
              <a:gd name="connsiteY94" fmla="*/ 159923 h 1161397"/>
              <a:gd name="connsiteX95" fmla="*/ 6290640 w 6884912"/>
              <a:gd name="connsiteY95" fmla="*/ 167441 h 1161397"/>
              <a:gd name="connsiteX96" fmla="*/ 6322806 w 6884912"/>
              <a:gd name="connsiteY96" fmla="*/ 213293 h 1161397"/>
              <a:gd name="connsiteX97" fmla="*/ 6380420 w 6884912"/>
              <a:gd name="connsiteY97" fmla="*/ 173195 h 1161397"/>
              <a:gd name="connsiteX98" fmla="*/ 6507891 w 6884912"/>
              <a:gd name="connsiteY98" fmla="*/ 118474 h 1161397"/>
              <a:gd name="connsiteX99" fmla="*/ 6571807 w 6884912"/>
              <a:gd name="connsiteY99" fmla="*/ 98636 h 1161397"/>
              <a:gd name="connsiteX100" fmla="*/ 6671880 w 6884912"/>
              <a:gd name="connsiteY100" fmla="*/ 82931 h 1161397"/>
              <a:gd name="connsiteX101" fmla="*/ 6702266 w 6884912"/>
              <a:gd name="connsiteY101" fmla="*/ 75470 h 1161397"/>
              <a:gd name="connsiteX102" fmla="*/ 6845802 w 6884912"/>
              <a:gd name="connsiteY102" fmla="*/ 24496 h 1161397"/>
              <a:gd name="connsiteX103" fmla="*/ 6884912 w 6884912"/>
              <a:gd name="connsiteY10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78301 w 6884912"/>
              <a:gd name="connsiteY19" fmla="*/ 698094 h 1161397"/>
              <a:gd name="connsiteX20" fmla="*/ 1188995 w 6884912"/>
              <a:gd name="connsiteY20" fmla="*/ 697048 h 1161397"/>
              <a:gd name="connsiteX21" fmla="*/ 1242716 w 6884912"/>
              <a:gd name="connsiteY21" fmla="*/ 698052 h 1161397"/>
              <a:gd name="connsiteX22" fmla="*/ 1299977 w 6884912"/>
              <a:gd name="connsiteY22" fmla="*/ 639196 h 1161397"/>
              <a:gd name="connsiteX23" fmla="*/ 1326190 w 6884912"/>
              <a:gd name="connsiteY23" fmla="*/ 625955 h 1161397"/>
              <a:gd name="connsiteX24" fmla="*/ 1339600 w 6884912"/>
              <a:gd name="connsiteY24" fmla="*/ 616295 h 1161397"/>
              <a:gd name="connsiteX25" fmla="*/ 1340054 w 6884912"/>
              <a:gd name="connsiteY25" fmla="*/ 614022 h 1161397"/>
              <a:gd name="connsiteX26" fmla="*/ 1391606 w 6884912"/>
              <a:gd name="connsiteY26" fmla="*/ 615229 h 1161397"/>
              <a:gd name="connsiteX27" fmla="*/ 1397565 w 6884912"/>
              <a:gd name="connsiteY27" fmla="*/ 611490 h 1161397"/>
              <a:gd name="connsiteX28" fmla="*/ 1432302 w 6884912"/>
              <a:gd name="connsiteY28" fmla="*/ 617267 h 1161397"/>
              <a:gd name="connsiteX29" fmla="*/ 1449644 w 6884912"/>
              <a:gd name="connsiteY29" fmla="*/ 617591 h 1161397"/>
              <a:gd name="connsiteX30" fmla="*/ 1455793 w 6884912"/>
              <a:gd name="connsiteY30" fmla="*/ 623174 h 1161397"/>
              <a:gd name="connsiteX31" fmla="*/ 1480758 w 6884912"/>
              <a:gd name="connsiteY31" fmla="*/ 620863 h 1161397"/>
              <a:gd name="connsiteX32" fmla="*/ 1483154 w 6884912"/>
              <a:gd name="connsiteY32" fmla="*/ 618527 h 1161397"/>
              <a:gd name="connsiteX33" fmla="*/ 1505495 w 6884912"/>
              <a:gd name="connsiteY33" fmla="*/ 624325 h 1161397"/>
              <a:gd name="connsiteX34" fmla="*/ 1526340 w 6884912"/>
              <a:gd name="connsiteY34" fmla="*/ 638496 h 1161397"/>
              <a:gd name="connsiteX35" fmla="*/ 1731986 w 6884912"/>
              <a:gd name="connsiteY35" fmla="*/ 589682 h 1161397"/>
              <a:gd name="connsiteX36" fmla="*/ 1927935 w 6884912"/>
              <a:gd name="connsiteY36" fmla="*/ 628540 h 1161397"/>
              <a:gd name="connsiteX37" fmla="*/ 2039075 w 6884912"/>
              <a:gd name="connsiteY37" fmla="*/ 599964 h 1161397"/>
              <a:gd name="connsiteX38" fmla="*/ 2066980 w 6884912"/>
              <a:gd name="connsiteY38" fmla="*/ 550413 h 1161397"/>
              <a:gd name="connsiteX39" fmla="*/ 2352236 w 6884912"/>
              <a:gd name="connsiteY39" fmla="*/ 519602 h 1161397"/>
              <a:gd name="connsiteX40" fmla="*/ 2420791 w 6884912"/>
              <a:gd name="connsiteY40" fmla="*/ 492826 h 1161397"/>
              <a:gd name="connsiteX41" fmla="*/ 2489932 w 6884912"/>
              <a:gd name="connsiteY41" fmla="*/ 507864 h 1161397"/>
              <a:gd name="connsiteX42" fmla="*/ 2512917 w 6884912"/>
              <a:gd name="connsiteY42" fmla="*/ 489127 h 1161397"/>
              <a:gd name="connsiteX43" fmla="*/ 2516783 w 6884912"/>
              <a:gd name="connsiteY43" fmla="*/ 485473 h 1161397"/>
              <a:gd name="connsiteX44" fmla="*/ 2534360 w 6884912"/>
              <a:gd name="connsiteY44" fmla="*/ 480064 h 1161397"/>
              <a:gd name="connsiteX45" fmla="*/ 2536691 w 6884912"/>
              <a:gd name="connsiteY45" fmla="*/ 467018 h 1161397"/>
              <a:gd name="connsiteX46" fmla="*/ 2561265 w 6884912"/>
              <a:gd name="connsiteY46" fmla="*/ 450623 h 1161397"/>
              <a:gd name="connsiteX47" fmla="*/ 2594349 w 6884912"/>
              <a:gd name="connsiteY47" fmla="*/ 443884 h 1161397"/>
              <a:gd name="connsiteX48" fmla="*/ 2754324 w 6884912"/>
              <a:gd name="connsiteY48" fmla="*/ 424766 h 1161397"/>
              <a:gd name="connsiteX49" fmla="*/ 2848470 w 6884912"/>
              <a:gd name="connsiteY49" fmla="*/ 405966 h 1161397"/>
              <a:gd name="connsiteX50" fmla="*/ 2881772 w 6884912"/>
              <a:gd name="connsiteY50" fmla="*/ 387260 h 1161397"/>
              <a:gd name="connsiteX51" fmla="*/ 2929932 w 6884912"/>
              <a:gd name="connsiteY51" fmla="*/ 368912 h 1161397"/>
              <a:gd name="connsiteX52" fmla="*/ 3013020 w 6884912"/>
              <a:gd name="connsiteY52" fmla="*/ 327578 h 1161397"/>
              <a:gd name="connsiteX53" fmla="*/ 3222191 w 6884912"/>
              <a:gd name="connsiteY53" fmla="*/ 307887 h 1161397"/>
              <a:gd name="connsiteX54" fmla="*/ 3227953 w 6884912"/>
              <a:gd name="connsiteY54" fmla="*/ 297650 h 1161397"/>
              <a:gd name="connsiteX55" fmla="*/ 3510042 w 6884912"/>
              <a:gd name="connsiteY55" fmla="*/ 311820 h 1161397"/>
              <a:gd name="connsiteX56" fmla="*/ 3626773 w 6884912"/>
              <a:gd name="connsiteY56" fmla="*/ 290452 h 1161397"/>
              <a:gd name="connsiteX57" fmla="*/ 3666217 w 6884912"/>
              <a:gd name="connsiteY57" fmla="*/ 273255 h 1161397"/>
              <a:gd name="connsiteX58" fmla="*/ 3732427 w 6884912"/>
              <a:gd name="connsiteY58" fmla="*/ 245039 h 1161397"/>
              <a:gd name="connsiteX59" fmla="*/ 3777022 w 6884912"/>
              <a:gd name="connsiteY59" fmla="*/ 200276 h 1161397"/>
              <a:gd name="connsiteX60" fmla="*/ 3791246 w 6884912"/>
              <a:gd name="connsiteY60" fmla="*/ 189996 h 1161397"/>
              <a:gd name="connsiteX61" fmla="*/ 3819864 w 6884912"/>
              <a:gd name="connsiteY61" fmla="*/ 194605 h 1161397"/>
              <a:gd name="connsiteX62" fmla="*/ 3830398 w 6884912"/>
              <a:gd name="connsiteY62" fmla="*/ 188383 h 1161397"/>
              <a:gd name="connsiteX63" fmla="*/ 3834360 w 6884912"/>
              <a:gd name="connsiteY63" fmla="*/ 188992 h 1161397"/>
              <a:gd name="connsiteX64" fmla="*/ 3843715 w 6884912"/>
              <a:gd name="connsiteY64" fmla="*/ 188752 h 1161397"/>
              <a:gd name="connsiteX65" fmla="*/ 3842609 w 6884912"/>
              <a:gd name="connsiteY65" fmla="*/ 197386 h 1161397"/>
              <a:gd name="connsiteX66" fmla="*/ 3853961 w 6884912"/>
              <a:gd name="connsiteY66" fmla="*/ 213380 h 1161397"/>
              <a:gd name="connsiteX67" fmla="*/ 3907640 w 6884912"/>
              <a:gd name="connsiteY67" fmla="*/ 207568 h 1161397"/>
              <a:gd name="connsiteX68" fmla="*/ 3910449 w 6884912"/>
              <a:gd name="connsiteY68" fmla="*/ 197808 h 1161397"/>
              <a:gd name="connsiteX69" fmla="*/ 3917197 w 6884912"/>
              <a:gd name="connsiteY69" fmla="*/ 196121 h 1161397"/>
              <a:gd name="connsiteX70" fmla="*/ 3922400 w 6884912"/>
              <a:gd name="connsiteY70" fmla="*/ 205056 h 1161397"/>
              <a:gd name="connsiteX71" fmla="*/ 4013061 w 6884912"/>
              <a:gd name="connsiteY71" fmla="*/ 224874 h 1161397"/>
              <a:gd name="connsiteX72" fmla="*/ 4220717 w 6884912"/>
              <a:gd name="connsiteY72" fmla="*/ 192946 h 1161397"/>
              <a:gd name="connsiteX73" fmla="*/ 4228802 w 6884912"/>
              <a:gd name="connsiteY73" fmla="*/ 201468 h 1161397"/>
              <a:gd name="connsiteX74" fmla="*/ 4289361 w 6884912"/>
              <a:gd name="connsiteY74" fmla="*/ 196642 h 1161397"/>
              <a:gd name="connsiteX75" fmla="*/ 4498913 w 6884912"/>
              <a:gd name="connsiteY75" fmla="*/ 118915 h 1161397"/>
              <a:gd name="connsiteX76" fmla="*/ 4617330 w 6884912"/>
              <a:gd name="connsiteY76" fmla="*/ 111163 h 1161397"/>
              <a:gd name="connsiteX77" fmla="*/ 4659778 w 6884912"/>
              <a:gd name="connsiteY77" fmla="*/ 118219 h 1161397"/>
              <a:gd name="connsiteX78" fmla="*/ 4730870 w 6884912"/>
              <a:gd name="connsiteY78" fmla="*/ 129432 h 1161397"/>
              <a:gd name="connsiteX79" fmla="*/ 4844073 w 6884912"/>
              <a:gd name="connsiteY79" fmla="*/ 161768 h 1161397"/>
              <a:gd name="connsiteX80" fmla="*/ 4856454 w 6884912"/>
              <a:gd name="connsiteY80" fmla="*/ 130488 h 1161397"/>
              <a:gd name="connsiteX81" fmla="*/ 4920038 w 6884912"/>
              <a:gd name="connsiteY81" fmla="*/ 140418 h 1161397"/>
              <a:gd name="connsiteX82" fmla="*/ 5016639 w 6884912"/>
              <a:gd name="connsiteY82" fmla="*/ 158905 h 1161397"/>
              <a:gd name="connsiteX83" fmla="*/ 5072009 w 6884912"/>
              <a:gd name="connsiteY83" fmla="*/ 161502 h 1161397"/>
              <a:gd name="connsiteX84" fmla="*/ 5223626 w 6884912"/>
              <a:gd name="connsiteY84" fmla="*/ 177356 h 1161397"/>
              <a:gd name="connsiteX85" fmla="*/ 5375773 w 6884912"/>
              <a:gd name="connsiteY85" fmla="*/ 199913 h 1161397"/>
              <a:gd name="connsiteX86" fmla="*/ 5467502 w 6884912"/>
              <a:gd name="connsiteY86" fmla="*/ 250963 h 1161397"/>
              <a:gd name="connsiteX87" fmla="*/ 5592395 w 6884912"/>
              <a:gd name="connsiteY87" fmla="*/ 265434 h 1161397"/>
              <a:gd name="connsiteX88" fmla="*/ 5613532 w 6884912"/>
              <a:gd name="connsiteY88" fmla="*/ 273379 h 1161397"/>
              <a:gd name="connsiteX89" fmla="*/ 5642173 w 6884912"/>
              <a:gd name="connsiteY89" fmla="*/ 266904 h 1161397"/>
              <a:gd name="connsiteX90" fmla="*/ 5756910 w 6884912"/>
              <a:gd name="connsiteY90" fmla="*/ 239211 h 1161397"/>
              <a:gd name="connsiteX91" fmla="*/ 5846667 w 6884912"/>
              <a:gd name="connsiteY91" fmla="*/ 201786 h 1161397"/>
              <a:gd name="connsiteX92" fmla="*/ 5960732 w 6884912"/>
              <a:gd name="connsiteY92" fmla="*/ 220708 h 1161397"/>
              <a:gd name="connsiteX93" fmla="*/ 6029542 w 6884912"/>
              <a:gd name="connsiteY93" fmla="*/ 210339 h 1161397"/>
              <a:gd name="connsiteX94" fmla="*/ 6141123 w 6884912"/>
              <a:gd name="connsiteY94" fmla="*/ 159923 h 1161397"/>
              <a:gd name="connsiteX95" fmla="*/ 6290640 w 6884912"/>
              <a:gd name="connsiteY95" fmla="*/ 167441 h 1161397"/>
              <a:gd name="connsiteX96" fmla="*/ 6322806 w 6884912"/>
              <a:gd name="connsiteY96" fmla="*/ 213293 h 1161397"/>
              <a:gd name="connsiteX97" fmla="*/ 6380420 w 6884912"/>
              <a:gd name="connsiteY97" fmla="*/ 173195 h 1161397"/>
              <a:gd name="connsiteX98" fmla="*/ 6507891 w 6884912"/>
              <a:gd name="connsiteY98" fmla="*/ 118474 h 1161397"/>
              <a:gd name="connsiteX99" fmla="*/ 6571807 w 6884912"/>
              <a:gd name="connsiteY99" fmla="*/ 98636 h 1161397"/>
              <a:gd name="connsiteX100" fmla="*/ 6671880 w 6884912"/>
              <a:gd name="connsiteY100" fmla="*/ 82931 h 1161397"/>
              <a:gd name="connsiteX101" fmla="*/ 6702266 w 6884912"/>
              <a:gd name="connsiteY101" fmla="*/ 75470 h 1161397"/>
              <a:gd name="connsiteX102" fmla="*/ 6845802 w 6884912"/>
              <a:gd name="connsiteY102" fmla="*/ 24496 h 1161397"/>
              <a:gd name="connsiteX103" fmla="*/ 6884912 w 6884912"/>
              <a:gd name="connsiteY103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58800 w 6884912"/>
              <a:gd name="connsiteY16" fmla="*/ 700004 h 1161397"/>
              <a:gd name="connsiteX17" fmla="*/ 1166947 w 6884912"/>
              <a:gd name="connsiteY17" fmla="*/ 700762 h 1161397"/>
              <a:gd name="connsiteX18" fmla="*/ 1178135 w 6884912"/>
              <a:gd name="connsiteY18" fmla="*/ 698631 h 1161397"/>
              <a:gd name="connsiteX19" fmla="*/ 1178301 w 6884912"/>
              <a:gd name="connsiteY19" fmla="*/ 698094 h 1161397"/>
              <a:gd name="connsiteX20" fmla="*/ 1242716 w 6884912"/>
              <a:gd name="connsiteY20" fmla="*/ 698052 h 1161397"/>
              <a:gd name="connsiteX21" fmla="*/ 1299977 w 6884912"/>
              <a:gd name="connsiteY21" fmla="*/ 639196 h 1161397"/>
              <a:gd name="connsiteX22" fmla="*/ 1326190 w 6884912"/>
              <a:gd name="connsiteY22" fmla="*/ 625955 h 1161397"/>
              <a:gd name="connsiteX23" fmla="*/ 1339600 w 6884912"/>
              <a:gd name="connsiteY23" fmla="*/ 616295 h 1161397"/>
              <a:gd name="connsiteX24" fmla="*/ 1340054 w 6884912"/>
              <a:gd name="connsiteY24" fmla="*/ 614022 h 1161397"/>
              <a:gd name="connsiteX25" fmla="*/ 1391606 w 6884912"/>
              <a:gd name="connsiteY25" fmla="*/ 615229 h 1161397"/>
              <a:gd name="connsiteX26" fmla="*/ 1397565 w 6884912"/>
              <a:gd name="connsiteY26" fmla="*/ 611490 h 1161397"/>
              <a:gd name="connsiteX27" fmla="*/ 1432302 w 6884912"/>
              <a:gd name="connsiteY27" fmla="*/ 617267 h 1161397"/>
              <a:gd name="connsiteX28" fmla="*/ 1449644 w 6884912"/>
              <a:gd name="connsiteY28" fmla="*/ 617591 h 1161397"/>
              <a:gd name="connsiteX29" fmla="*/ 1455793 w 6884912"/>
              <a:gd name="connsiteY29" fmla="*/ 623174 h 1161397"/>
              <a:gd name="connsiteX30" fmla="*/ 1480758 w 6884912"/>
              <a:gd name="connsiteY30" fmla="*/ 620863 h 1161397"/>
              <a:gd name="connsiteX31" fmla="*/ 1483154 w 6884912"/>
              <a:gd name="connsiteY31" fmla="*/ 618527 h 1161397"/>
              <a:gd name="connsiteX32" fmla="*/ 1505495 w 6884912"/>
              <a:gd name="connsiteY32" fmla="*/ 624325 h 1161397"/>
              <a:gd name="connsiteX33" fmla="*/ 1526340 w 6884912"/>
              <a:gd name="connsiteY33" fmla="*/ 638496 h 1161397"/>
              <a:gd name="connsiteX34" fmla="*/ 1731986 w 6884912"/>
              <a:gd name="connsiteY34" fmla="*/ 589682 h 1161397"/>
              <a:gd name="connsiteX35" fmla="*/ 1927935 w 6884912"/>
              <a:gd name="connsiteY35" fmla="*/ 628540 h 1161397"/>
              <a:gd name="connsiteX36" fmla="*/ 2039075 w 6884912"/>
              <a:gd name="connsiteY36" fmla="*/ 599964 h 1161397"/>
              <a:gd name="connsiteX37" fmla="*/ 2066980 w 6884912"/>
              <a:gd name="connsiteY37" fmla="*/ 550413 h 1161397"/>
              <a:gd name="connsiteX38" fmla="*/ 2352236 w 6884912"/>
              <a:gd name="connsiteY38" fmla="*/ 519602 h 1161397"/>
              <a:gd name="connsiteX39" fmla="*/ 2420791 w 6884912"/>
              <a:gd name="connsiteY39" fmla="*/ 492826 h 1161397"/>
              <a:gd name="connsiteX40" fmla="*/ 2489932 w 6884912"/>
              <a:gd name="connsiteY40" fmla="*/ 507864 h 1161397"/>
              <a:gd name="connsiteX41" fmla="*/ 2512917 w 6884912"/>
              <a:gd name="connsiteY41" fmla="*/ 489127 h 1161397"/>
              <a:gd name="connsiteX42" fmla="*/ 2516783 w 6884912"/>
              <a:gd name="connsiteY42" fmla="*/ 485473 h 1161397"/>
              <a:gd name="connsiteX43" fmla="*/ 2534360 w 6884912"/>
              <a:gd name="connsiteY43" fmla="*/ 480064 h 1161397"/>
              <a:gd name="connsiteX44" fmla="*/ 2536691 w 6884912"/>
              <a:gd name="connsiteY44" fmla="*/ 467018 h 1161397"/>
              <a:gd name="connsiteX45" fmla="*/ 2561265 w 6884912"/>
              <a:gd name="connsiteY45" fmla="*/ 450623 h 1161397"/>
              <a:gd name="connsiteX46" fmla="*/ 2594349 w 6884912"/>
              <a:gd name="connsiteY46" fmla="*/ 443884 h 1161397"/>
              <a:gd name="connsiteX47" fmla="*/ 2754324 w 6884912"/>
              <a:gd name="connsiteY47" fmla="*/ 424766 h 1161397"/>
              <a:gd name="connsiteX48" fmla="*/ 2848470 w 6884912"/>
              <a:gd name="connsiteY48" fmla="*/ 405966 h 1161397"/>
              <a:gd name="connsiteX49" fmla="*/ 2881772 w 6884912"/>
              <a:gd name="connsiteY49" fmla="*/ 387260 h 1161397"/>
              <a:gd name="connsiteX50" fmla="*/ 2929932 w 6884912"/>
              <a:gd name="connsiteY50" fmla="*/ 368912 h 1161397"/>
              <a:gd name="connsiteX51" fmla="*/ 3013020 w 6884912"/>
              <a:gd name="connsiteY51" fmla="*/ 327578 h 1161397"/>
              <a:gd name="connsiteX52" fmla="*/ 3222191 w 6884912"/>
              <a:gd name="connsiteY52" fmla="*/ 307887 h 1161397"/>
              <a:gd name="connsiteX53" fmla="*/ 3227953 w 6884912"/>
              <a:gd name="connsiteY53" fmla="*/ 297650 h 1161397"/>
              <a:gd name="connsiteX54" fmla="*/ 3510042 w 6884912"/>
              <a:gd name="connsiteY54" fmla="*/ 311820 h 1161397"/>
              <a:gd name="connsiteX55" fmla="*/ 3626773 w 6884912"/>
              <a:gd name="connsiteY55" fmla="*/ 290452 h 1161397"/>
              <a:gd name="connsiteX56" fmla="*/ 3666217 w 6884912"/>
              <a:gd name="connsiteY56" fmla="*/ 273255 h 1161397"/>
              <a:gd name="connsiteX57" fmla="*/ 3732427 w 6884912"/>
              <a:gd name="connsiteY57" fmla="*/ 245039 h 1161397"/>
              <a:gd name="connsiteX58" fmla="*/ 3777022 w 6884912"/>
              <a:gd name="connsiteY58" fmla="*/ 200276 h 1161397"/>
              <a:gd name="connsiteX59" fmla="*/ 3791246 w 6884912"/>
              <a:gd name="connsiteY59" fmla="*/ 189996 h 1161397"/>
              <a:gd name="connsiteX60" fmla="*/ 3819864 w 6884912"/>
              <a:gd name="connsiteY60" fmla="*/ 194605 h 1161397"/>
              <a:gd name="connsiteX61" fmla="*/ 3830398 w 6884912"/>
              <a:gd name="connsiteY61" fmla="*/ 188383 h 1161397"/>
              <a:gd name="connsiteX62" fmla="*/ 3834360 w 6884912"/>
              <a:gd name="connsiteY62" fmla="*/ 188992 h 1161397"/>
              <a:gd name="connsiteX63" fmla="*/ 3843715 w 6884912"/>
              <a:gd name="connsiteY63" fmla="*/ 188752 h 1161397"/>
              <a:gd name="connsiteX64" fmla="*/ 3842609 w 6884912"/>
              <a:gd name="connsiteY64" fmla="*/ 197386 h 1161397"/>
              <a:gd name="connsiteX65" fmla="*/ 3853961 w 6884912"/>
              <a:gd name="connsiteY65" fmla="*/ 213380 h 1161397"/>
              <a:gd name="connsiteX66" fmla="*/ 3907640 w 6884912"/>
              <a:gd name="connsiteY66" fmla="*/ 207568 h 1161397"/>
              <a:gd name="connsiteX67" fmla="*/ 3910449 w 6884912"/>
              <a:gd name="connsiteY67" fmla="*/ 197808 h 1161397"/>
              <a:gd name="connsiteX68" fmla="*/ 3917197 w 6884912"/>
              <a:gd name="connsiteY68" fmla="*/ 196121 h 1161397"/>
              <a:gd name="connsiteX69" fmla="*/ 3922400 w 6884912"/>
              <a:gd name="connsiteY69" fmla="*/ 205056 h 1161397"/>
              <a:gd name="connsiteX70" fmla="*/ 4013061 w 6884912"/>
              <a:gd name="connsiteY70" fmla="*/ 224874 h 1161397"/>
              <a:gd name="connsiteX71" fmla="*/ 4220717 w 6884912"/>
              <a:gd name="connsiteY71" fmla="*/ 192946 h 1161397"/>
              <a:gd name="connsiteX72" fmla="*/ 4228802 w 6884912"/>
              <a:gd name="connsiteY72" fmla="*/ 201468 h 1161397"/>
              <a:gd name="connsiteX73" fmla="*/ 4289361 w 6884912"/>
              <a:gd name="connsiteY73" fmla="*/ 196642 h 1161397"/>
              <a:gd name="connsiteX74" fmla="*/ 4498913 w 6884912"/>
              <a:gd name="connsiteY74" fmla="*/ 118915 h 1161397"/>
              <a:gd name="connsiteX75" fmla="*/ 4617330 w 6884912"/>
              <a:gd name="connsiteY75" fmla="*/ 111163 h 1161397"/>
              <a:gd name="connsiteX76" fmla="*/ 4659778 w 6884912"/>
              <a:gd name="connsiteY76" fmla="*/ 118219 h 1161397"/>
              <a:gd name="connsiteX77" fmla="*/ 4730870 w 6884912"/>
              <a:gd name="connsiteY77" fmla="*/ 129432 h 1161397"/>
              <a:gd name="connsiteX78" fmla="*/ 4844073 w 6884912"/>
              <a:gd name="connsiteY78" fmla="*/ 161768 h 1161397"/>
              <a:gd name="connsiteX79" fmla="*/ 4856454 w 6884912"/>
              <a:gd name="connsiteY79" fmla="*/ 130488 h 1161397"/>
              <a:gd name="connsiteX80" fmla="*/ 4920038 w 6884912"/>
              <a:gd name="connsiteY80" fmla="*/ 140418 h 1161397"/>
              <a:gd name="connsiteX81" fmla="*/ 5016639 w 6884912"/>
              <a:gd name="connsiteY81" fmla="*/ 158905 h 1161397"/>
              <a:gd name="connsiteX82" fmla="*/ 5072009 w 6884912"/>
              <a:gd name="connsiteY82" fmla="*/ 161502 h 1161397"/>
              <a:gd name="connsiteX83" fmla="*/ 5223626 w 6884912"/>
              <a:gd name="connsiteY83" fmla="*/ 177356 h 1161397"/>
              <a:gd name="connsiteX84" fmla="*/ 5375773 w 6884912"/>
              <a:gd name="connsiteY84" fmla="*/ 199913 h 1161397"/>
              <a:gd name="connsiteX85" fmla="*/ 5467502 w 6884912"/>
              <a:gd name="connsiteY85" fmla="*/ 250963 h 1161397"/>
              <a:gd name="connsiteX86" fmla="*/ 5592395 w 6884912"/>
              <a:gd name="connsiteY86" fmla="*/ 265434 h 1161397"/>
              <a:gd name="connsiteX87" fmla="*/ 5613532 w 6884912"/>
              <a:gd name="connsiteY87" fmla="*/ 273379 h 1161397"/>
              <a:gd name="connsiteX88" fmla="*/ 5642173 w 6884912"/>
              <a:gd name="connsiteY88" fmla="*/ 266904 h 1161397"/>
              <a:gd name="connsiteX89" fmla="*/ 5756910 w 6884912"/>
              <a:gd name="connsiteY89" fmla="*/ 239211 h 1161397"/>
              <a:gd name="connsiteX90" fmla="*/ 5846667 w 6884912"/>
              <a:gd name="connsiteY90" fmla="*/ 201786 h 1161397"/>
              <a:gd name="connsiteX91" fmla="*/ 5960732 w 6884912"/>
              <a:gd name="connsiteY91" fmla="*/ 220708 h 1161397"/>
              <a:gd name="connsiteX92" fmla="*/ 6029542 w 6884912"/>
              <a:gd name="connsiteY92" fmla="*/ 210339 h 1161397"/>
              <a:gd name="connsiteX93" fmla="*/ 6141123 w 6884912"/>
              <a:gd name="connsiteY93" fmla="*/ 159923 h 1161397"/>
              <a:gd name="connsiteX94" fmla="*/ 6290640 w 6884912"/>
              <a:gd name="connsiteY94" fmla="*/ 167441 h 1161397"/>
              <a:gd name="connsiteX95" fmla="*/ 6322806 w 6884912"/>
              <a:gd name="connsiteY95" fmla="*/ 213293 h 1161397"/>
              <a:gd name="connsiteX96" fmla="*/ 6380420 w 6884912"/>
              <a:gd name="connsiteY96" fmla="*/ 173195 h 1161397"/>
              <a:gd name="connsiteX97" fmla="*/ 6507891 w 6884912"/>
              <a:gd name="connsiteY97" fmla="*/ 118474 h 1161397"/>
              <a:gd name="connsiteX98" fmla="*/ 6571807 w 6884912"/>
              <a:gd name="connsiteY98" fmla="*/ 98636 h 1161397"/>
              <a:gd name="connsiteX99" fmla="*/ 6671880 w 6884912"/>
              <a:gd name="connsiteY99" fmla="*/ 82931 h 1161397"/>
              <a:gd name="connsiteX100" fmla="*/ 6702266 w 6884912"/>
              <a:gd name="connsiteY100" fmla="*/ 75470 h 1161397"/>
              <a:gd name="connsiteX101" fmla="*/ 6845802 w 6884912"/>
              <a:gd name="connsiteY101" fmla="*/ 24496 h 1161397"/>
              <a:gd name="connsiteX102" fmla="*/ 6884912 w 6884912"/>
              <a:gd name="connsiteY102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66947 w 6884912"/>
              <a:gd name="connsiteY16" fmla="*/ 700762 h 1161397"/>
              <a:gd name="connsiteX17" fmla="*/ 1178135 w 6884912"/>
              <a:gd name="connsiteY17" fmla="*/ 698631 h 1161397"/>
              <a:gd name="connsiteX18" fmla="*/ 1178301 w 6884912"/>
              <a:gd name="connsiteY18" fmla="*/ 698094 h 1161397"/>
              <a:gd name="connsiteX19" fmla="*/ 1242716 w 6884912"/>
              <a:gd name="connsiteY19" fmla="*/ 698052 h 1161397"/>
              <a:gd name="connsiteX20" fmla="*/ 1299977 w 6884912"/>
              <a:gd name="connsiteY20" fmla="*/ 639196 h 1161397"/>
              <a:gd name="connsiteX21" fmla="*/ 1326190 w 6884912"/>
              <a:gd name="connsiteY21" fmla="*/ 625955 h 1161397"/>
              <a:gd name="connsiteX22" fmla="*/ 1339600 w 6884912"/>
              <a:gd name="connsiteY22" fmla="*/ 616295 h 1161397"/>
              <a:gd name="connsiteX23" fmla="*/ 1340054 w 6884912"/>
              <a:gd name="connsiteY23" fmla="*/ 614022 h 1161397"/>
              <a:gd name="connsiteX24" fmla="*/ 1391606 w 6884912"/>
              <a:gd name="connsiteY24" fmla="*/ 615229 h 1161397"/>
              <a:gd name="connsiteX25" fmla="*/ 1397565 w 6884912"/>
              <a:gd name="connsiteY25" fmla="*/ 611490 h 1161397"/>
              <a:gd name="connsiteX26" fmla="*/ 1432302 w 6884912"/>
              <a:gd name="connsiteY26" fmla="*/ 617267 h 1161397"/>
              <a:gd name="connsiteX27" fmla="*/ 1449644 w 6884912"/>
              <a:gd name="connsiteY27" fmla="*/ 617591 h 1161397"/>
              <a:gd name="connsiteX28" fmla="*/ 1455793 w 6884912"/>
              <a:gd name="connsiteY28" fmla="*/ 623174 h 1161397"/>
              <a:gd name="connsiteX29" fmla="*/ 1480758 w 6884912"/>
              <a:gd name="connsiteY29" fmla="*/ 620863 h 1161397"/>
              <a:gd name="connsiteX30" fmla="*/ 1483154 w 6884912"/>
              <a:gd name="connsiteY30" fmla="*/ 618527 h 1161397"/>
              <a:gd name="connsiteX31" fmla="*/ 1505495 w 6884912"/>
              <a:gd name="connsiteY31" fmla="*/ 624325 h 1161397"/>
              <a:gd name="connsiteX32" fmla="*/ 1526340 w 6884912"/>
              <a:gd name="connsiteY32" fmla="*/ 638496 h 1161397"/>
              <a:gd name="connsiteX33" fmla="*/ 1731986 w 6884912"/>
              <a:gd name="connsiteY33" fmla="*/ 589682 h 1161397"/>
              <a:gd name="connsiteX34" fmla="*/ 1927935 w 6884912"/>
              <a:gd name="connsiteY34" fmla="*/ 628540 h 1161397"/>
              <a:gd name="connsiteX35" fmla="*/ 2039075 w 6884912"/>
              <a:gd name="connsiteY35" fmla="*/ 599964 h 1161397"/>
              <a:gd name="connsiteX36" fmla="*/ 2066980 w 6884912"/>
              <a:gd name="connsiteY36" fmla="*/ 550413 h 1161397"/>
              <a:gd name="connsiteX37" fmla="*/ 2352236 w 6884912"/>
              <a:gd name="connsiteY37" fmla="*/ 519602 h 1161397"/>
              <a:gd name="connsiteX38" fmla="*/ 2420791 w 6884912"/>
              <a:gd name="connsiteY38" fmla="*/ 492826 h 1161397"/>
              <a:gd name="connsiteX39" fmla="*/ 2489932 w 6884912"/>
              <a:gd name="connsiteY39" fmla="*/ 507864 h 1161397"/>
              <a:gd name="connsiteX40" fmla="*/ 2512917 w 6884912"/>
              <a:gd name="connsiteY40" fmla="*/ 489127 h 1161397"/>
              <a:gd name="connsiteX41" fmla="*/ 2516783 w 6884912"/>
              <a:gd name="connsiteY41" fmla="*/ 485473 h 1161397"/>
              <a:gd name="connsiteX42" fmla="*/ 2534360 w 6884912"/>
              <a:gd name="connsiteY42" fmla="*/ 480064 h 1161397"/>
              <a:gd name="connsiteX43" fmla="*/ 2536691 w 6884912"/>
              <a:gd name="connsiteY43" fmla="*/ 467018 h 1161397"/>
              <a:gd name="connsiteX44" fmla="*/ 2561265 w 6884912"/>
              <a:gd name="connsiteY44" fmla="*/ 450623 h 1161397"/>
              <a:gd name="connsiteX45" fmla="*/ 2594349 w 6884912"/>
              <a:gd name="connsiteY45" fmla="*/ 443884 h 1161397"/>
              <a:gd name="connsiteX46" fmla="*/ 2754324 w 6884912"/>
              <a:gd name="connsiteY46" fmla="*/ 424766 h 1161397"/>
              <a:gd name="connsiteX47" fmla="*/ 2848470 w 6884912"/>
              <a:gd name="connsiteY47" fmla="*/ 405966 h 1161397"/>
              <a:gd name="connsiteX48" fmla="*/ 2881772 w 6884912"/>
              <a:gd name="connsiteY48" fmla="*/ 387260 h 1161397"/>
              <a:gd name="connsiteX49" fmla="*/ 2929932 w 6884912"/>
              <a:gd name="connsiteY49" fmla="*/ 368912 h 1161397"/>
              <a:gd name="connsiteX50" fmla="*/ 3013020 w 6884912"/>
              <a:gd name="connsiteY50" fmla="*/ 327578 h 1161397"/>
              <a:gd name="connsiteX51" fmla="*/ 3222191 w 6884912"/>
              <a:gd name="connsiteY51" fmla="*/ 307887 h 1161397"/>
              <a:gd name="connsiteX52" fmla="*/ 3227953 w 6884912"/>
              <a:gd name="connsiteY52" fmla="*/ 297650 h 1161397"/>
              <a:gd name="connsiteX53" fmla="*/ 3510042 w 6884912"/>
              <a:gd name="connsiteY53" fmla="*/ 311820 h 1161397"/>
              <a:gd name="connsiteX54" fmla="*/ 3626773 w 6884912"/>
              <a:gd name="connsiteY54" fmla="*/ 290452 h 1161397"/>
              <a:gd name="connsiteX55" fmla="*/ 3666217 w 6884912"/>
              <a:gd name="connsiteY55" fmla="*/ 273255 h 1161397"/>
              <a:gd name="connsiteX56" fmla="*/ 3732427 w 6884912"/>
              <a:gd name="connsiteY56" fmla="*/ 245039 h 1161397"/>
              <a:gd name="connsiteX57" fmla="*/ 3777022 w 6884912"/>
              <a:gd name="connsiteY57" fmla="*/ 200276 h 1161397"/>
              <a:gd name="connsiteX58" fmla="*/ 3791246 w 6884912"/>
              <a:gd name="connsiteY58" fmla="*/ 189996 h 1161397"/>
              <a:gd name="connsiteX59" fmla="*/ 3819864 w 6884912"/>
              <a:gd name="connsiteY59" fmla="*/ 194605 h 1161397"/>
              <a:gd name="connsiteX60" fmla="*/ 3830398 w 6884912"/>
              <a:gd name="connsiteY60" fmla="*/ 188383 h 1161397"/>
              <a:gd name="connsiteX61" fmla="*/ 3834360 w 6884912"/>
              <a:gd name="connsiteY61" fmla="*/ 188992 h 1161397"/>
              <a:gd name="connsiteX62" fmla="*/ 3843715 w 6884912"/>
              <a:gd name="connsiteY62" fmla="*/ 188752 h 1161397"/>
              <a:gd name="connsiteX63" fmla="*/ 3842609 w 6884912"/>
              <a:gd name="connsiteY63" fmla="*/ 197386 h 1161397"/>
              <a:gd name="connsiteX64" fmla="*/ 3853961 w 6884912"/>
              <a:gd name="connsiteY64" fmla="*/ 213380 h 1161397"/>
              <a:gd name="connsiteX65" fmla="*/ 3907640 w 6884912"/>
              <a:gd name="connsiteY65" fmla="*/ 207568 h 1161397"/>
              <a:gd name="connsiteX66" fmla="*/ 3910449 w 6884912"/>
              <a:gd name="connsiteY66" fmla="*/ 197808 h 1161397"/>
              <a:gd name="connsiteX67" fmla="*/ 3917197 w 6884912"/>
              <a:gd name="connsiteY67" fmla="*/ 196121 h 1161397"/>
              <a:gd name="connsiteX68" fmla="*/ 3922400 w 6884912"/>
              <a:gd name="connsiteY68" fmla="*/ 205056 h 1161397"/>
              <a:gd name="connsiteX69" fmla="*/ 4013061 w 6884912"/>
              <a:gd name="connsiteY69" fmla="*/ 224874 h 1161397"/>
              <a:gd name="connsiteX70" fmla="*/ 4220717 w 6884912"/>
              <a:gd name="connsiteY70" fmla="*/ 192946 h 1161397"/>
              <a:gd name="connsiteX71" fmla="*/ 4228802 w 6884912"/>
              <a:gd name="connsiteY71" fmla="*/ 201468 h 1161397"/>
              <a:gd name="connsiteX72" fmla="*/ 4289361 w 6884912"/>
              <a:gd name="connsiteY72" fmla="*/ 196642 h 1161397"/>
              <a:gd name="connsiteX73" fmla="*/ 4498913 w 6884912"/>
              <a:gd name="connsiteY73" fmla="*/ 118915 h 1161397"/>
              <a:gd name="connsiteX74" fmla="*/ 4617330 w 6884912"/>
              <a:gd name="connsiteY74" fmla="*/ 111163 h 1161397"/>
              <a:gd name="connsiteX75" fmla="*/ 4659778 w 6884912"/>
              <a:gd name="connsiteY75" fmla="*/ 118219 h 1161397"/>
              <a:gd name="connsiteX76" fmla="*/ 4730870 w 6884912"/>
              <a:gd name="connsiteY76" fmla="*/ 129432 h 1161397"/>
              <a:gd name="connsiteX77" fmla="*/ 4844073 w 6884912"/>
              <a:gd name="connsiteY77" fmla="*/ 161768 h 1161397"/>
              <a:gd name="connsiteX78" fmla="*/ 4856454 w 6884912"/>
              <a:gd name="connsiteY78" fmla="*/ 130488 h 1161397"/>
              <a:gd name="connsiteX79" fmla="*/ 4920038 w 6884912"/>
              <a:gd name="connsiteY79" fmla="*/ 140418 h 1161397"/>
              <a:gd name="connsiteX80" fmla="*/ 5016639 w 6884912"/>
              <a:gd name="connsiteY80" fmla="*/ 158905 h 1161397"/>
              <a:gd name="connsiteX81" fmla="*/ 5072009 w 6884912"/>
              <a:gd name="connsiteY81" fmla="*/ 161502 h 1161397"/>
              <a:gd name="connsiteX82" fmla="*/ 5223626 w 6884912"/>
              <a:gd name="connsiteY82" fmla="*/ 177356 h 1161397"/>
              <a:gd name="connsiteX83" fmla="*/ 5375773 w 6884912"/>
              <a:gd name="connsiteY83" fmla="*/ 199913 h 1161397"/>
              <a:gd name="connsiteX84" fmla="*/ 5467502 w 6884912"/>
              <a:gd name="connsiteY84" fmla="*/ 250963 h 1161397"/>
              <a:gd name="connsiteX85" fmla="*/ 5592395 w 6884912"/>
              <a:gd name="connsiteY85" fmla="*/ 265434 h 1161397"/>
              <a:gd name="connsiteX86" fmla="*/ 5613532 w 6884912"/>
              <a:gd name="connsiteY86" fmla="*/ 273379 h 1161397"/>
              <a:gd name="connsiteX87" fmla="*/ 5642173 w 6884912"/>
              <a:gd name="connsiteY87" fmla="*/ 266904 h 1161397"/>
              <a:gd name="connsiteX88" fmla="*/ 5756910 w 6884912"/>
              <a:gd name="connsiteY88" fmla="*/ 239211 h 1161397"/>
              <a:gd name="connsiteX89" fmla="*/ 5846667 w 6884912"/>
              <a:gd name="connsiteY89" fmla="*/ 201786 h 1161397"/>
              <a:gd name="connsiteX90" fmla="*/ 5960732 w 6884912"/>
              <a:gd name="connsiteY90" fmla="*/ 220708 h 1161397"/>
              <a:gd name="connsiteX91" fmla="*/ 6029542 w 6884912"/>
              <a:gd name="connsiteY91" fmla="*/ 210339 h 1161397"/>
              <a:gd name="connsiteX92" fmla="*/ 6141123 w 6884912"/>
              <a:gd name="connsiteY92" fmla="*/ 159923 h 1161397"/>
              <a:gd name="connsiteX93" fmla="*/ 6290640 w 6884912"/>
              <a:gd name="connsiteY93" fmla="*/ 167441 h 1161397"/>
              <a:gd name="connsiteX94" fmla="*/ 6322806 w 6884912"/>
              <a:gd name="connsiteY94" fmla="*/ 213293 h 1161397"/>
              <a:gd name="connsiteX95" fmla="*/ 6380420 w 6884912"/>
              <a:gd name="connsiteY95" fmla="*/ 173195 h 1161397"/>
              <a:gd name="connsiteX96" fmla="*/ 6507891 w 6884912"/>
              <a:gd name="connsiteY96" fmla="*/ 118474 h 1161397"/>
              <a:gd name="connsiteX97" fmla="*/ 6571807 w 6884912"/>
              <a:gd name="connsiteY97" fmla="*/ 98636 h 1161397"/>
              <a:gd name="connsiteX98" fmla="*/ 6671880 w 6884912"/>
              <a:gd name="connsiteY98" fmla="*/ 82931 h 1161397"/>
              <a:gd name="connsiteX99" fmla="*/ 6702266 w 6884912"/>
              <a:gd name="connsiteY99" fmla="*/ 75470 h 1161397"/>
              <a:gd name="connsiteX100" fmla="*/ 6845802 w 6884912"/>
              <a:gd name="connsiteY100" fmla="*/ 24496 h 1161397"/>
              <a:gd name="connsiteX101" fmla="*/ 6884912 w 6884912"/>
              <a:gd name="connsiteY101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38051 w 6884912"/>
              <a:gd name="connsiteY15" fmla="*/ 702034 h 1161397"/>
              <a:gd name="connsiteX16" fmla="*/ 1178135 w 6884912"/>
              <a:gd name="connsiteY16" fmla="*/ 698631 h 1161397"/>
              <a:gd name="connsiteX17" fmla="*/ 1178301 w 6884912"/>
              <a:gd name="connsiteY17" fmla="*/ 698094 h 1161397"/>
              <a:gd name="connsiteX18" fmla="*/ 1242716 w 6884912"/>
              <a:gd name="connsiteY18" fmla="*/ 698052 h 1161397"/>
              <a:gd name="connsiteX19" fmla="*/ 1299977 w 6884912"/>
              <a:gd name="connsiteY19" fmla="*/ 639196 h 1161397"/>
              <a:gd name="connsiteX20" fmla="*/ 1326190 w 6884912"/>
              <a:gd name="connsiteY20" fmla="*/ 625955 h 1161397"/>
              <a:gd name="connsiteX21" fmla="*/ 1339600 w 6884912"/>
              <a:gd name="connsiteY21" fmla="*/ 616295 h 1161397"/>
              <a:gd name="connsiteX22" fmla="*/ 1340054 w 6884912"/>
              <a:gd name="connsiteY22" fmla="*/ 614022 h 1161397"/>
              <a:gd name="connsiteX23" fmla="*/ 1391606 w 6884912"/>
              <a:gd name="connsiteY23" fmla="*/ 615229 h 1161397"/>
              <a:gd name="connsiteX24" fmla="*/ 1397565 w 6884912"/>
              <a:gd name="connsiteY24" fmla="*/ 611490 h 1161397"/>
              <a:gd name="connsiteX25" fmla="*/ 1432302 w 6884912"/>
              <a:gd name="connsiteY25" fmla="*/ 617267 h 1161397"/>
              <a:gd name="connsiteX26" fmla="*/ 1449644 w 6884912"/>
              <a:gd name="connsiteY26" fmla="*/ 617591 h 1161397"/>
              <a:gd name="connsiteX27" fmla="*/ 1455793 w 6884912"/>
              <a:gd name="connsiteY27" fmla="*/ 623174 h 1161397"/>
              <a:gd name="connsiteX28" fmla="*/ 1480758 w 6884912"/>
              <a:gd name="connsiteY28" fmla="*/ 620863 h 1161397"/>
              <a:gd name="connsiteX29" fmla="*/ 1483154 w 6884912"/>
              <a:gd name="connsiteY29" fmla="*/ 618527 h 1161397"/>
              <a:gd name="connsiteX30" fmla="*/ 1505495 w 6884912"/>
              <a:gd name="connsiteY30" fmla="*/ 624325 h 1161397"/>
              <a:gd name="connsiteX31" fmla="*/ 1526340 w 6884912"/>
              <a:gd name="connsiteY31" fmla="*/ 638496 h 1161397"/>
              <a:gd name="connsiteX32" fmla="*/ 1731986 w 6884912"/>
              <a:gd name="connsiteY32" fmla="*/ 589682 h 1161397"/>
              <a:gd name="connsiteX33" fmla="*/ 1927935 w 6884912"/>
              <a:gd name="connsiteY33" fmla="*/ 628540 h 1161397"/>
              <a:gd name="connsiteX34" fmla="*/ 2039075 w 6884912"/>
              <a:gd name="connsiteY34" fmla="*/ 599964 h 1161397"/>
              <a:gd name="connsiteX35" fmla="*/ 2066980 w 6884912"/>
              <a:gd name="connsiteY35" fmla="*/ 550413 h 1161397"/>
              <a:gd name="connsiteX36" fmla="*/ 2352236 w 6884912"/>
              <a:gd name="connsiteY36" fmla="*/ 519602 h 1161397"/>
              <a:gd name="connsiteX37" fmla="*/ 2420791 w 6884912"/>
              <a:gd name="connsiteY37" fmla="*/ 492826 h 1161397"/>
              <a:gd name="connsiteX38" fmla="*/ 2489932 w 6884912"/>
              <a:gd name="connsiteY38" fmla="*/ 507864 h 1161397"/>
              <a:gd name="connsiteX39" fmla="*/ 2512917 w 6884912"/>
              <a:gd name="connsiteY39" fmla="*/ 489127 h 1161397"/>
              <a:gd name="connsiteX40" fmla="*/ 2516783 w 6884912"/>
              <a:gd name="connsiteY40" fmla="*/ 485473 h 1161397"/>
              <a:gd name="connsiteX41" fmla="*/ 2534360 w 6884912"/>
              <a:gd name="connsiteY41" fmla="*/ 480064 h 1161397"/>
              <a:gd name="connsiteX42" fmla="*/ 2536691 w 6884912"/>
              <a:gd name="connsiteY42" fmla="*/ 467018 h 1161397"/>
              <a:gd name="connsiteX43" fmla="*/ 2561265 w 6884912"/>
              <a:gd name="connsiteY43" fmla="*/ 450623 h 1161397"/>
              <a:gd name="connsiteX44" fmla="*/ 2594349 w 6884912"/>
              <a:gd name="connsiteY44" fmla="*/ 443884 h 1161397"/>
              <a:gd name="connsiteX45" fmla="*/ 2754324 w 6884912"/>
              <a:gd name="connsiteY45" fmla="*/ 424766 h 1161397"/>
              <a:gd name="connsiteX46" fmla="*/ 2848470 w 6884912"/>
              <a:gd name="connsiteY46" fmla="*/ 405966 h 1161397"/>
              <a:gd name="connsiteX47" fmla="*/ 2881772 w 6884912"/>
              <a:gd name="connsiteY47" fmla="*/ 387260 h 1161397"/>
              <a:gd name="connsiteX48" fmla="*/ 2929932 w 6884912"/>
              <a:gd name="connsiteY48" fmla="*/ 368912 h 1161397"/>
              <a:gd name="connsiteX49" fmla="*/ 3013020 w 6884912"/>
              <a:gd name="connsiteY49" fmla="*/ 327578 h 1161397"/>
              <a:gd name="connsiteX50" fmla="*/ 3222191 w 6884912"/>
              <a:gd name="connsiteY50" fmla="*/ 307887 h 1161397"/>
              <a:gd name="connsiteX51" fmla="*/ 3227953 w 6884912"/>
              <a:gd name="connsiteY51" fmla="*/ 297650 h 1161397"/>
              <a:gd name="connsiteX52" fmla="*/ 3510042 w 6884912"/>
              <a:gd name="connsiteY52" fmla="*/ 311820 h 1161397"/>
              <a:gd name="connsiteX53" fmla="*/ 3626773 w 6884912"/>
              <a:gd name="connsiteY53" fmla="*/ 290452 h 1161397"/>
              <a:gd name="connsiteX54" fmla="*/ 3666217 w 6884912"/>
              <a:gd name="connsiteY54" fmla="*/ 273255 h 1161397"/>
              <a:gd name="connsiteX55" fmla="*/ 3732427 w 6884912"/>
              <a:gd name="connsiteY55" fmla="*/ 245039 h 1161397"/>
              <a:gd name="connsiteX56" fmla="*/ 3777022 w 6884912"/>
              <a:gd name="connsiteY56" fmla="*/ 200276 h 1161397"/>
              <a:gd name="connsiteX57" fmla="*/ 3791246 w 6884912"/>
              <a:gd name="connsiteY57" fmla="*/ 189996 h 1161397"/>
              <a:gd name="connsiteX58" fmla="*/ 3819864 w 6884912"/>
              <a:gd name="connsiteY58" fmla="*/ 194605 h 1161397"/>
              <a:gd name="connsiteX59" fmla="*/ 3830398 w 6884912"/>
              <a:gd name="connsiteY59" fmla="*/ 188383 h 1161397"/>
              <a:gd name="connsiteX60" fmla="*/ 3834360 w 6884912"/>
              <a:gd name="connsiteY60" fmla="*/ 188992 h 1161397"/>
              <a:gd name="connsiteX61" fmla="*/ 3843715 w 6884912"/>
              <a:gd name="connsiteY61" fmla="*/ 188752 h 1161397"/>
              <a:gd name="connsiteX62" fmla="*/ 3842609 w 6884912"/>
              <a:gd name="connsiteY62" fmla="*/ 197386 h 1161397"/>
              <a:gd name="connsiteX63" fmla="*/ 3853961 w 6884912"/>
              <a:gd name="connsiteY63" fmla="*/ 213380 h 1161397"/>
              <a:gd name="connsiteX64" fmla="*/ 3907640 w 6884912"/>
              <a:gd name="connsiteY64" fmla="*/ 207568 h 1161397"/>
              <a:gd name="connsiteX65" fmla="*/ 3910449 w 6884912"/>
              <a:gd name="connsiteY65" fmla="*/ 197808 h 1161397"/>
              <a:gd name="connsiteX66" fmla="*/ 3917197 w 6884912"/>
              <a:gd name="connsiteY66" fmla="*/ 196121 h 1161397"/>
              <a:gd name="connsiteX67" fmla="*/ 3922400 w 6884912"/>
              <a:gd name="connsiteY67" fmla="*/ 205056 h 1161397"/>
              <a:gd name="connsiteX68" fmla="*/ 4013061 w 6884912"/>
              <a:gd name="connsiteY68" fmla="*/ 224874 h 1161397"/>
              <a:gd name="connsiteX69" fmla="*/ 4220717 w 6884912"/>
              <a:gd name="connsiteY69" fmla="*/ 192946 h 1161397"/>
              <a:gd name="connsiteX70" fmla="*/ 4228802 w 6884912"/>
              <a:gd name="connsiteY70" fmla="*/ 201468 h 1161397"/>
              <a:gd name="connsiteX71" fmla="*/ 4289361 w 6884912"/>
              <a:gd name="connsiteY71" fmla="*/ 196642 h 1161397"/>
              <a:gd name="connsiteX72" fmla="*/ 4498913 w 6884912"/>
              <a:gd name="connsiteY72" fmla="*/ 118915 h 1161397"/>
              <a:gd name="connsiteX73" fmla="*/ 4617330 w 6884912"/>
              <a:gd name="connsiteY73" fmla="*/ 111163 h 1161397"/>
              <a:gd name="connsiteX74" fmla="*/ 4659778 w 6884912"/>
              <a:gd name="connsiteY74" fmla="*/ 118219 h 1161397"/>
              <a:gd name="connsiteX75" fmla="*/ 4730870 w 6884912"/>
              <a:gd name="connsiteY75" fmla="*/ 129432 h 1161397"/>
              <a:gd name="connsiteX76" fmla="*/ 4844073 w 6884912"/>
              <a:gd name="connsiteY76" fmla="*/ 161768 h 1161397"/>
              <a:gd name="connsiteX77" fmla="*/ 4856454 w 6884912"/>
              <a:gd name="connsiteY77" fmla="*/ 130488 h 1161397"/>
              <a:gd name="connsiteX78" fmla="*/ 4920038 w 6884912"/>
              <a:gd name="connsiteY78" fmla="*/ 140418 h 1161397"/>
              <a:gd name="connsiteX79" fmla="*/ 5016639 w 6884912"/>
              <a:gd name="connsiteY79" fmla="*/ 158905 h 1161397"/>
              <a:gd name="connsiteX80" fmla="*/ 5072009 w 6884912"/>
              <a:gd name="connsiteY80" fmla="*/ 161502 h 1161397"/>
              <a:gd name="connsiteX81" fmla="*/ 5223626 w 6884912"/>
              <a:gd name="connsiteY81" fmla="*/ 177356 h 1161397"/>
              <a:gd name="connsiteX82" fmla="*/ 5375773 w 6884912"/>
              <a:gd name="connsiteY82" fmla="*/ 199913 h 1161397"/>
              <a:gd name="connsiteX83" fmla="*/ 5467502 w 6884912"/>
              <a:gd name="connsiteY83" fmla="*/ 250963 h 1161397"/>
              <a:gd name="connsiteX84" fmla="*/ 5592395 w 6884912"/>
              <a:gd name="connsiteY84" fmla="*/ 265434 h 1161397"/>
              <a:gd name="connsiteX85" fmla="*/ 5613532 w 6884912"/>
              <a:gd name="connsiteY85" fmla="*/ 273379 h 1161397"/>
              <a:gd name="connsiteX86" fmla="*/ 5642173 w 6884912"/>
              <a:gd name="connsiteY86" fmla="*/ 266904 h 1161397"/>
              <a:gd name="connsiteX87" fmla="*/ 5756910 w 6884912"/>
              <a:gd name="connsiteY87" fmla="*/ 239211 h 1161397"/>
              <a:gd name="connsiteX88" fmla="*/ 5846667 w 6884912"/>
              <a:gd name="connsiteY88" fmla="*/ 201786 h 1161397"/>
              <a:gd name="connsiteX89" fmla="*/ 5960732 w 6884912"/>
              <a:gd name="connsiteY89" fmla="*/ 220708 h 1161397"/>
              <a:gd name="connsiteX90" fmla="*/ 6029542 w 6884912"/>
              <a:gd name="connsiteY90" fmla="*/ 210339 h 1161397"/>
              <a:gd name="connsiteX91" fmla="*/ 6141123 w 6884912"/>
              <a:gd name="connsiteY91" fmla="*/ 159923 h 1161397"/>
              <a:gd name="connsiteX92" fmla="*/ 6290640 w 6884912"/>
              <a:gd name="connsiteY92" fmla="*/ 167441 h 1161397"/>
              <a:gd name="connsiteX93" fmla="*/ 6322806 w 6884912"/>
              <a:gd name="connsiteY93" fmla="*/ 213293 h 1161397"/>
              <a:gd name="connsiteX94" fmla="*/ 6380420 w 6884912"/>
              <a:gd name="connsiteY94" fmla="*/ 173195 h 1161397"/>
              <a:gd name="connsiteX95" fmla="*/ 6507891 w 6884912"/>
              <a:gd name="connsiteY95" fmla="*/ 118474 h 1161397"/>
              <a:gd name="connsiteX96" fmla="*/ 6571807 w 6884912"/>
              <a:gd name="connsiteY96" fmla="*/ 98636 h 1161397"/>
              <a:gd name="connsiteX97" fmla="*/ 6671880 w 6884912"/>
              <a:gd name="connsiteY97" fmla="*/ 82931 h 1161397"/>
              <a:gd name="connsiteX98" fmla="*/ 6702266 w 6884912"/>
              <a:gd name="connsiteY98" fmla="*/ 75470 h 1161397"/>
              <a:gd name="connsiteX99" fmla="*/ 6845802 w 6884912"/>
              <a:gd name="connsiteY99" fmla="*/ 24496 h 1161397"/>
              <a:gd name="connsiteX100" fmla="*/ 6884912 w 6884912"/>
              <a:gd name="connsiteY100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78135 w 6884912"/>
              <a:gd name="connsiteY15" fmla="*/ 698631 h 1161397"/>
              <a:gd name="connsiteX16" fmla="*/ 1178301 w 6884912"/>
              <a:gd name="connsiteY16" fmla="*/ 698094 h 1161397"/>
              <a:gd name="connsiteX17" fmla="*/ 1242716 w 6884912"/>
              <a:gd name="connsiteY17" fmla="*/ 698052 h 1161397"/>
              <a:gd name="connsiteX18" fmla="*/ 1299977 w 6884912"/>
              <a:gd name="connsiteY18" fmla="*/ 639196 h 1161397"/>
              <a:gd name="connsiteX19" fmla="*/ 1326190 w 6884912"/>
              <a:gd name="connsiteY19" fmla="*/ 625955 h 1161397"/>
              <a:gd name="connsiteX20" fmla="*/ 1339600 w 6884912"/>
              <a:gd name="connsiteY20" fmla="*/ 616295 h 1161397"/>
              <a:gd name="connsiteX21" fmla="*/ 1340054 w 6884912"/>
              <a:gd name="connsiteY21" fmla="*/ 614022 h 1161397"/>
              <a:gd name="connsiteX22" fmla="*/ 1391606 w 6884912"/>
              <a:gd name="connsiteY22" fmla="*/ 615229 h 1161397"/>
              <a:gd name="connsiteX23" fmla="*/ 1397565 w 6884912"/>
              <a:gd name="connsiteY23" fmla="*/ 611490 h 1161397"/>
              <a:gd name="connsiteX24" fmla="*/ 1432302 w 6884912"/>
              <a:gd name="connsiteY24" fmla="*/ 617267 h 1161397"/>
              <a:gd name="connsiteX25" fmla="*/ 1449644 w 6884912"/>
              <a:gd name="connsiteY25" fmla="*/ 617591 h 1161397"/>
              <a:gd name="connsiteX26" fmla="*/ 1455793 w 6884912"/>
              <a:gd name="connsiteY26" fmla="*/ 623174 h 1161397"/>
              <a:gd name="connsiteX27" fmla="*/ 1480758 w 6884912"/>
              <a:gd name="connsiteY27" fmla="*/ 620863 h 1161397"/>
              <a:gd name="connsiteX28" fmla="*/ 1483154 w 6884912"/>
              <a:gd name="connsiteY28" fmla="*/ 618527 h 1161397"/>
              <a:gd name="connsiteX29" fmla="*/ 1505495 w 6884912"/>
              <a:gd name="connsiteY29" fmla="*/ 624325 h 1161397"/>
              <a:gd name="connsiteX30" fmla="*/ 1526340 w 6884912"/>
              <a:gd name="connsiteY30" fmla="*/ 638496 h 1161397"/>
              <a:gd name="connsiteX31" fmla="*/ 1731986 w 6884912"/>
              <a:gd name="connsiteY31" fmla="*/ 589682 h 1161397"/>
              <a:gd name="connsiteX32" fmla="*/ 1927935 w 6884912"/>
              <a:gd name="connsiteY32" fmla="*/ 628540 h 1161397"/>
              <a:gd name="connsiteX33" fmla="*/ 2039075 w 6884912"/>
              <a:gd name="connsiteY33" fmla="*/ 599964 h 1161397"/>
              <a:gd name="connsiteX34" fmla="*/ 2066980 w 6884912"/>
              <a:gd name="connsiteY34" fmla="*/ 550413 h 1161397"/>
              <a:gd name="connsiteX35" fmla="*/ 2352236 w 6884912"/>
              <a:gd name="connsiteY35" fmla="*/ 519602 h 1161397"/>
              <a:gd name="connsiteX36" fmla="*/ 2420791 w 6884912"/>
              <a:gd name="connsiteY36" fmla="*/ 492826 h 1161397"/>
              <a:gd name="connsiteX37" fmla="*/ 2489932 w 6884912"/>
              <a:gd name="connsiteY37" fmla="*/ 507864 h 1161397"/>
              <a:gd name="connsiteX38" fmla="*/ 2512917 w 6884912"/>
              <a:gd name="connsiteY38" fmla="*/ 489127 h 1161397"/>
              <a:gd name="connsiteX39" fmla="*/ 2516783 w 6884912"/>
              <a:gd name="connsiteY39" fmla="*/ 485473 h 1161397"/>
              <a:gd name="connsiteX40" fmla="*/ 2534360 w 6884912"/>
              <a:gd name="connsiteY40" fmla="*/ 480064 h 1161397"/>
              <a:gd name="connsiteX41" fmla="*/ 2536691 w 6884912"/>
              <a:gd name="connsiteY41" fmla="*/ 467018 h 1161397"/>
              <a:gd name="connsiteX42" fmla="*/ 2561265 w 6884912"/>
              <a:gd name="connsiteY42" fmla="*/ 450623 h 1161397"/>
              <a:gd name="connsiteX43" fmla="*/ 2594349 w 6884912"/>
              <a:gd name="connsiteY43" fmla="*/ 443884 h 1161397"/>
              <a:gd name="connsiteX44" fmla="*/ 2754324 w 6884912"/>
              <a:gd name="connsiteY44" fmla="*/ 424766 h 1161397"/>
              <a:gd name="connsiteX45" fmla="*/ 2848470 w 6884912"/>
              <a:gd name="connsiteY45" fmla="*/ 405966 h 1161397"/>
              <a:gd name="connsiteX46" fmla="*/ 2881772 w 6884912"/>
              <a:gd name="connsiteY46" fmla="*/ 387260 h 1161397"/>
              <a:gd name="connsiteX47" fmla="*/ 2929932 w 6884912"/>
              <a:gd name="connsiteY47" fmla="*/ 368912 h 1161397"/>
              <a:gd name="connsiteX48" fmla="*/ 3013020 w 6884912"/>
              <a:gd name="connsiteY48" fmla="*/ 327578 h 1161397"/>
              <a:gd name="connsiteX49" fmla="*/ 3222191 w 6884912"/>
              <a:gd name="connsiteY49" fmla="*/ 307887 h 1161397"/>
              <a:gd name="connsiteX50" fmla="*/ 3227953 w 6884912"/>
              <a:gd name="connsiteY50" fmla="*/ 297650 h 1161397"/>
              <a:gd name="connsiteX51" fmla="*/ 3510042 w 6884912"/>
              <a:gd name="connsiteY51" fmla="*/ 311820 h 1161397"/>
              <a:gd name="connsiteX52" fmla="*/ 3626773 w 6884912"/>
              <a:gd name="connsiteY52" fmla="*/ 290452 h 1161397"/>
              <a:gd name="connsiteX53" fmla="*/ 3666217 w 6884912"/>
              <a:gd name="connsiteY53" fmla="*/ 273255 h 1161397"/>
              <a:gd name="connsiteX54" fmla="*/ 3732427 w 6884912"/>
              <a:gd name="connsiteY54" fmla="*/ 245039 h 1161397"/>
              <a:gd name="connsiteX55" fmla="*/ 3777022 w 6884912"/>
              <a:gd name="connsiteY55" fmla="*/ 200276 h 1161397"/>
              <a:gd name="connsiteX56" fmla="*/ 3791246 w 6884912"/>
              <a:gd name="connsiteY56" fmla="*/ 189996 h 1161397"/>
              <a:gd name="connsiteX57" fmla="*/ 3819864 w 6884912"/>
              <a:gd name="connsiteY57" fmla="*/ 194605 h 1161397"/>
              <a:gd name="connsiteX58" fmla="*/ 3830398 w 6884912"/>
              <a:gd name="connsiteY58" fmla="*/ 188383 h 1161397"/>
              <a:gd name="connsiteX59" fmla="*/ 3834360 w 6884912"/>
              <a:gd name="connsiteY59" fmla="*/ 188992 h 1161397"/>
              <a:gd name="connsiteX60" fmla="*/ 3843715 w 6884912"/>
              <a:gd name="connsiteY60" fmla="*/ 188752 h 1161397"/>
              <a:gd name="connsiteX61" fmla="*/ 3842609 w 6884912"/>
              <a:gd name="connsiteY61" fmla="*/ 197386 h 1161397"/>
              <a:gd name="connsiteX62" fmla="*/ 3853961 w 6884912"/>
              <a:gd name="connsiteY62" fmla="*/ 213380 h 1161397"/>
              <a:gd name="connsiteX63" fmla="*/ 3907640 w 6884912"/>
              <a:gd name="connsiteY63" fmla="*/ 207568 h 1161397"/>
              <a:gd name="connsiteX64" fmla="*/ 3910449 w 6884912"/>
              <a:gd name="connsiteY64" fmla="*/ 197808 h 1161397"/>
              <a:gd name="connsiteX65" fmla="*/ 3917197 w 6884912"/>
              <a:gd name="connsiteY65" fmla="*/ 196121 h 1161397"/>
              <a:gd name="connsiteX66" fmla="*/ 3922400 w 6884912"/>
              <a:gd name="connsiteY66" fmla="*/ 205056 h 1161397"/>
              <a:gd name="connsiteX67" fmla="*/ 4013061 w 6884912"/>
              <a:gd name="connsiteY67" fmla="*/ 224874 h 1161397"/>
              <a:gd name="connsiteX68" fmla="*/ 4220717 w 6884912"/>
              <a:gd name="connsiteY68" fmla="*/ 192946 h 1161397"/>
              <a:gd name="connsiteX69" fmla="*/ 4228802 w 6884912"/>
              <a:gd name="connsiteY69" fmla="*/ 201468 h 1161397"/>
              <a:gd name="connsiteX70" fmla="*/ 4289361 w 6884912"/>
              <a:gd name="connsiteY70" fmla="*/ 196642 h 1161397"/>
              <a:gd name="connsiteX71" fmla="*/ 4498913 w 6884912"/>
              <a:gd name="connsiteY71" fmla="*/ 118915 h 1161397"/>
              <a:gd name="connsiteX72" fmla="*/ 4617330 w 6884912"/>
              <a:gd name="connsiteY72" fmla="*/ 111163 h 1161397"/>
              <a:gd name="connsiteX73" fmla="*/ 4659778 w 6884912"/>
              <a:gd name="connsiteY73" fmla="*/ 118219 h 1161397"/>
              <a:gd name="connsiteX74" fmla="*/ 4730870 w 6884912"/>
              <a:gd name="connsiteY74" fmla="*/ 129432 h 1161397"/>
              <a:gd name="connsiteX75" fmla="*/ 4844073 w 6884912"/>
              <a:gd name="connsiteY75" fmla="*/ 161768 h 1161397"/>
              <a:gd name="connsiteX76" fmla="*/ 4856454 w 6884912"/>
              <a:gd name="connsiteY76" fmla="*/ 130488 h 1161397"/>
              <a:gd name="connsiteX77" fmla="*/ 4920038 w 6884912"/>
              <a:gd name="connsiteY77" fmla="*/ 140418 h 1161397"/>
              <a:gd name="connsiteX78" fmla="*/ 5016639 w 6884912"/>
              <a:gd name="connsiteY78" fmla="*/ 158905 h 1161397"/>
              <a:gd name="connsiteX79" fmla="*/ 5072009 w 6884912"/>
              <a:gd name="connsiteY79" fmla="*/ 161502 h 1161397"/>
              <a:gd name="connsiteX80" fmla="*/ 5223626 w 6884912"/>
              <a:gd name="connsiteY80" fmla="*/ 177356 h 1161397"/>
              <a:gd name="connsiteX81" fmla="*/ 5375773 w 6884912"/>
              <a:gd name="connsiteY81" fmla="*/ 199913 h 1161397"/>
              <a:gd name="connsiteX82" fmla="*/ 5467502 w 6884912"/>
              <a:gd name="connsiteY82" fmla="*/ 250963 h 1161397"/>
              <a:gd name="connsiteX83" fmla="*/ 5592395 w 6884912"/>
              <a:gd name="connsiteY83" fmla="*/ 265434 h 1161397"/>
              <a:gd name="connsiteX84" fmla="*/ 5613532 w 6884912"/>
              <a:gd name="connsiteY84" fmla="*/ 273379 h 1161397"/>
              <a:gd name="connsiteX85" fmla="*/ 5642173 w 6884912"/>
              <a:gd name="connsiteY85" fmla="*/ 266904 h 1161397"/>
              <a:gd name="connsiteX86" fmla="*/ 5756910 w 6884912"/>
              <a:gd name="connsiteY86" fmla="*/ 239211 h 1161397"/>
              <a:gd name="connsiteX87" fmla="*/ 5846667 w 6884912"/>
              <a:gd name="connsiteY87" fmla="*/ 201786 h 1161397"/>
              <a:gd name="connsiteX88" fmla="*/ 5960732 w 6884912"/>
              <a:gd name="connsiteY88" fmla="*/ 220708 h 1161397"/>
              <a:gd name="connsiteX89" fmla="*/ 6029542 w 6884912"/>
              <a:gd name="connsiteY89" fmla="*/ 210339 h 1161397"/>
              <a:gd name="connsiteX90" fmla="*/ 6141123 w 6884912"/>
              <a:gd name="connsiteY90" fmla="*/ 159923 h 1161397"/>
              <a:gd name="connsiteX91" fmla="*/ 6290640 w 6884912"/>
              <a:gd name="connsiteY91" fmla="*/ 167441 h 1161397"/>
              <a:gd name="connsiteX92" fmla="*/ 6322806 w 6884912"/>
              <a:gd name="connsiteY92" fmla="*/ 213293 h 1161397"/>
              <a:gd name="connsiteX93" fmla="*/ 6380420 w 6884912"/>
              <a:gd name="connsiteY93" fmla="*/ 173195 h 1161397"/>
              <a:gd name="connsiteX94" fmla="*/ 6507891 w 6884912"/>
              <a:gd name="connsiteY94" fmla="*/ 118474 h 1161397"/>
              <a:gd name="connsiteX95" fmla="*/ 6571807 w 6884912"/>
              <a:gd name="connsiteY95" fmla="*/ 98636 h 1161397"/>
              <a:gd name="connsiteX96" fmla="*/ 6671880 w 6884912"/>
              <a:gd name="connsiteY96" fmla="*/ 82931 h 1161397"/>
              <a:gd name="connsiteX97" fmla="*/ 6702266 w 6884912"/>
              <a:gd name="connsiteY97" fmla="*/ 75470 h 1161397"/>
              <a:gd name="connsiteX98" fmla="*/ 6845802 w 6884912"/>
              <a:gd name="connsiteY98" fmla="*/ 24496 h 1161397"/>
              <a:gd name="connsiteX99" fmla="*/ 6884912 w 6884912"/>
              <a:gd name="connsiteY99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178135 w 6884912"/>
              <a:gd name="connsiteY15" fmla="*/ 698631 h 1161397"/>
              <a:gd name="connsiteX16" fmla="*/ 1242716 w 6884912"/>
              <a:gd name="connsiteY16" fmla="*/ 698052 h 1161397"/>
              <a:gd name="connsiteX17" fmla="*/ 1299977 w 6884912"/>
              <a:gd name="connsiteY17" fmla="*/ 639196 h 1161397"/>
              <a:gd name="connsiteX18" fmla="*/ 1326190 w 6884912"/>
              <a:gd name="connsiteY18" fmla="*/ 625955 h 1161397"/>
              <a:gd name="connsiteX19" fmla="*/ 1339600 w 6884912"/>
              <a:gd name="connsiteY19" fmla="*/ 616295 h 1161397"/>
              <a:gd name="connsiteX20" fmla="*/ 1340054 w 6884912"/>
              <a:gd name="connsiteY20" fmla="*/ 614022 h 1161397"/>
              <a:gd name="connsiteX21" fmla="*/ 1391606 w 6884912"/>
              <a:gd name="connsiteY21" fmla="*/ 615229 h 1161397"/>
              <a:gd name="connsiteX22" fmla="*/ 1397565 w 6884912"/>
              <a:gd name="connsiteY22" fmla="*/ 611490 h 1161397"/>
              <a:gd name="connsiteX23" fmla="*/ 1432302 w 6884912"/>
              <a:gd name="connsiteY23" fmla="*/ 617267 h 1161397"/>
              <a:gd name="connsiteX24" fmla="*/ 1449644 w 6884912"/>
              <a:gd name="connsiteY24" fmla="*/ 617591 h 1161397"/>
              <a:gd name="connsiteX25" fmla="*/ 1455793 w 6884912"/>
              <a:gd name="connsiteY25" fmla="*/ 623174 h 1161397"/>
              <a:gd name="connsiteX26" fmla="*/ 1480758 w 6884912"/>
              <a:gd name="connsiteY26" fmla="*/ 620863 h 1161397"/>
              <a:gd name="connsiteX27" fmla="*/ 1483154 w 6884912"/>
              <a:gd name="connsiteY27" fmla="*/ 618527 h 1161397"/>
              <a:gd name="connsiteX28" fmla="*/ 1505495 w 6884912"/>
              <a:gd name="connsiteY28" fmla="*/ 624325 h 1161397"/>
              <a:gd name="connsiteX29" fmla="*/ 1526340 w 6884912"/>
              <a:gd name="connsiteY29" fmla="*/ 638496 h 1161397"/>
              <a:gd name="connsiteX30" fmla="*/ 1731986 w 6884912"/>
              <a:gd name="connsiteY30" fmla="*/ 589682 h 1161397"/>
              <a:gd name="connsiteX31" fmla="*/ 1927935 w 6884912"/>
              <a:gd name="connsiteY31" fmla="*/ 628540 h 1161397"/>
              <a:gd name="connsiteX32" fmla="*/ 2039075 w 6884912"/>
              <a:gd name="connsiteY32" fmla="*/ 599964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561265 w 6884912"/>
              <a:gd name="connsiteY41" fmla="*/ 450623 h 1161397"/>
              <a:gd name="connsiteX42" fmla="*/ 2594349 w 6884912"/>
              <a:gd name="connsiteY42" fmla="*/ 443884 h 1161397"/>
              <a:gd name="connsiteX43" fmla="*/ 2754324 w 6884912"/>
              <a:gd name="connsiteY43" fmla="*/ 424766 h 1161397"/>
              <a:gd name="connsiteX44" fmla="*/ 2848470 w 6884912"/>
              <a:gd name="connsiteY44" fmla="*/ 405966 h 1161397"/>
              <a:gd name="connsiteX45" fmla="*/ 2881772 w 6884912"/>
              <a:gd name="connsiteY45" fmla="*/ 387260 h 1161397"/>
              <a:gd name="connsiteX46" fmla="*/ 2929932 w 6884912"/>
              <a:gd name="connsiteY46" fmla="*/ 368912 h 1161397"/>
              <a:gd name="connsiteX47" fmla="*/ 3013020 w 6884912"/>
              <a:gd name="connsiteY47" fmla="*/ 327578 h 1161397"/>
              <a:gd name="connsiteX48" fmla="*/ 3222191 w 6884912"/>
              <a:gd name="connsiteY48" fmla="*/ 307887 h 1161397"/>
              <a:gd name="connsiteX49" fmla="*/ 3227953 w 6884912"/>
              <a:gd name="connsiteY49" fmla="*/ 297650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819864 w 6884912"/>
              <a:gd name="connsiteY56" fmla="*/ 194605 h 1161397"/>
              <a:gd name="connsiteX57" fmla="*/ 3830398 w 6884912"/>
              <a:gd name="connsiteY57" fmla="*/ 188383 h 1161397"/>
              <a:gd name="connsiteX58" fmla="*/ 3834360 w 6884912"/>
              <a:gd name="connsiteY58" fmla="*/ 188992 h 1161397"/>
              <a:gd name="connsiteX59" fmla="*/ 3843715 w 6884912"/>
              <a:gd name="connsiteY59" fmla="*/ 188752 h 1161397"/>
              <a:gd name="connsiteX60" fmla="*/ 3842609 w 6884912"/>
              <a:gd name="connsiteY60" fmla="*/ 197386 h 1161397"/>
              <a:gd name="connsiteX61" fmla="*/ 3853961 w 6884912"/>
              <a:gd name="connsiteY61" fmla="*/ 213380 h 1161397"/>
              <a:gd name="connsiteX62" fmla="*/ 3907640 w 6884912"/>
              <a:gd name="connsiteY62" fmla="*/ 207568 h 1161397"/>
              <a:gd name="connsiteX63" fmla="*/ 3910449 w 6884912"/>
              <a:gd name="connsiteY63" fmla="*/ 197808 h 1161397"/>
              <a:gd name="connsiteX64" fmla="*/ 3917197 w 6884912"/>
              <a:gd name="connsiteY64" fmla="*/ 196121 h 1161397"/>
              <a:gd name="connsiteX65" fmla="*/ 3922400 w 6884912"/>
              <a:gd name="connsiteY65" fmla="*/ 205056 h 1161397"/>
              <a:gd name="connsiteX66" fmla="*/ 4013061 w 6884912"/>
              <a:gd name="connsiteY66" fmla="*/ 224874 h 1161397"/>
              <a:gd name="connsiteX67" fmla="*/ 4220717 w 6884912"/>
              <a:gd name="connsiteY67" fmla="*/ 192946 h 1161397"/>
              <a:gd name="connsiteX68" fmla="*/ 4228802 w 6884912"/>
              <a:gd name="connsiteY68" fmla="*/ 201468 h 1161397"/>
              <a:gd name="connsiteX69" fmla="*/ 4289361 w 6884912"/>
              <a:gd name="connsiteY69" fmla="*/ 196642 h 1161397"/>
              <a:gd name="connsiteX70" fmla="*/ 4498913 w 6884912"/>
              <a:gd name="connsiteY70" fmla="*/ 118915 h 1161397"/>
              <a:gd name="connsiteX71" fmla="*/ 4617330 w 6884912"/>
              <a:gd name="connsiteY71" fmla="*/ 111163 h 1161397"/>
              <a:gd name="connsiteX72" fmla="*/ 4659778 w 6884912"/>
              <a:gd name="connsiteY72" fmla="*/ 118219 h 1161397"/>
              <a:gd name="connsiteX73" fmla="*/ 4730870 w 6884912"/>
              <a:gd name="connsiteY73" fmla="*/ 129432 h 1161397"/>
              <a:gd name="connsiteX74" fmla="*/ 4844073 w 6884912"/>
              <a:gd name="connsiteY74" fmla="*/ 161768 h 1161397"/>
              <a:gd name="connsiteX75" fmla="*/ 4856454 w 6884912"/>
              <a:gd name="connsiteY75" fmla="*/ 130488 h 1161397"/>
              <a:gd name="connsiteX76" fmla="*/ 4920038 w 6884912"/>
              <a:gd name="connsiteY76" fmla="*/ 140418 h 1161397"/>
              <a:gd name="connsiteX77" fmla="*/ 5016639 w 6884912"/>
              <a:gd name="connsiteY77" fmla="*/ 158905 h 1161397"/>
              <a:gd name="connsiteX78" fmla="*/ 5072009 w 6884912"/>
              <a:gd name="connsiteY78" fmla="*/ 161502 h 1161397"/>
              <a:gd name="connsiteX79" fmla="*/ 5223626 w 6884912"/>
              <a:gd name="connsiteY79" fmla="*/ 177356 h 1161397"/>
              <a:gd name="connsiteX80" fmla="*/ 5375773 w 6884912"/>
              <a:gd name="connsiteY80" fmla="*/ 199913 h 1161397"/>
              <a:gd name="connsiteX81" fmla="*/ 5467502 w 6884912"/>
              <a:gd name="connsiteY81" fmla="*/ 250963 h 1161397"/>
              <a:gd name="connsiteX82" fmla="*/ 5592395 w 6884912"/>
              <a:gd name="connsiteY82" fmla="*/ 265434 h 1161397"/>
              <a:gd name="connsiteX83" fmla="*/ 5613532 w 6884912"/>
              <a:gd name="connsiteY83" fmla="*/ 273379 h 1161397"/>
              <a:gd name="connsiteX84" fmla="*/ 5642173 w 6884912"/>
              <a:gd name="connsiteY84" fmla="*/ 266904 h 1161397"/>
              <a:gd name="connsiteX85" fmla="*/ 5756910 w 6884912"/>
              <a:gd name="connsiteY85" fmla="*/ 239211 h 1161397"/>
              <a:gd name="connsiteX86" fmla="*/ 5846667 w 6884912"/>
              <a:gd name="connsiteY86" fmla="*/ 201786 h 1161397"/>
              <a:gd name="connsiteX87" fmla="*/ 5960732 w 6884912"/>
              <a:gd name="connsiteY87" fmla="*/ 220708 h 1161397"/>
              <a:gd name="connsiteX88" fmla="*/ 6029542 w 6884912"/>
              <a:gd name="connsiteY88" fmla="*/ 210339 h 1161397"/>
              <a:gd name="connsiteX89" fmla="*/ 6141123 w 6884912"/>
              <a:gd name="connsiteY89" fmla="*/ 159923 h 1161397"/>
              <a:gd name="connsiteX90" fmla="*/ 6290640 w 6884912"/>
              <a:gd name="connsiteY90" fmla="*/ 167441 h 1161397"/>
              <a:gd name="connsiteX91" fmla="*/ 6322806 w 6884912"/>
              <a:gd name="connsiteY91" fmla="*/ 213293 h 1161397"/>
              <a:gd name="connsiteX92" fmla="*/ 6380420 w 6884912"/>
              <a:gd name="connsiteY92" fmla="*/ 173195 h 1161397"/>
              <a:gd name="connsiteX93" fmla="*/ 6507891 w 6884912"/>
              <a:gd name="connsiteY93" fmla="*/ 118474 h 1161397"/>
              <a:gd name="connsiteX94" fmla="*/ 6571807 w 6884912"/>
              <a:gd name="connsiteY94" fmla="*/ 98636 h 1161397"/>
              <a:gd name="connsiteX95" fmla="*/ 6671880 w 6884912"/>
              <a:gd name="connsiteY95" fmla="*/ 82931 h 1161397"/>
              <a:gd name="connsiteX96" fmla="*/ 6702266 w 6884912"/>
              <a:gd name="connsiteY96" fmla="*/ 75470 h 1161397"/>
              <a:gd name="connsiteX97" fmla="*/ 6845802 w 6884912"/>
              <a:gd name="connsiteY97" fmla="*/ 24496 h 1161397"/>
              <a:gd name="connsiteX98" fmla="*/ 6884912 w 6884912"/>
              <a:gd name="connsiteY9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1224 w 6884912"/>
              <a:gd name="connsiteY14" fmla="*/ 706160 h 1161397"/>
              <a:gd name="connsiteX15" fmla="*/ 1207847 w 6884912"/>
              <a:gd name="connsiteY15" fmla="*/ 689087 h 1161397"/>
              <a:gd name="connsiteX16" fmla="*/ 1242716 w 6884912"/>
              <a:gd name="connsiteY16" fmla="*/ 698052 h 1161397"/>
              <a:gd name="connsiteX17" fmla="*/ 1299977 w 6884912"/>
              <a:gd name="connsiteY17" fmla="*/ 639196 h 1161397"/>
              <a:gd name="connsiteX18" fmla="*/ 1326190 w 6884912"/>
              <a:gd name="connsiteY18" fmla="*/ 625955 h 1161397"/>
              <a:gd name="connsiteX19" fmla="*/ 1339600 w 6884912"/>
              <a:gd name="connsiteY19" fmla="*/ 616295 h 1161397"/>
              <a:gd name="connsiteX20" fmla="*/ 1340054 w 6884912"/>
              <a:gd name="connsiteY20" fmla="*/ 614022 h 1161397"/>
              <a:gd name="connsiteX21" fmla="*/ 1391606 w 6884912"/>
              <a:gd name="connsiteY21" fmla="*/ 615229 h 1161397"/>
              <a:gd name="connsiteX22" fmla="*/ 1397565 w 6884912"/>
              <a:gd name="connsiteY22" fmla="*/ 611490 h 1161397"/>
              <a:gd name="connsiteX23" fmla="*/ 1432302 w 6884912"/>
              <a:gd name="connsiteY23" fmla="*/ 617267 h 1161397"/>
              <a:gd name="connsiteX24" fmla="*/ 1449644 w 6884912"/>
              <a:gd name="connsiteY24" fmla="*/ 617591 h 1161397"/>
              <a:gd name="connsiteX25" fmla="*/ 1455793 w 6884912"/>
              <a:gd name="connsiteY25" fmla="*/ 623174 h 1161397"/>
              <a:gd name="connsiteX26" fmla="*/ 1480758 w 6884912"/>
              <a:gd name="connsiteY26" fmla="*/ 620863 h 1161397"/>
              <a:gd name="connsiteX27" fmla="*/ 1483154 w 6884912"/>
              <a:gd name="connsiteY27" fmla="*/ 618527 h 1161397"/>
              <a:gd name="connsiteX28" fmla="*/ 1505495 w 6884912"/>
              <a:gd name="connsiteY28" fmla="*/ 624325 h 1161397"/>
              <a:gd name="connsiteX29" fmla="*/ 1526340 w 6884912"/>
              <a:gd name="connsiteY29" fmla="*/ 638496 h 1161397"/>
              <a:gd name="connsiteX30" fmla="*/ 1731986 w 6884912"/>
              <a:gd name="connsiteY30" fmla="*/ 589682 h 1161397"/>
              <a:gd name="connsiteX31" fmla="*/ 1927935 w 6884912"/>
              <a:gd name="connsiteY31" fmla="*/ 628540 h 1161397"/>
              <a:gd name="connsiteX32" fmla="*/ 2039075 w 6884912"/>
              <a:gd name="connsiteY32" fmla="*/ 599964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561265 w 6884912"/>
              <a:gd name="connsiteY41" fmla="*/ 450623 h 1161397"/>
              <a:gd name="connsiteX42" fmla="*/ 2594349 w 6884912"/>
              <a:gd name="connsiteY42" fmla="*/ 443884 h 1161397"/>
              <a:gd name="connsiteX43" fmla="*/ 2754324 w 6884912"/>
              <a:gd name="connsiteY43" fmla="*/ 424766 h 1161397"/>
              <a:gd name="connsiteX44" fmla="*/ 2848470 w 6884912"/>
              <a:gd name="connsiteY44" fmla="*/ 405966 h 1161397"/>
              <a:gd name="connsiteX45" fmla="*/ 2881772 w 6884912"/>
              <a:gd name="connsiteY45" fmla="*/ 387260 h 1161397"/>
              <a:gd name="connsiteX46" fmla="*/ 2929932 w 6884912"/>
              <a:gd name="connsiteY46" fmla="*/ 368912 h 1161397"/>
              <a:gd name="connsiteX47" fmla="*/ 3013020 w 6884912"/>
              <a:gd name="connsiteY47" fmla="*/ 327578 h 1161397"/>
              <a:gd name="connsiteX48" fmla="*/ 3222191 w 6884912"/>
              <a:gd name="connsiteY48" fmla="*/ 307887 h 1161397"/>
              <a:gd name="connsiteX49" fmla="*/ 3227953 w 6884912"/>
              <a:gd name="connsiteY49" fmla="*/ 297650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819864 w 6884912"/>
              <a:gd name="connsiteY56" fmla="*/ 194605 h 1161397"/>
              <a:gd name="connsiteX57" fmla="*/ 3830398 w 6884912"/>
              <a:gd name="connsiteY57" fmla="*/ 188383 h 1161397"/>
              <a:gd name="connsiteX58" fmla="*/ 3834360 w 6884912"/>
              <a:gd name="connsiteY58" fmla="*/ 188992 h 1161397"/>
              <a:gd name="connsiteX59" fmla="*/ 3843715 w 6884912"/>
              <a:gd name="connsiteY59" fmla="*/ 188752 h 1161397"/>
              <a:gd name="connsiteX60" fmla="*/ 3842609 w 6884912"/>
              <a:gd name="connsiteY60" fmla="*/ 197386 h 1161397"/>
              <a:gd name="connsiteX61" fmla="*/ 3853961 w 6884912"/>
              <a:gd name="connsiteY61" fmla="*/ 213380 h 1161397"/>
              <a:gd name="connsiteX62" fmla="*/ 3907640 w 6884912"/>
              <a:gd name="connsiteY62" fmla="*/ 207568 h 1161397"/>
              <a:gd name="connsiteX63" fmla="*/ 3910449 w 6884912"/>
              <a:gd name="connsiteY63" fmla="*/ 197808 h 1161397"/>
              <a:gd name="connsiteX64" fmla="*/ 3917197 w 6884912"/>
              <a:gd name="connsiteY64" fmla="*/ 196121 h 1161397"/>
              <a:gd name="connsiteX65" fmla="*/ 3922400 w 6884912"/>
              <a:gd name="connsiteY65" fmla="*/ 205056 h 1161397"/>
              <a:gd name="connsiteX66" fmla="*/ 4013061 w 6884912"/>
              <a:gd name="connsiteY66" fmla="*/ 224874 h 1161397"/>
              <a:gd name="connsiteX67" fmla="*/ 4220717 w 6884912"/>
              <a:gd name="connsiteY67" fmla="*/ 192946 h 1161397"/>
              <a:gd name="connsiteX68" fmla="*/ 4228802 w 6884912"/>
              <a:gd name="connsiteY68" fmla="*/ 201468 h 1161397"/>
              <a:gd name="connsiteX69" fmla="*/ 4289361 w 6884912"/>
              <a:gd name="connsiteY69" fmla="*/ 196642 h 1161397"/>
              <a:gd name="connsiteX70" fmla="*/ 4498913 w 6884912"/>
              <a:gd name="connsiteY70" fmla="*/ 118915 h 1161397"/>
              <a:gd name="connsiteX71" fmla="*/ 4617330 w 6884912"/>
              <a:gd name="connsiteY71" fmla="*/ 111163 h 1161397"/>
              <a:gd name="connsiteX72" fmla="*/ 4659778 w 6884912"/>
              <a:gd name="connsiteY72" fmla="*/ 118219 h 1161397"/>
              <a:gd name="connsiteX73" fmla="*/ 4730870 w 6884912"/>
              <a:gd name="connsiteY73" fmla="*/ 129432 h 1161397"/>
              <a:gd name="connsiteX74" fmla="*/ 4844073 w 6884912"/>
              <a:gd name="connsiteY74" fmla="*/ 161768 h 1161397"/>
              <a:gd name="connsiteX75" fmla="*/ 4856454 w 6884912"/>
              <a:gd name="connsiteY75" fmla="*/ 130488 h 1161397"/>
              <a:gd name="connsiteX76" fmla="*/ 4920038 w 6884912"/>
              <a:gd name="connsiteY76" fmla="*/ 140418 h 1161397"/>
              <a:gd name="connsiteX77" fmla="*/ 5016639 w 6884912"/>
              <a:gd name="connsiteY77" fmla="*/ 158905 h 1161397"/>
              <a:gd name="connsiteX78" fmla="*/ 5072009 w 6884912"/>
              <a:gd name="connsiteY78" fmla="*/ 161502 h 1161397"/>
              <a:gd name="connsiteX79" fmla="*/ 5223626 w 6884912"/>
              <a:gd name="connsiteY79" fmla="*/ 177356 h 1161397"/>
              <a:gd name="connsiteX80" fmla="*/ 5375773 w 6884912"/>
              <a:gd name="connsiteY80" fmla="*/ 199913 h 1161397"/>
              <a:gd name="connsiteX81" fmla="*/ 5467502 w 6884912"/>
              <a:gd name="connsiteY81" fmla="*/ 250963 h 1161397"/>
              <a:gd name="connsiteX82" fmla="*/ 5592395 w 6884912"/>
              <a:gd name="connsiteY82" fmla="*/ 265434 h 1161397"/>
              <a:gd name="connsiteX83" fmla="*/ 5613532 w 6884912"/>
              <a:gd name="connsiteY83" fmla="*/ 273379 h 1161397"/>
              <a:gd name="connsiteX84" fmla="*/ 5642173 w 6884912"/>
              <a:gd name="connsiteY84" fmla="*/ 266904 h 1161397"/>
              <a:gd name="connsiteX85" fmla="*/ 5756910 w 6884912"/>
              <a:gd name="connsiteY85" fmla="*/ 239211 h 1161397"/>
              <a:gd name="connsiteX86" fmla="*/ 5846667 w 6884912"/>
              <a:gd name="connsiteY86" fmla="*/ 201786 h 1161397"/>
              <a:gd name="connsiteX87" fmla="*/ 5960732 w 6884912"/>
              <a:gd name="connsiteY87" fmla="*/ 220708 h 1161397"/>
              <a:gd name="connsiteX88" fmla="*/ 6029542 w 6884912"/>
              <a:gd name="connsiteY88" fmla="*/ 210339 h 1161397"/>
              <a:gd name="connsiteX89" fmla="*/ 6141123 w 6884912"/>
              <a:gd name="connsiteY89" fmla="*/ 159923 h 1161397"/>
              <a:gd name="connsiteX90" fmla="*/ 6290640 w 6884912"/>
              <a:gd name="connsiteY90" fmla="*/ 167441 h 1161397"/>
              <a:gd name="connsiteX91" fmla="*/ 6322806 w 6884912"/>
              <a:gd name="connsiteY91" fmla="*/ 213293 h 1161397"/>
              <a:gd name="connsiteX92" fmla="*/ 6380420 w 6884912"/>
              <a:gd name="connsiteY92" fmla="*/ 173195 h 1161397"/>
              <a:gd name="connsiteX93" fmla="*/ 6507891 w 6884912"/>
              <a:gd name="connsiteY93" fmla="*/ 118474 h 1161397"/>
              <a:gd name="connsiteX94" fmla="*/ 6571807 w 6884912"/>
              <a:gd name="connsiteY94" fmla="*/ 98636 h 1161397"/>
              <a:gd name="connsiteX95" fmla="*/ 6671880 w 6884912"/>
              <a:gd name="connsiteY95" fmla="*/ 82931 h 1161397"/>
              <a:gd name="connsiteX96" fmla="*/ 6702266 w 6884912"/>
              <a:gd name="connsiteY96" fmla="*/ 75470 h 1161397"/>
              <a:gd name="connsiteX97" fmla="*/ 6845802 w 6884912"/>
              <a:gd name="connsiteY97" fmla="*/ 24496 h 1161397"/>
              <a:gd name="connsiteX98" fmla="*/ 6884912 w 6884912"/>
              <a:gd name="connsiteY98" fmla="*/ 0 h 1161397"/>
              <a:gd name="connsiteX0" fmla="*/ 6884912 w 6884912"/>
              <a:gd name="connsiteY0" fmla="*/ 0 h 1161397"/>
              <a:gd name="connsiteX1" fmla="*/ 6884912 w 6884912"/>
              <a:gd name="connsiteY1" fmla="*/ 1161397 h 1161397"/>
              <a:gd name="connsiteX2" fmla="*/ 0 w 6884912"/>
              <a:gd name="connsiteY2" fmla="*/ 1161397 h 1161397"/>
              <a:gd name="connsiteX3" fmla="*/ 27135 w 6884912"/>
              <a:gd name="connsiteY3" fmla="*/ 1147460 h 1161397"/>
              <a:gd name="connsiteX4" fmla="*/ 115388 w 6884912"/>
              <a:gd name="connsiteY4" fmla="*/ 1111320 h 1161397"/>
              <a:gd name="connsiteX5" fmla="*/ 213420 w 6884912"/>
              <a:gd name="connsiteY5" fmla="*/ 1056868 h 1161397"/>
              <a:gd name="connsiteX6" fmla="*/ 454970 w 6884912"/>
              <a:gd name="connsiteY6" fmla="*/ 1023343 h 1161397"/>
              <a:gd name="connsiteX7" fmla="*/ 548162 w 6884912"/>
              <a:gd name="connsiteY7" fmla="*/ 984908 h 1161397"/>
              <a:gd name="connsiteX8" fmla="*/ 651408 w 6884912"/>
              <a:gd name="connsiteY8" fmla="*/ 984938 h 1161397"/>
              <a:gd name="connsiteX9" fmla="*/ 723108 w 6884912"/>
              <a:gd name="connsiteY9" fmla="*/ 941904 h 1161397"/>
              <a:gd name="connsiteX10" fmla="*/ 797699 w 6884912"/>
              <a:gd name="connsiteY10" fmla="*/ 931362 h 1161397"/>
              <a:gd name="connsiteX11" fmla="*/ 843359 w 6884912"/>
              <a:gd name="connsiteY11" fmla="*/ 910894 h 1161397"/>
              <a:gd name="connsiteX12" fmla="*/ 965215 w 6884912"/>
              <a:gd name="connsiteY12" fmla="*/ 846701 h 1161397"/>
              <a:gd name="connsiteX13" fmla="*/ 1085080 w 6884912"/>
              <a:gd name="connsiteY13" fmla="*/ 776086 h 1161397"/>
              <a:gd name="connsiteX14" fmla="*/ 1137166 w 6884912"/>
              <a:gd name="connsiteY14" fmla="*/ 744338 h 1161397"/>
              <a:gd name="connsiteX15" fmla="*/ 1207847 w 6884912"/>
              <a:gd name="connsiteY15" fmla="*/ 689087 h 1161397"/>
              <a:gd name="connsiteX16" fmla="*/ 1242716 w 6884912"/>
              <a:gd name="connsiteY16" fmla="*/ 698052 h 1161397"/>
              <a:gd name="connsiteX17" fmla="*/ 1299977 w 6884912"/>
              <a:gd name="connsiteY17" fmla="*/ 639196 h 1161397"/>
              <a:gd name="connsiteX18" fmla="*/ 1326190 w 6884912"/>
              <a:gd name="connsiteY18" fmla="*/ 625955 h 1161397"/>
              <a:gd name="connsiteX19" fmla="*/ 1339600 w 6884912"/>
              <a:gd name="connsiteY19" fmla="*/ 616295 h 1161397"/>
              <a:gd name="connsiteX20" fmla="*/ 1340054 w 6884912"/>
              <a:gd name="connsiteY20" fmla="*/ 614022 h 1161397"/>
              <a:gd name="connsiteX21" fmla="*/ 1391606 w 6884912"/>
              <a:gd name="connsiteY21" fmla="*/ 615229 h 1161397"/>
              <a:gd name="connsiteX22" fmla="*/ 1397565 w 6884912"/>
              <a:gd name="connsiteY22" fmla="*/ 611490 h 1161397"/>
              <a:gd name="connsiteX23" fmla="*/ 1432302 w 6884912"/>
              <a:gd name="connsiteY23" fmla="*/ 617267 h 1161397"/>
              <a:gd name="connsiteX24" fmla="*/ 1449644 w 6884912"/>
              <a:gd name="connsiteY24" fmla="*/ 617591 h 1161397"/>
              <a:gd name="connsiteX25" fmla="*/ 1455793 w 6884912"/>
              <a:gd name="connsiteY25" fmla="*/ 623174 h 1161397"/>
              <a:gd name="connsiteX26" fmla="*/ 1480758 w 6884912"/>
              <a:gd name="connsiteY26" fmla="*/ 620863 h 1161397"/>
              <a:gd name="connsiteX27" fmla="*/ 1483154 w 6884912"/>
              <a:gd name="connsiteY27" fmla="*/ 618527 h 1161397"/>
              <a:gd name="connsiteX28" fmla="*/ 1505495 w 6884912"/>
              <a:gd name="connsiteY28" fmla="*/ 624325 h 1161397"/>
              <a:gd name="connsiteX29" fmla="*/ 1526340 w 6884912"/>
              <a:gd name="connsiteY29" fmla="*/ 638496 h 1161397"/>
              <a:gd name="connsiteX30" fmla="*/ 1731986 w 6884912"/>
              <a:gd name="connsiteY30" fmla="*/ 589682 h 1161397"/>
              <a:gd name="connsiteX31" fmla="*/ 1927935 w 6884912"/>
              <a:gd name="connsiteY31" fmla="*/ 628540 h 1161397"/>
              <a:gd name="connsiteX32" fmla="*/ 2039075 w 6884912"/>
              <a:gd name="connsiteY32" fmla="*/ 599964 h 1161397"/>
              <a:gd name="connsiteX33" fmla="*/ 2066980 w 6884912"/>
              <a:gd name="connsiteY33" fmla="*/ 550413 h 1161397"/>
              <a:gd name="connsiteX34" fmla="*/ 2352236 w 6884912"/>
              <a:gd name="connsiteY34" fmla="*/ 519602 h 1161397"/>
              <a:gd name="connsiteX35" fmla="*/ 2420791 w 6884912"/>
              <a:gd name="connsiteY35" fmla="*/ 492826 h 1161397"/>
              <a:gd name="connsiteX36" fmla="*/ 2489932 w 6884912"/>
              <a:gd name="connsiteY36" fmla="*/ 507864 h 1161397"/>
              <a:gd name="connsiteX37" fmla="*/ 2512917 w 6884912"/>
              <a:gd name="connsiteY37" fmla="*/ 489127 h 1161397"/>
              <a:gd name="connsiteX38" fmla="*/ 2516783 w 6884912"/>
              <a:gd name="connsiteY38" fmla="*/ 485473 h 1161397"/>
              <a:gd name="connsiteX39" fmla="*/ 2534360 w 6884912"/>
              <a:gd name="connsiteY39" fmla="*/ 480064 h 1161397"/>
              <a:gd name="connsiteX40" fmla="*/ 2536691 w 6884912"/>
              <a:gd name="connsiteY40" fmla="*/ 467018 h 1161397"/>
              <a:gd name="connsiteX41" fmla="*/ 2561265 w 6884912"/>
              <a:gd name="connsiteY41" fmla="*/ 450623 h 1161397"/>
              <a:gd name="connsiteX42" fmla="*/ 2594349 w 6884912"/>
              <a:gd name="connsiteY42" fmla="*/ 443884 h 1161397"/>
              <a:gd name="connsiteX43" fmla="*/ 2754324 w 6884912"/>
              <a:gd name="connsiteY43" fmla="*/ 424766 h 1161397"/>
              <a:gd name="connsiteX44" fmla="*/ 2848470 w 6884912"/>
              <a:gd name="connsiteY44" fmla="*/ 405966 h 1161397"/>
              <a:gd name="connsiteX45" fmla="*/ 2881772 w 6884912"/>
              <a:gd name="connsiteY45" fmla="*/ 387260 h 1161397"/>
              <a:gd name="connsiteX46" fmla="*/ 2929932 w 6884912"/>
              <a:gd name="connsiteY46" fmla="*/ 368912 h 1161397"/>
              <a:gd name="connsiteX47" fmla="*/ 3013020 w 6884912"/>
              <a:gd name="connsiteY47" fmla="*/ 327578 h 1161397"/>
              <a:gd name="connsiteX48" fmla="*/ 3222191 w 6884912"/>
              <a:gd name="connsiteY48" fmla="*/ 307887 h 1161397"/>
              <a:gd name="connsiteX49" fmla="*/ 3227953 w 6884912"/>
              <a:gd name="connsiteY49" fmla="*/ 297650 h 1161397"/>
              <a:gd name="connsiteX50" fmla="*/ 3510042 w 6884912"/>
              <a:gd name="connsiteY50" fmla="*/ 311820 h 1161397"/>
              <a:gd name="connsiteX51" fmla="*/ 3626773 w 6884912"/>
              <a:gd name="connsiteY51" fmla="*/ 290452 h 1161397"/>
              <a:gd name="connsiteX52" fmla="*/ 3666217 w 6884912"/>
              <a:gd name="connsiteY52" fmla="*/ 273255 h 1161397"/>
              <a:gd name="connsiteX53" fmla="*/ 3732427 w 6884912"/>
              <a:gd name="connsiteY53" fmla="*/ 245039 h 1161397"/>
              <a:gd name="connsiteX54" fmla="*/ 3777022 w 6884912"/>
              <a:gd name="connsiteY54" fmla="*/ 200276 h 1161397"/>
              <a:gd name="connsiteX55" fmla="*/ 3791246 w 6884912"/>
              <a:gd name="connsiteY55" fmla="*/ 189996 h 1161397"/>
              <a:gd name="connsiteX56" fmla="*/ 3819864 w 6884912"/>
              <a:gd name="connsiteY56" fmla="*/ 194605 h 1161397"/>
              <a:gd name="connsiteX57" fmla="*/ 3830398 w 6884912"/>
              <a:gd name="connsiteY57" fmla="*/ 188383 h 1161397"/>
              <a:gd name="connsiteX58" fmla="*/ 3834360 w 6884912"/>
              <a:gd name="connsiteY58" fmla="*/ 188992 h 1161397"/>
              <a:gd name="connsiteX59" fmla="*/ 3843715 w 6884912"/>
              <a:gd name="connsiteY59" fmla="*/ 188752 h 1161397"/>
              <a:gd name="connsiteX60" fmla="*/ 3842609 w 6884912"/>
              <a:gd name="connsiteY60" fmla="*/ 197386 h 1161397"/>
              <a:gd name="connsiteX61" fmla="*/ 3853961 w 6884912"/>
              <a:gd name="connsiteY61" fmla="*/ 213380 h 1161397"/>
              <a:gd name="connsiteX62" fmla="*/ 3907640 w 6884912"/>
              <a:gd name="connsiteY62" fmla="*/ 207568 h 1161397"/>
              <a:gd name="connsiteX63" fmla="*/ 3910449 w 6884912"/>
              <a:gd name="connsiteY63" fmla="*/ 197808 h 1161397"/>
              <a:gd name="connsiteX64" fmla="*/ 3917197 w 6884912"/>
              <a:gd name="connsiteY64" fmla="*/ 196121 h 1161397"/>
              <a:gd name="connsiteX65" fmla="*/ 3922400 w 6884912"/>
              <a:gd name="connsiteY65" fmla="*/ 205056 h 1161397"/>
              <a:gd name="connsiteX66" fmla="*/ 4013061 w 6884912"/>
              <a:gd name="connsiteY66" fmla="*/ 224874 h 1161397"/>
              <a:gd name="connsiteX67" fmla="*/ 4220717 w 6884912"/>
              <a:gd name="connsiteY67" fmla="*/ 192946 h 1161397"/>
              <a:gd name="connsiteX68" fmla="*/ 4228802 w 6884912"/>
              <a:gd name="connsiteY68" fmla="*/ 201468 h 1161397"/>
              <a:gd name="connsiteX69" fmla="*/ 4289361 w 6884912"/>
              <a:gd name="connsiteY69" fmla="*/ 196642 h 1161397"/>
              <a:gd name="connsiteX70" fmla="*/ 4498913 w 6884912"/>
              <a:gd name="connsiteY70" fmla="*/ 118915 h 1161397"/>
              <a:gd name="connsiteX71" fmla="*/ 4617330 w 6884912"/>
              <a:gd name="connsiteY71" fmla="*/ 111163 h 1161397"/>
              <a:gd name="connsiteX72" fmla="*/ 4659778 w 6884912"/>
              <a:gd name="connsiteY72" fmla="*/ 118219 h 1161397"/>
              <a:gd name="connsiteX73" fmla="*/ 4730870 w 6884912"/>
              <a:gd name="connsiteY73" fmla="*/ 129432 h 1161397"/>
              <a:gd name="connsiteX74" fmla="*/ 4844073 w 6884912"/>
              <a:gd name="connsiteY74" fmla="*/ 161768 h 1161397"/>
              <a:gd name="connsiteX75" fmla="*/ 4856454 w 6884912"/>
              <a:gd name="connsiteY75" fmla="*/ 130488 h 1161397"/>
              <a:gd name="connsiteX76" fmla="*/ 4920038 w 6884912"/>
              <a:gd name="connsiteY76" fmla="*/ 140418 h 1161397"/>
              <a:gd name="connsiteX77" fmla="*/ 5016639 w 6884912"/>
              <a:gd name="connsiteY77" fmla="*/ 158905 h 1161397"/>
              <a:gd name="connsiteX78" fmla="*/ 5072009 w 6884912"/>
              <a:gd name="connsiteY78" fmla="*/ 161502 h 1161397"/>
              <a:gd name="connsiteX79" fmla="*/ 5223626 w 6884912"/>
              <a:gd name="connsiteY79" fmla="*/ 177356 h 1161397"/>
              <a:gd name="connsiteX80" fmla="*/ 5375773 w 6884912"/>
              <a:gd name="connsiteY80" fmla="*/ 199913 h 1161397"/>
              <a:gd name="connsiteX81" fmla="*/ 5467502 w 6884912"/>
              <a:gd name="connsiteY81" fmla="*/ 250963 h 1161397"/>
              <a:gd name="connsiteX82" fmla="*/ 5592395 w 6884912"/>
              <a:gd name="connsiteY82" fmla="*/ 265434 h 1161397"/>
              <a:gd name="connsiteX83" fmla="*/ 5613532 w 6884912"/>
              <a:gd name="connsiteY83" fmla="*/ 273379 h 1161397"/>
              <a:gd name="connsiteX84" fmla="*/ 5642173 w 6884912"/>
              <a:gd name="connsiteY84" fmla="*/ 266904 h 1161397"/>
              <a:gd name="connsiteX85" fmla="*/ 5756910 w 6884912"/>
              <a:gd name="connsiteY85" fmla="*/ 239211 h 1161397"/>
              <a:gd name="connsiteX86" fmla="*/ 5846667 w 6884912"/>
              <a:gd name="connsiteY86" fmla="*/ 201786 h 1161397"/>
              <a:gd name="connsiteX87" fmla="*/ 5960732 w 6884912"/>
              <a:gd name="connsiteY87" fmla="*/ 220708 h 1161397"/>
              <a:gd name="connsiteX88" fmla="*/ 6029542 w 6884912"/>
              <a:gd name="connsiteY88" fmla="*/ 210339 h 1161397"/>
              <a:gd name="connsiteX89" fmla="*/ 6141123 w 6884912"/>
              <a:gd name="connsiteY89" fmla="*/ 159923 h 1161397"/>
              <a:gd name="connsiteX90" fmla="*/ 6290640 w 6884912"/>
              <a:gd name="connsiteY90" fmla="*/ 167441 h 1161397"/>
              <a:gd name="connsiteX91" fmla="*/ 6322806 w 6884912"/>
              <a:gd name="connsiteY91" fmla="*/ 213293 h 1161397"/>
              <a:gd name="connsiteX92" fmla="*/ 6380420 w 6884912"/>
              <a:gd name="connsiteY92" fmla="*/ 173195 h 1161397"/>
              <a:gd name="connsiteX93" fmla="*/ 6507891 w 6884912"/>
              <a:gd name="connsiteY93" fmla="*/ 118474 h 1161397"/>
              <a:gd name="connsiteX94" fmla="*/ 6571807 w 6884912"/>
              <a:gd name="connsiteY94" fmla="*/ 98636 h 1161397"/>
              <a:gd name="connsiteX95" fmla="*/ 6671880 w 6884912"/>
              <a:gd name="connsiteY95" fmla="*/ 82931 h 1161397"/>
              <a:gd name="connsiteX96" fmla="*/ 6702266 w 6884912"/>
              <a:gd name="connsiteY96" fmla="*/ 75470 h 1161397"/>
              <a:gd name="connsiteX97" fmla="*/ 6845802 w 6884912"/>
              <a:gd name="connsiteY97" fmla="*/ 24496 h 1161397"/>
              <a:gd name="connsiteX98" fmla="*/ 6884912 w 6884912"/>
              <a:gd name="connsiteY98" fmla="*/ 0 h 116139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</a:cxnLst>
            <a:rect l="l" t="t" r="r" b="b"/>
            <a:pathLst>
              <a:path w="6884912" h="1161397">
                <a:moveTo>
                  <a:pt x="6884912" y="0"/>
                </a:moveTo>
                <a:lnTo>
                  <a:pt x="6884912" y="1161397"/>
                </a:lnTo>
                <a:lnTo>
                  <a:pt x="0" y="1161397"/>
                </a:lnTo>
                <a:lnTo>
                  <a:pt x="27135" y="1147460"/>
                </a:lnTo>
                <a:cubicBezTo>
                  <a:pt x="57431" y="1167048"/>
                  <a:pt x="61886" y="1088181"/>
                  <a:pt x="115388" y="1111320"/>
                </a:cubicBezTo>
                <a:cubicBezTo>
                  <a:pt x="146435" y="1096221"/>
                  <a:pt x="156823" y="1079485"/>
                  <a:pt x="213420" y="1056868"/>
                </a:cubicBezTo>
                <a:cubicBezTo>
                  <a:pt x="288217" y="1040787"/>
                  <a:pt x="383333" y="1044881"/>
                  <a:pt x="454970" y="1023343"/>
                </a:cubicBezTo>
                <a:cubicBezTo>
                  <a:pt x="440966" y="999969"/>
                  <a:pt x="571419" y="1006841"/>
                  <a:pt x="548162" y="984908"/>
                </a:cubicBezTo>
                <a:cubicBezTo>
                  <a:pt x="561321" y="956563"/>
                  <a:pt x="637415" y="1010272"/>
                  <a:pt x="651408" y="984938"/>
                </a:cubicBezTo>
                <a:cubicBezTo>
                  <a:pt x="671652" y="980952"/>
                  <a:pt x="698726" y="950833"/>
                  <a:pt x="723108" y="941904"/>
                </a:cubicBezTo>
                <a:cubicBezTo>
                  <a:pt x="760262" y="946949"/>
                  <a:pt x="757827" y="957145"/>
                  <a:pt x="797699" y="931362"/>
                </a:cubicBezTo>
                <a:cubicBezTo>
                  <a:pt x="821097" y="940623"/>
                  <a:pt x="833565" y="929189"/>
                  <a:pt x="843359" y="910894"/>
                </a:cubicBezTo>
                <a:cubicBezTo>
                  <a:pt x="887668" y="902160"/>
                  <a:pt x="919738" y="869376"/>
                  <a:pt x="965215" y="846701"/>
                </a:cubicBezTo>
                <a:cubicBezTo>
                  <a:pt x="1023081" y="848019"/>
                  <a:pt x="1036422" y="800154"/>
                  <a:pt x="1085080" y="776086"/>
                </a:cubicBezTo>
                <a:cubicBezTo>
                  <a:pt x="1140763" y="795544"/>
                  <a:pt x="1116251" y="768649"/>
                  <a:pt x="1137166" y="744338"/>
                </a:cubicBezTo>
                <a:lnTo>
                  <a:pt x="1207847" y="689087"/>
                </a:lnTo>
                <a:cubicBezTo>
                  <a:pt x="1226429" y="687736"/>
                  <a:pt x="1222409" y="707958"/>
                  <a:pt x="1242716" y="698052"/>
                </a:cubicBezTo>
                <a:cubicBezTo>
                  <a:pt x="1250387" y="668345"/>
                  <a:pt x="1318259" y="689091"/>
                  <a:pt x="1299977" y="639196"/>
                </a:cubicBezTo>
                <a:cubicBezTo>
                  <a:pt x="1323072" y="639367"/>
                  <a:pt x="1341279" y="658105"/>
                  <a:pt x="1326190" y="625955"/>
                </a:cubicBezTo>
                <a:cubicBezTo>
                  <a:pt x="1333572" y="625050"/>
                  <a:pt x="1337406" y="621362"/>
                  <a:pt x="1339600" y="616295"/>
                </a:cubicBezTo>
                <a:cubicBezTo>
                  <a:pt x="1339751" y="615537"/>
                  <a:pt x="1339903" y="614780"/>
                  <a:pt x="1340054" y="614022"/>
                </a:cubicBezTo>
                <a:lnTo>
                  <a:pt x="1391606" y="615229"/>
                </a:lnTo>
                <a:lnTo>
                  <a:pt x="1397565" y="611490"/>
                </a:lnTo>
                <a:lnTo>
                  <a:pt x="1432302" y="617267"/>
                </a:lnTo>
                <a:lnTo>
                  <a:pt x="1449644" y="617591"/>
                </a:lnTo>
                <a:lnTo>
                  <a:pt x="1455793" y="623174"/>
                </a:lnTo>
                <a:cubicBezTo>
                  <a:pt x="1461744" y="626151"/>
                  <a:pt x="1469373" y="626493"/>
                  <a:pt x="1480758" y="620863"/>
                </a:cubicBezTo>
                <a:lnTo>
                  <a:pt x="1483154" y="618527"/>
                </a:lnTo>
                <a:lnTo>
                  <a:pt x="1505495" y="624325"/>
                </a:lnTo>
                <a:cubicBezTo>
                  <a:pt x="1512992" y="627532"/>
                  <a:pt x="1520025" y="632078"/>
                  <a:pt x="1526340" y="638496"/>
                </a:cubicBezTo>
                <a:cubicBezTo>
                  <a:pt x="1586113" y="586768"/>
                  <a:pt x="1659006" y="610309"/>
                  <a:pt x="1731986" y="589682"/>
                </a:cubicBezTo>
                <a:cubicBezTo>
                  <a:pt x="1750397" y="523106"/>
                  <a:pt x="1896056" y="573257"/>
                  <a:pt x="1927935" y="628540"/>
                </a:cubicBezTo>
                <a:cubicBezTo>
                  <a:pt x="1912854" y="559823"/>
                  <a:pt x="2112261" y="676347"/>
                  <a:pt x="2039075" y="599964"/>
                </a:cubicBezTo>
                <a:cubicBezTo>
                  <a:pt x="2066036" y="601198"/>
                  <a:pt x="2086366" y="569532"/>
                  <a:pt x="2066980" y="550413"/>
                </a:cubicBezTo>
                <a:cubicBezTo>
                  <a:pt x="2155364" y="582582"/>
                  <a:pt x="2259548" y="514786"/>
                  <a:pt x="2352236" y="519602"/>
                </a:cubicBezTo>
                <a:cubicBezTo>
                  <a:pt x="2388450" y="459394"/>
                  <a:pt x="2373298" y="511682"/>
                  <a:pt x="2420791" y="492826"/>
                </a:cubicBezTo>
                <a:cubicBezTo>
                  <a:pt x="2417962" y="542563"/>
                  <a:pt x="2475071" y="455098"/>
                  <a:pt x="2489932" y="507864"/>
                </a:cubicBezTo>
                <a:cubicBezTo>
                  <a:pt x="2498105" y="502761"/>
                  <a:pt x="2505553" y="496153"/>
                  <a:pt x="2512917" y="489127"/>
                </a:cubicBezTo>
                <a:lnTo>
                  <a:pt x="2516783" y="485473"/>
                </a:lnTo>
                <a:lnTo>
                  <a:pt x="2534360" y="480064"/>
                </a:lnTo>
                <a:lnTo>
                  <a:pt x="2536691" y="467018"/>
                </a:lnTo>
                <a:lnTo>
                  <a:pt x="2561265" y="450623"/>
                </a:lnTo>
                <a:cubicBezTo>
                  <a:pt x="2570872" y="446262"/>
                  <a:pt x="2581686" y="443655"/>
                  <a:pt x="2594349" y="443884"/>
                </a:cubicBezTo>
                <a:cubicBezTo>
                  <a:pt x="2640435" y="464638"/>
                  <a:pt x="2696955" y="396361"/>
                  <a:pt x="2754324" y="424766"/>
                </a:cubicBezTo>
                <a:cubicBezTo>
                  <a:pt x="2775130" y="430896"/>
                  <a:pt x="2837731" y="423458"/>
                  <a:pt x="2848470" y="405966"/>
                </a:cubicBezTo>
                <a:cubicBezTo>
                  <a:pt x="2861295" y="401100"/>
                  <a:pt x="2876936" y="405309"/>
                  <a:pt x="2881772" y="387260"/>
                </a:cubicBezTo>
                <a:cubicBezTo>
                  <a:pt x="2890299" y="365261"/>
                  <a:pt x="2938134" y="392997"/>
                  <a:pt x="2929932" y="368912"/>
                </a:cubicBezTo>
                <a:cubicBezTo>
                  <a:pt x="2963844" y="387799"/>
                  <a:pt x="2986550" y="341223"/>
                  <a:pt x="3013020" y="327578"/>
                </a:cubicBezTo>
                <a:cubicBezTo>
                  <a:pt x="3061730" y="317407"/>
                  <a:pt x="3186369" y="312875"/>
                  <a:pt x="3222191" y="307887"/>
                </a:cubicBezTo>
                <a:cubicBezTo>
                  <a:pt x="3223593" y="304249"/>
                  <a:pt x="3179978" y="296995"/>
                  <a:pt x="3227953" y="297650"/>
                </a:cubicBezTo>
                <a:cubicBezTo>
                  <a:pt x="3275928" y="298306"/>
                  <a:pt x="3443572" y="313020"/>
                  <a:pt x="3510042" y="311820"/>
                </a:cubicBezTo>
                <a:cubicBezTo>
                  <a:pt x="3585274" y="306641"/>
                  <a:pt x="3525753" y="258887"/>
                  <a:pt x="3626773" y="290452"/>
                </a:cubicBezTo>
                <a:cubicBezTo>
                  <a:pt x="3633124" y="269835"/>
                  <a:pt x="3644693" y="267134"/>
                  <a:pt x="3666217" y="273255"/>
                </a:cubicBezTo>
                <a:cubicBezTo>
                  <a:pt x="3702502" y="269310"/>
                  <a:pt x="3690563" y="221720"/>
                  <a:pt x="3732427" y="245039"/>
                </a:cubicBezTo>
                <a:cubicBezTo>
                  <a:pt x="3720985" y="220241"/>
                  <a:pt x="3798776" y="224539"/>
                  <a:pt x="3777022" y="200276"/>
                </a:cubicBezTo>
                <a:cubicBezTo>
                  <a:pt x="3781759" y="193499"/>
                  <a:pt x="3786499" y="190723"/>
                  <a:pt x="3791246" y="189996"/>
                </a:cubicBezTo>
                <a:cubicBezTo>
                  <a:pt x="3800740" y="188542"/>
                  <a:pt x="3810265" y="195284"/>
                  <a:pt x="3819864" y="194605"/>
                </a:cubicBezTo>
                <a:lnTo>
                  <a:pt x="3830398" y="188383"/>
                </a:lnTo>
                <a:lnTo>
                  <a:pt x="3834360" y="188992"/>
                </a:lnTo>
                <a:lnTo>
                  <a:pt x="3843715" y="188752"/>
                </a:lnTo>
                <a:lnTo>
                  <a:pt x="3842609" y="197386"/>
                </a:lnTo>
                <a:cubicBezTo>
                  <a:pt x="3840673" y="205638"/>
                  <a:pt x="3839248" y="214671"/>
                  <a:pt x="3853961" y="213380"/>
                </a:cubicBezTo>
                <a:cubicBezTo>
                  <a:pt x="3884396" y="206569"/>
                  <a:pt x="3895082" y="241941"/>
                  <a:pt x="3907640" y="207568"/>
                </a:cubicBezTo>
                <a:lnTo>
                  <a:pt x="3910449" y="197808"/>
                </a:lnTo>
                <a:lnTo>
                  <a:pt x="3917197" y="196121"/>
                </a:lnTo>
                <a:cubicBezTo>
                  <a:pt x="3920833" y="196372"/>
                  <a:pt x="3922919" y="198717"/>
                  <a:pt x="3922400" y="205056"/>
                </a:cubicBezTo>
                <a:cubicBezTo>
                  <a:pt x="3950680" y="178467"/>
                  <a:pt x="3984062" y="218098"/>
                  <a:pt x="4013061" y="224874"/>
                </a:cubicBezTo>
                <a:cubicBezTo>
                  <a:pt x="4062781" y="222856"/>
                  <a:pt x="4184760" y="196847"/>
                  <a:pt x="4220717" y="192946"/>
                </a:cubicBezTo>
                <a:cubicBezTo>
                  <a:pt x="4222964" y="196132"/>
                  <a:pt x="4225687" y="199002"/>
                  <a:pt x="4228802" y="201468"/>
                </a:cubicBezTo>
                <a:cubicBezTo>
                  <a:pt x="4246898" y="215792"/>
                  <a:pt x="4274013" y="213632"/>
                  <a:pt x="4289361" y="196642"/>
                </a:cubicBezTo>
                <a:cubicBezTo>
                  <a:pt x="4363212" y="140627"/>
                  <a:pt x="4433598" y="135488"/>
                  <a:pt x="4498913" y="118915"/>
                </a:cubicBezTo>
                <a:cubicBezTo>
                  <a:pt x="4573135" y="105586"/>
                  <a:pt x="4527062" y="166416"/>
                  <a:pt x="4617330" y="111163"/>
                </a:cubicBezTo>
                <a:cubicBezTo>
                  <a:pt x="4628518" y="129608"/>
                  <a:pt x="4640397" y="129405"/>
                  <a:pt x="4659778" y="118219"/>
                </a:cubicBezTo>
                <a:cubicBezTo>
                  <a:pt x="4695929" y="113193"/>
                  <a:pt x="4695958" y="162259"/>
                  <a:pt x="4730870" y="129432"/>
                </a:cubicBezTo>
                <a:cubicBezTo>
                  <a:pt x="4761586" y="136690"/>
                  <a:pt x="4823142" y="161592"/>
                  <a:pt x="4844073" y="161768"/>
                </a:cubicBezTo>
                <a:cubicBezTo>
                  <a:pt x="4870797" y="164132"/>
                  <a:pt x="4827288" y="135164"/>
                  <a:pt x="4856454" y="130488"/>
                </a:cubicBezTo>
                <a:cubicBezTo>
                  <a:pt x="4892086" y="129553"/>
                  <a:pt x="4889263" y="81477"/>
                  <a:pt x="4920038" y="140418"/>
                </a:cubicBezTo>
                <a:cubicBezTo>
                  <a:pt x="4956358" y="122308"/>
                  <a:pt x="4965108" y="149263"/>
                  <a:pt x="5016639" y="158905"/>
                </a:cubicBezTo>
                <a:cubicBezTo>
                  <a:pt x="5037063" y="141828"/>
                  <a:pt x="5054534" y="147986"/>
                  <a:pt x="5072009" y="161502"/>
                </a:cubicBezTo>
                <a:cubicBezTo>
                  <a:pt x="5121260" y="153653"/>
                  <a:pt x="5167555" y="172635"/>
                  <a:pt x="5223626" y="177356"/>
                </a:cubicBezTo>
                <a:cubicBezTo>
                  <a:pt x="5282824" y="155243"/>
                  <a:pt x="5315859" y="195041"/>
                  <a:pt x="5375773" y="199913"/>
                </a:cubicBezTo>
                <a:cubicBezTo>
                  <a:pt x="5432511" y="156218"/>
                  <a:pt x="5417550" y="256036"/>
                  <a:pt x="5467502" y="250963"/>
                </a:cubicBezTo>
                <a:cubicBezTo>
                  <a:pt x="5547124" y="209975"/>
                  <a:pt x="5467171" y="283839"/>
                  <a:pt x="5592395" y="265434"/>
                </a:cubicBezTo>
                <a:cubicBezTo>
                  <a:pt x="5599201" y="258867"/>
                  <a:pt x="5614752" y="264706"/>
                  <a:pt x="5613532" y="273379"/>
                </a:cubicBezTo>
                <a:cubicBezTo>
                  <a:pt x="5621390" y="270408"/>
                  <a:pt x="5639720" y="253173"/>
                  <a:pt x="5642173" y="266904"/>
                </a:cubicBezTo>
                <a:cubicBezTo>
                  <a:pt x="5682296" y="267049"/>
                  <a:pt x="5721812" y="257513"/>
                  <a:pt x="5756910" y="239211"/>
                </a:cubicBezTo>
                <a:cubicBezTo>
                  <a:pt x="5834998" y="260050"/>
                  <a:pt x="5790596" y="197229"/>
                  <a:pt x="5846667" y="201786"/>
                </a:cubicBezTo>
                <a:cubicBezTo>
                  <a:pt x="5892444" y="227312"/>
                  <a:pt x="5908324" y="204527"/>
                  <a:pt x="5960732" y="220708"/>
                </a:cubicBezTo>
                <a:cubicBezTo>
                  <a:pt x="5977124" y="175349"/>
                  <a:pt x="6009640" y="223654"/>
                  <a:pt x="6029542" y="210339"/>
                </a:cubicBezTo>
                <a:cubicBezTo>
                  <a:pt x="6063108" y="261420"/>
                  <a:pt x="6107411" y="160034"/>
                  <a:pt x="6141123" y="159923"/>
                </a:cubicBezTo>
                <a:cubicBezTo>
                  <a:pt x="6198068" y="167749"/>
                  <a:pt x="6260628" y="219715"/>
                  <a:pt x="6290640" y="167441"/>
                </a:cubicBezTo>
                <a:cubicBezTo>
                  <a:pt x="6295193" y="188689"/>
                  <a:pt x="6290494" y="217816"/>
                  <a:pt x="6322806" y="213293"/>
                </a:cubicBezTo>
                <a:cubicBezTo>
                  <a:pt x="6337769" y="214252"/>
                  <a:pt x="6349573" y="188998"/>
                  <a:pt x="6380420" y="173195"/>
                </a:cubicBezTo>
                <a:cubicBezTo>
                  <a:pt x="6420580" y="151473"/>
                  <a:pt x="6513519" y="179296"/>
                  <a:pt x="6507891" y="118474"/>
                </a:cubicBezTo>
                <a:cubicBezTo>
                  <a:pt x="6519398" y="82452"/>
                  <a:pt x="6571830" y="137398"/>
                  <a:pt x="6571807" y="98636"/>
                </a:cubicBezTo>
                <a:cubicBezTo>
                  <a:pt x="6594702" y="123421"/>
                  <a:pt x="6634676" y="82071"/>
                  <a:pt x="6671880" y="82931"/>
                </a:cubicBezTo>
                <a:cubicBezTo>
                  <a:pt x="6678855" y="65407"/>
                  <a:pt x="6687415" y="66196"/>
                  <a:pt x="6702266" y="75470"/>
                </a:cubicBezTo>
                <a:cubicBezTo>
                  <a:pt x="6747004" y="78450"/>
                  <a:pt x="6798307" y="53072"/>
                  <a:pt x="6845802" y="24496"/>
                </a:cubicBezTo>
                <a:lnTo>
                  <a:pt x="6884912" y="0"/>
                </a:lnTo>
                <a:close/>
              </a:path>
            </a:pathLst>
          </a:custGeom>
          <a:solidFill>
            <a:srgbClr val="82766A">
              <a:alpha val="15000"/>
            </a:srgbClr>
          </a:solidFill>
          <a:ln w="12700" cap="flat" cmpd="sng" algn="ctr">
            <a:noFill/>
            <a:prstDash val="solid"/>
            <a:miter lim="800000"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3" name="Immagine 2">
            <a:extLst>
              <a:ext uri="{FF2B5EF4-FFF2-40B4-BE49-F238E27FC236}">
                <a16:creationId xmlns:a16="http://schemas.microsoft.com/office/drawing/2014/main" id="{03BE497B-B94E-4F67-80EC-C1BB64EDE75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360" r="1486" b="4"/>
          <a:stretch/>
        </p:blipFill>
        <p:spPr>
          <a:xfrm>
            <a:off x="1143000" y="3619500"/>
            <a:ext cx="2590799" cy="2586630"/>
          </a:xfrm>
          <a:prstGeom prst="rect">
            <a:avLst/>
          </a:prstGeom>
          <a:solidFill>
            <a:srgbClr val="92D050"/>
          </a:solidFill>
        </p:spPr>
      </p:pic>
      <p:sp>
        <p:nvSpPr>
          <p:cNvPr id="2" name="CasellaDiTesto 1">
            <a:extLst>
              <a:ext uri="{FF2B5EF4-FFF2-40B4-BE49-F238E27FC236}">
                <a16:creationId xmlns:a16="http://schemas.microsoft.com/office/drawing/2014/main" id="{F553D220-C31B-417B-ABE4-A0B8DDBAD9DD}"/>
              </a:ext>
            </a:extLst>
          </p:cNvPr>
          <p:cNvSpPr txBox="1"/>
          <p:nvPr/>
        </p:nvSpPr>
        <p:spPr>
          <a:xfrm>
            <a:off x="4405082" y="114300"/>
            <a:ext cx="13882918" cy="10172700"/>
          </a:xfrm>
          <a:prstGeom prst="rect">
            <a:avLst/>
          </a:prstGeom>
          <a:solidFill>
            <a:srgbClr val="00B0F0"/>
          </a:solidFill>
        </p:spPr>
        <p:txBody>
          <a:bodyPr vert="horz" lIns="91440" tIns="45720" rIns="91440" bIns="45720" rtlCol="0">
            <a:noAutofit/>
          </a:bodyPr>
          <a:lstStyle/>
          <a:p>
            <a:pPr marL="28575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Siamo nati a Milano nel Marzo del 2000, come Onlus, per promuovere il riconoscimento dell’acqua come diritto umano e la sua tutela come bene comune pubblico.</a:t>
            </a:r>
          </a:p>
          <a:p>
            <a:pPr marL="28575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In  questi 20 anni abbiamo promosso una nuova sensibilità e attenzione rispetto al tema dell’acqua realizzando oltre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5.000 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iniziative culturali (convegni, conferenze, sensibilizzazione e formazione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 </a:t>
            </a:r>
          </a:p>
          <a:p>
            <a:pPr marL="400050" marR="0" lvl="0" indent="-3429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it-IT" sz="2400" b="1" i="0" u="sng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Principali attività  promosse </a:t>
            </a:r>
          </a:p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2003 – Firenze : Realizzazione 1° Forum Alternativo Mondiale Acqua e lancio FAME</a:t>
            </a:r>
          </a:p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2003  - Roma : Nascita Associazione  Enti locali e Parlamentari  a difesa dell’acqua </a:t>
            </a:r>
          </a:p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2006  - Roma  : Costituzione del  Forum italiano dei Movimenti dell’acqua </a:t>
            </a:r>
          </a:p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2008 -  Italia e Belgio  : Nascita Associazione Italiana e  Europea Aziende Pubbliche (</a:t>
            </a:r>
            <a:r>
              <a:rPr kumimoji="0" lang="it-IT" sz="2400" b="1" i="0" u="none" strike="noStrike" cap="none" spc="0" normalizeH="0" baseline="0" dirty="0" err="1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Aquapublica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)</a:t>
            </a:r>
          </a:p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2009 -  Roma :Presentazione  legge iniziativa popolare x gestione pubblica e  diritto all’acqua</a:t>
            </a:r>
          </a:p>
          <a:p>
            <a:pPr marL="34290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2010 -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Bruxelles : s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upporto nascita Movimento Europeo Acqua bene comune</a:t>
            </a:r>
          </a:p>
          <a:p>
            <a:pPr marL="28575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2011 -   Italia :   Tra i promotori  Referendum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 difesa 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acqua e servizi pubblici locali</a:t>
            </a:r>
          </a:p>
          <a:p>
            <a:pPr marL="28575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2011  - Bruxelles : Sostegno iniziativa ICE richiesta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Commissione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riconoscimento 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diritto  acqua</a:t>
            </a:r>
          </a:p>
          <a:p>
            <a:pPr marL="28575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it-IT" sz="1200" b="1" i="0" u="none" strike="noStrike" cap="none" spc="0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400050" marR="0" lvl="0" indent="-3429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it-IT" sz="2400" b="1" i="0" u="sng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Principali risultati </a:t>
            </a:r>
          </a:p>
          <a:p>
            <a:pPr marL="28575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2003- 2006 - Risoluzioni del Parlamento UE acqua come diritto umano</a:t>
            </a:r>
          </a:p>
          <a:p>
            <a:pPr marL="28575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2010  ONU : Riconoscimento ONU del diritto umano all’acqua, come universale, autonomo, specifico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2019  Ginevra : 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Consiglio dei Diritti Umani proposta Protocollo Opzionale PIDESC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per concretizzare 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diritto umano all’acqua (accesso gratuito a minimo vitale) , sanzionare violazioni e obbligazioni a tutela risorsa</a:t>
            </a:r>
          </a:p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it-IT" sz="1200" b="1" i="0" u="none" strike="noStrike" cap="none" spc="0" normalizeH="0" baseline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400050" marR="0" lvl="0" indent="-3429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Wingdings" panose="05000000000000000000" pitchFamily="2" charset="2"/>
              <a:buChar char="q"/>
              <a:tabLst/>
              <a:defRPr/>
            </a:pPr>
            <a:r>
              <a:rPr kumimoji="0" lang="it-IT" sz="2400" b="1" i="0" u="sng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Principali riconoscimenti 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2006  Milano : B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enemerenza civica da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par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te del Comune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(Moratti)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 per l’attività sostegno diritto acqua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2008  Venezia  :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Premio internazionale </a:t>
            </a:r>
            <a:r>
              <a:rPr kumimoji="0" lang="it-IT" sz="2400" b="1" i="0" u="none" strike="noStrike" cap="none" spc="0" normalizeH="0" baseline="0" dirty="0" err="1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Ass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. Civiltà dell’acqua  per la campagna Portatori d’acqua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2011 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Bologna :  Premio Pianeta Acqua   della Regione Emilia Romagna</a:t>
            </a:r>
            <a:r>
              <a:rPr kumimoji="0" lang="en-US" sz="2400" b="1" i="0" u="none" strike="noStrike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</a:t>
            </a:r>
            <a:r>
              <a:rPr kumimoji="0" lang="it-IT" sz="2400" b="1" i="0" u="none" strike="noStrike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x attività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kumimoji="0" lang="it-IT" sz="2400" b="1" i="0" u="none" strike="noStrike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educative scuole</a:t>
            </a: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r>
              <a:rPr kumimoji="0" lang="it-IT" sz="2400" b="1" i="0" u="none" strike="noStrike" cap="none" spc="0" normalizeH="0" baseline="0" noProof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 Dal 2011  </a:t>
            </a:r>
            <a:r>
              <a:rPr kumimoji="0" lang="it-IT" sz="2400" b="1" i="0" u="none" strike="noStrike" cap="none" spc="0" normalizeH="0" baseline="0" dirty="0">
                <a:ln>
                  <a:noFill/>
                </a:ln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uLnTx/>
                <a:uFillTx/>
              </a:rPr>
              <a:t>Ric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onoscimento come stakeholder a difesa dell’acqua  (Parlamento, Utilitaria,  MM, CAP   )</a:t>
            </a:r>
            <a:endParaRPr kumimoji="0" lang="it-IT" sz="2400" b="1" i="0" u="none" strike="noStrike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L="0" marR="0" lvl="0" indent="-22860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buFont typeface="Arial" panose="020B0604020202020204" pitchFamily="34" charset="0"/>
              <a:buChar char="•"/>
              <a:tabLst/>
              <a:defRPr/>
            </a:pPr>
            <a:endParaRPr kumimoji="0" lang="en-US" sz="2400" b="1" i="0" u="none" strike="noStrike" cap="none" spc="0" normalizeH="0" baseline="0" noProof="0" dirty="0">
              <a:ln>
                <a:noFill/>
              </a:ln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uLnTx/>
              <a:uFillTx/>
            </a:endParaRPr>
          </a:p>
          <a:p>
            <a:pPr marR="0" lvl="0" fontAlgn="auto">
              <a:lnSpc>
                <a:spcPct val="90000"/>
              </a:lnSpc>
              <a:spcBef>
                <a:spcPts val="0"/>
              </a:spcBef>
              <a:spcAft>
                <a:spcPts val="600"/>
              </a:spcAft>
              <a:buClrTx/>
              <a:buSzTx/>
              <a:tabLst/>
              <a:defRPr/>
            </a:pPr>
            <a:endParaRPr kumimoji="0" lang="en-US" sz="2000" b="0" i="0" u="none" strike="noStrike" cap="none" spc="0" normalizeH="0" baseline="0" noProof="0" dirty="0">
              <a:ln>
                <a:noFill/>
              </a:ln>
              <a:effectLst/>
              <a:uLnTx/>
              <a:uFillTx/>
            </a:endParaRPr>
          </a:p>
        </p:txBody>
      </p:sp>
      <p:sp>
        <p:nvSpPr>
          <p:cNvPr id="4" name="CasellaDiTesto 3">
            <a:extLst>
              <a:ext uri="{FF2B5EF4-FFF2-40B4-BE49-F238E27FC236}">
                <a16:creationId xmlns:a16="http://schemas.microsoft.com/office/drawing/2014/main" id="{DC2D7DAA-727B-4AF1-935A-997A6563F47B}"/>
              </a:ext>
            </a:extLst>
          </p:cNvPr>
          <p:cNvSpPr txBox="1"/>
          <p:nvPr/>
        </p:nvSpPr>
        <p:spPr>
          <a:xfrm>
            <a:off x="1143000" y="6667500"/>
            <a:ext cx="2667000" cy="461665"/>
          </a:xfrm>
          <a:prstGeom prst="rect">
            <a:avLst/>
          </a:prstGeom>
          <a:solidFill>
            <a:srgbClr val="92D050"/>
          </a:solidFill>
        </p:spPr>
        <p:txBody>
          <a:bodyPr wrap="square" rtlCol="0">
            <a:spAutoFit/>
          </a:bodyPr>
          <a:lstStyle/>
          <a:p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CHI   SIAMO </a:t>
            </a:r>
          </a:p>
        </p:txBody>
      </p:sp>
      <p:sp>
        <p:nvSpPr>
          <p:cNvPr id="5" name="CasellaDiTesto 4">
            <a:extLst>
              <a:ext uri="{FF2B5EF4-FFF2-40B4-BE49-F238E27FC236}">
                <a16:creationId xmlns:a16="http://schemas.microsoft.com/office/drawing/2014/main" id="{8C489B39-3B9C-45F7-9A1E-83F2DD654D26}"/>
              </a:ext>
            </a:extLst>
          </p:cNvPr>
          <p:cNvSpPr txBox="1"/>
          <p:nvPr/>
        </p:nvSpPr>
        <p:spPr>
          <a:xfrm>
            <a:off x="1066800" y="6206130"/>
            <a:ext cx="2971800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hlinkClick r:id="rId3">
                  <a:extLst>
                    <a:ext uri="{A12FA001-AC4F-418D-AE19-62706E023703}">
                      <ahyp:hlinkClr xmlns:ahyp="http://schemas.microsoft.com/office/drawing/2018/hyperlinkcolor" val="tx"/>
                    </a:ext>
                  </a:extLst>
                </a:hlinkClick>
              </a:rPr>
              <a:t>  www.contrattoacqua.it</a:t>
            </a: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204268432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61C2A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2"/>
          <p:cNvSpPr txBox="1"/>
          <p:nvPr/>
        </p:nvSpPr>
        <p:spPr>
          <a:xfrm>
            <a:off x="539061" y="431225"/>
            <a:ext cx="16720239" cy="712470"/>
          </a:xfrm>
          <a:prstGeom prst="rect">
            <a:avLst/>
          </a:prstGeom>
        </p:spPr>
        <p:txBody>
          <a:bodyPr lIns="0" tIns="0" rIns="0" bIns="0" rtlCol="0" anchor="t">
            <a:spAutoFit/>
          </a:bodyPr>
          <a:lstStyle/>
          <a:p>
            <a:pPr algn="ctr">
              <a:lnSpc>
                <a:spcPts val="5880"/>
              </a:lnSpc>
              <a:spcBef>
                <a:spcPct val="0"/>
              </a:spcBef>
            </a:pPr>
            <a:r>
              <a:rPr lang="it-IT" sz="4200" b="1" dirty="0">
                <a:solidFill>
                  <a:srgbClr val="1D617A"/>
                </a:solidFill>
                <a:latin typeface="Poppins Bold Bold"/>
              </a:rPr>
              <a:t>I presupposti su cui si fonda questa Audizione</a:t>
            </a:r>
          </a:p>
        </p:txBody>
      </p:sp>
      <p:sp>
        <p:nvSpPr>
          <p:cNvPr id="9" name="TextBox 9"/>
          <p:cNvSpPr txBox="1"/>
          <p:nvPr/>
        </p:nvSpPr>
        <p:spPr>
          <a:xfrm>
            <a:off x="152400" y="2806978"/>
            <a:ext cx="6172200" cy="6459269"/>
          </a:xfrm>
          <a:prstGeom prst="rect">
            <a:avLst/>
          </a:prstGeom>
          <a:solidFill>
            <a:srgbClr val="00B0F0"/>
          </a:solidFill>
        </p:spPr>
        <p:txBody>
          <a:bodyPr wrap="square" lIns="0" tIns="0" rIns="0" bIns="0" rtlCol="0" anchor="t">
            <a:spAutoFit/>
          </a:bodyPr>
          <a:lstStyle/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"/>
            </a:pPr>
            <a:endParaRPr lang="it-IT" sz="1000" b="1" i="1" dirty="0"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lnSpc>
                <a:spcPct val="107000"/>
              </a:lnSpc>
              <a:spcAft>
                <a:spcPts val="800"/>
              </a:spcAft>
              <a:buFont typeface="Wingdings" panose="05000000000000000000" pitchFamily="2" charset="2"/>
              <a:buChar char="q"/>
            </a:pPr>
            <a:r>
              <a:rPr lang="it-IT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2010  ONU </a:t>
            </a:r>
            <a:r>
              <a:rPr lang="it-IT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- Riconoscimento</a:t>
            </a:r>
            <a:r>
              <a:rPr lang="it-IT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acqua come diritto umano, universale, autonomo </a:t>
            </a:r>
          </a:p>
          <a:p>
            <a:pPr lvl="0">
              <a:lnSpc>
                <a:spcPct val="107000"/>
              </a:lnSpc>
              <a:spcAft>
                <a:spcPts val="800"/>
              </a:spcAft>
            </a:pPr>
            <a:endParaRPr lang="it-IT" sz="2400" b="1" i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it-IT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2030-Obiettivi Agenda ONU SS: </a:t>
            </a:r>
          </a:p>
          <a:p>
            <a:pPr lvl="1"/>
            <a:r>
              <a:rPr lang="it-IT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Garantire a tutti  disponibilità e gestione sostenibile dell’acqua (6.1) e strutture igienico-sanitarie ( 6.2).</a:t>
            </a:r>
            <a:r>
              <a:rPr lang="it-IT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A</a:t>
            </a:r>
            <a:r>
              <a:rPr lang="it-IT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umentare entro  2030 l’efficienza </a:t>
            </a:r>
            <a:r>
              <a:rPr lang="it-IT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u</a:t>
            </a:r>
            <a:r>
              <a:rPr lang="it-IT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tilizzo acqua </a:t>
            </a:r>
            <a:r>
              <a:rPr lang="it-IT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……</a:t>
            </a:r>
            <a:r>
              <a:rPr lang="it-IT" sz="2400" b="1" i="1" dirty="0">
                <a:effectLst/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”(6.4)</a:t>
            </a:r>
          </a:p>
          <a:p>
            <a:pPr lvl="1"/>
            <a:endParaRPr lang="it-IT" sz="2400" b="1" dirty="0"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marL="342900" lvl="0" indent="-342900">
              <a:buFont typeface="Wingdings" panose="05000000000000000000" pitchFamily="2" charset="2"/>
              <a:buChar char="q"/>
            </a:pPr>
            <a:r>
              <a:rPr lang="it-IT" sz="2400" b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</a:t>
            </a:r>
            <a:r>
              <a:rPr lang="it-IT" sz="2400" b="1" i="1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Gennaio 2023  Europa</a:t>
            </a:r>
          </a:p>
          <a:p>
            <a:pPr lvl="0"/>
            <a:r>
              <a:rPr lang="it-IT" sz="2400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 </a:t>
            </a:r>
            <a:r>
              <a:rPr lang="it-IT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Recepimento </a:t>
            </a: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Direttiva UE(2020/218) : nuovi</a:t>
            </a:r>
          </a:p>
          <a:p>
            <a:pPr lvl="0"/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parametri qualità acqua per protezione salute </a:t>
            </a:r>
          </a:p>
          <a:p>
            <a:pPr lvl="0"/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umana; obbligo info</a:t>
            </a:r>
            <a:r>
              <a:rPr lang="it-IT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cittadini  qualità/prezzo;</a:t>
            </a:r>
          </a:p>
          <a:p>
            <a:pPr lvl="0"/>
            <a:r>
              <a:rPr lang="it-IT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attivazione  strumenti  partecipazione;</a:t>
            </a:r>
          </a:p>
          <a:p>
            <a:pPr lvl="0"/>
            <a:r>
              <a:rPr lang="it-IT" sz="2400" b="1" i="1" dirty="0">
                <a:latin typeface="Calibri" panose="020F050202020403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     accesso acqua negli spazi /luoghi pubblici</a:t>
            </a:r>
            <a:endParaRPr lang="en-US" sz="2400" b="1" i="1" dirty="0">
              <a:solidFill>
                <a:srgbClr val="61C2A2"/>
              </a:solidFill>
              <a:latin typeface="Poppins Light Bold"/>
              <a:ea typeface="Calibri" panose="020F0502020204030204" pitchFamily="34" charset="0"/>
              <a:cs typeface="Times New Roman" panose="02020603050405020304" pitchFamily="18" charset="0"/>
            </a:endParaRPr>
          </a:p>
          <a:p>
            <a:pPr lvl="0"/>
            <a:endParaRPr lang="en-US" sz="2400" b="1" i="1" dirty="0">
              <a:solidFill>
                <a:srgbClr val="61C2A2"/>
              </a:solidFill>
              <a:latin typeface="Poppins Light Bold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sp>
        <p:nvSpPr>
          <p:cNvPr id="11" name="TextBox 11"/>
          <p:cNvSpPr txBox="1"/>
          <p:nvPr/>
        </p:nvSpPr>
        <p:spPr>
          <a:xfrm>
            <a:off x="12704750" y="3162301"/>
            <a:ext cx="5218379" cy="6278642"/>
          </a:xfrm>
          <a:prstGeom prst="rect">
            <a:avLst/>
          </a:prstGeom>
          <a:solidFill>
            <a:srgbClr val="0070C0"/>
          </a:solidFill>
        </p:spPr>
        <p:txBody>
          <a:bodyPr wrap="square" lIns="0" tIns="0" rIns="0" bIns="0" rtlCol="0" anchor="t">
            <a:spAutoFit/>
          </a:bodyPr>
          <a:lstStyle/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it-IT" sz="2400" b="1" dirty="0">
              <a:solidFill>
                <a:srgbClr val="61C2A2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it-IT" sz="2400" b="1" dirty="0"/>
              <a:t>ARMONIZZARE E  INTEGRARE  POLITCIHE   AMBIENTALI  CON  </a:t>
            </a:r>
          </a:p>
          <a:p>
            <a:pPr>
              <a:spcBef>
                <a:spcPct val="0"/>
              </a:spcBef>
            </a:pPr>
            <a:r>
              <a:rPr lang="it-IT" sz="2400" b="1" dirty="0"/>
              <a:t>       &gt;  </a:t>
            </a:r>
            <a:r>
              <a:rPr lang="it-IT" sz="2400" b="1" i="1" dirty="0"/>
              <a:t>Transizione Ambientale</a:t>
            </a:r>
          </a:p>
          <a:p>
            <a:pPr>
              <a:spcBef>
                <a:spcPct val="0"/>
              </a:spcBef>
            </a:pPr>
            <a:r>
              <a:rPr lang="it-IT" sz="2400" b="1" i="1" dirty="0"/>
              <a:t>       &gt;   Prevenzione cambiamenti</a:t>
            </a:r>
          </a:p>
          <a:p>
            <a:pPr>
              <a:spcBef>
                <a:spcPct val="0"/>
              </a:spcBef>
            </a:pPr>
            <a:r>
              <a:rPr lang="it-IT" sz="2400" b="1" i="1" dirty="0"/>
              <a:t>           climatici</a:t>
            </a:r>
          </a:p>
          <a:p>
            <a:pPr>
              <a:spcBef>
                <a:spcPct val="0"/>
              </a:spcBef>
            </a:pPr>
            <a:r>
              <a:rPr lang="it-IT" sz="2400" b="1" i="1" dirty="0"/>
              <a:t>       &gt;  Tutela dell’acqua  e modelli</a:t>
            </a:r>
          </a:p>
          <a:p>
            <a:pPr>
              <a:spcBef>
                <a:spcPct val="0"/>
              </a:spcBef>
            </a:pPr>
            <a:r>
              <a:rPr lang="it-IT" sz="2400" b="1" i="1" dirty="0"/>
              <a:t>          gestionali  pubblici del SII </a:t>
            </a:r>
          </a:p>
          <a:p>
            <a:pPr>
              <a:spcBef>
                <a:spcPct val="0"/>
              </a:spcBef>
            </a:pPr>
            <a:endParaRPr lang="it-IT" sz="2400" b="1" i="1"/>
          </a:p>
          <a:p>
            <a:pPr>
              <a:spcBef>
                <a:spcPct val="0"/>
              </a:spcBef>
            </a:pPr>
            <a:endParaRPr lang="it-IT" sz="2400" b="1" dirty="0"/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v"/>
            </a:pPr>
            <a:r>
              <a:rPr lang="it-IT" sz="2400" b="1" i="1" dirty="0"/>
              <a:t> </a:t>
            </a:r>
            <a:r>
              <a:rPr lang="it-IT" sz="2400" b="1" dirty="0"/>
              <a:t>MILANO  PLASTIC  FREE</a:t>
            </a:r>
            <a:r>
              <a:rPr lang="it-IT" sz="2400" b="1" i="1" dirty="0"/>
              <a:t> </a:t>
            </a:r>
          </a:p>
          <a:p>
            <a:pPr>
              <a:spcBef>
                <a:spcPct val="0"/>
              </a:spcBef>
            </a:pPr>
            <a:r>
              <a:rPr lang="it-IT" sz="2400" b="1" i="1" dirty="0"/>
              <a:t>      &gt;  Attuazione direttiva UE Plastica                </a:t>
            </a:r>
          </a:p>
          <a:p>
            <a:pPr>
              <a:spcBef>
                <a:spcPct val="0"/>
              </a:spcBef>
            </a:pPr>
            <a:r>
              <a:rPr lang="it-IT" sz="2400" b="1" i="1" dirty="0"/>
              <a:t>      &gt;  Raccolta  e riuso 77%  imballaggi          </a:t>
            </a:r>
          </a:p>
          <a:p>
            <a:pPr>
              <a:spcBef>
                <a:spcPct val="0"/>
              </a:spcBef>
            </a:pPr>
            <a:r>
              <a:rPr lang="it-IT" sz="2400" b="1" i="1" dirty="0"/>
              <a:t>       PET entro 2025 e  90%  entro 2029. </a:t>
            </a:r>
          </a:p>
          <a:p>
            <a:pPr>
              <a:spcBef>
                <a:spcPct val="0"/>
              </a:spcBef>
            </a:pPr>
            <a:r>
              <a:rPr lang="it-IT" sz="2400" b="1" i="1" dirty="0"/>
              <a:t>       &gt;  Riuso 25 %  plastica PET  per nuove</a:t>
            </a:r>
          </a:p>
          <a:p>
            <a:pPr>
              <a:spcBef>
                <a:spcPct val="0"/>
              </a:spcBef>
            </a:pPr>
            <a:r>
              <a:rPr lang="it-IT" sz="2400" b="1" i="1" dirty="0"/>
              <a:t>       bottiglie nel 2025;  30%  entro 2030</a:t>
            </a:r>
          </a:p>
          <a:p>
            <a:pPr marL="342900" indent="-342900">
              <a:spcBef>
                <a:spcPct val="0"/>
              </a:spcBef>
              <a:buFont typeface="Wingdings" panose="05000000000000000000" pitchFamily="2" charset="2"/>
              <a:buChar char="v"/>
            </a:pPr>
            <a:endParaRPr lang="it-IT" sz="2400" i="1" dirty="0">
              <a:solidFill>
                <a:srgbClr val="61C2A2"/>
              </a:solidFill>
            </a:endParaRPr>
          </a:p>
        </p:txBody>
      </p:sp>
      <p:sp>
        <p:nvSpPr>
          <p:cNvPr id="12" name="CasellaDiTesto 11">
            <a:extLst>
              <a:ext uri="{FF2B5EF4-FFF2-40B4-BE49-F238E27FC236}">
                <a16:creationId xmlns:a16="http://schemas.microsoft.com/office/drawing/2014/main" id="{61535393-4D19-4048-8ED8-E6E2E528EDB2}"/>
              </a:ext>
            </a:extLst>
          </p:cNvPr>
          <p:cNvSpPr txBox="1"/>
          <p:nvPr/>
        </p:nvSpPr>
        <p:spPr>
          <a:xfrm>
            <a:off x="1447800" y="1582381"/>
            <a:ext cx="35052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SDG  6 ACQUA</a:t>
            </a:r>
          </a:p>
          <a:p>
            <a:pPr algn="ctr"/>
            <a:r>
              <a:rPr lang="it-IT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Milano città di acqua  </a:t>
            </a:r>
          </a:p>
        </p:txBody>
      </p:sp>
      <p:sp>
        <p:nvSpPr>
          <p:cNvPr id="14" name="CasellaDiTesto 13">
            <a:extLst>
              <a:ext uri="{FF2B5EF4-FFF2-40B4-BE49-F238E27FC236}">
                <a16:creationId xmlns:a16="http://schemas.microsoft.com/office/drawing/2014/main" id="{303ADE3D-7B83-448A-8691-676A7118DDE3}"/>
              </a:ext>
            </a:extLst>
          </p:cNvPr>
          <p:cNvSpPr txBox="1"/>
          <p:nvPr/>
        </p:nvSpPr>
        <p:spPr>
          <a:xfrm>
            <a:off x="7467600" y="1582380"/>
            <a:ext cx="4038600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SDG  11  CITTA’                  </a:t>
            </a:r>
            <a:r>
              <a:rPr lang="it-IT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Milano Città sostenibile </a:t>
            </a:r>
          </a:p>
        </p:txBody>
      </p:sp>
      <p:sp>
        <p:nvSpPr>
          <p:cNvPr id="16" name="CasellaDiTesto 15">
            <a:extLst>
              <a:ext uri="{FF2B5EF4-FFF2-40B4-BE49-F238E27FC236}">
                <a16:creationId xmlns:a16="http://schemas.microsoft.com/office/drawing/2014/main" id="{6A092C68-623E-445F-B495-65AEF151DEC5}"/>
              </a:ext>
            </a:extLst>
          </p:cNvPr>
          <p:cNvSpPr txBox="1"/>
          <p:nvPr/>
        </p:nvSpPr>
        <p:spPr>
          <a:xfrm>
            <a:off x="6705600" y="3162301"/>
            <a:ext cx="5218379" cy="6370975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marL="285750" indent="-285750">
              <a:buFont typeface="Wingdings" panose="05000000000000000000" pitchFamily="2" charset="2"/>
              <a:buChar char="ü"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MILANO : CITTA D’ACQUA </a:t>
            </a:r>
          </a:p>
          <a:p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&gt;  </a:t>
            </a: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Tutelare questo Patrimonio   </a:t>
            </a:r>
          </a:p>
          <a:p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CAMBIAMENTI CLIMATICI                       &gt; </a:t>
            </a: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Prevenzione  dal rischio di future crisi idriche  </a:t>
            </a:r>
          </a:p>
          <a:p>
            <a:endParaRPr lang="it-IT" sz="24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SVILUPPO SOSTENIBLE </a:t>
            </a:r>
          </a:p>
          <a:p>
            <a:r>
              <a:rPr lang="it-IT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&gt; </a:t>
            </a: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Adozione di una Agenda urbana</a:t>
            </a:r>
          </a:p>
          <a:p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di Milano e Città metropolitana e di</a:t>
            </a:r>
          </a:p>
          <a:p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buone pratiche </a:t>
            </a:r>
          </a:p>
          <a:p>
            <a:endParaRPr lang="it-IT" sz="2400" i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342900" indent="-342900">
              <a:buFont typeface="Wingdings" panose="05000000000000000000" pitchFamily="2" charset="2"/>
              <a:buChar char="ü"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RETE NAZIONALI CITTA  </a:t>
            </a:r>
          </a:p>
          <a:p>
            <a:r>
              <a:rPr lang="it-IT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&gt;  </a:t>
            </a:r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Adozione da Comuni  Carta Diritto</a:t>
            </a:r>
          </a:p>
          <a:p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all’acqua e di un  Piano di azione    </a:t>
            </a:r>
          </a:p>
          <a:p>
            <a:r>
              <a:rPr lang="it-IT" sz="2400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con azioni concrete</a:t>
            </a:r>
          </a:p>
          <a:p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</a:p>
        </p:txBody>
      </p:sp>
      <p:sp>
        <p:nvSpPr>
          <p:cNvPr id="10" name="CasellaDiTesto 9">
            <a:extLst>
              <a:ext uri="{FF2B5EF4-FFF2-40B4-BE49-F238E27FC236}">
                <a16:creationId xmlns:a16="http://schemas.microsoft.com/office/drawing/2014/main" id="{5E69EC29-9F0B-4AD9-93CB-D169EEA19544}"/>
              </a:ext>
            </a:extLst>
          </p:cNvPr>
          <p:cNvSpPr txBox="1"/>
          <p:nvPr/>
        </p:nvSpPr>
        <p:spPr>
          <a:xfrm>
            <a:off x="13358814" y="1852871"/>
            <a:ext cx="3924298" cy="95410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SDG 12  CONSUMI  </a:t>
            </a:r>
          </a:p>
          <a:p>
            <a:pPr algn="ctr"/>
            <a:r>
              <a:rPr lang="it-IT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Milano</a:t>
            </a:r>
            <a:r>
              <a:rPr lang="it-IT" sz="28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8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Città resiliente </a:t>
            </a:r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6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5151704" y="-763626"/>
            <a:ext cx="4215192" cy="4215192"/>
            <a:chOff x="0" y="0"/>
            <a:chExt cx="5620256" cy="5620256"/>
          </a:xfrm>
        </p:grpSpPr>
        <p:grpSp>
          <p:nvGrpSpPr>
            <p:cNvPr id="3" name="Group 3"/>
            <p:cNvGrpSpPr/>
            <p:nvPr/>
          </p:nvGrpSpPr>
          <p:grpSpPr>
            <a:xfrm rot="-2700000">
              <a:off x="-262175" y="1908310"/>
              <a:ext cx="6144605" cy="1803636"/>
              <a:chOff x="0" y="0"/>
              <a:chExt cx="1384518" cy="406400"/>
            </a:xfrm>
          </p:grpSpPr>
          <p:sp>
            <p:nvSpPr>
              <p:cNvPr id="4" name="Freeform 4"/>
              <p:cNvSpPr/>
              <p:nvPr/>
            </p:nvSpPr>
            <p:spPr>
              <a:xfrm>
                <a:off x="17780" y="22860"/>
                <a:ext cx="1359119" cy="360680"/>
              </a:xfrm>
              <a:custGeom>
                <a:avLst/>
                <a:gdLst/>
                <a:ahLst/>
                <a:cxnLst/>
                <a:rect l="l" t="t" r="r" b="b"/>
                <a:pathLst>
                  <a:path w="1359119" h="360680">
                    <a:moveTo>
                      <a:pt x="1359119" y="180340"/>
                    </a:moveTo>
                    <a:cubicBezTo>
                      <a:pt x="1359119" y="81280"/>
                      <a:pt x="1279109" y="0"/>
                      <a:pt x="1178779" y="0"/>
                    </a:cubicBezTo>
                    <a:lnTo>
                      <a:pt x="172720" y="0"/>
                    </a:lnTo>
                    <a:lnTo>
                      <a:pt x="172720" y="1270"/>
                    </a:lnTo>
                    <a:cubicBezTo>
                      <a:pt x="76200" y="5080"/>
                      <a:pt x="0" y="83820"/>
                      <a:pt x="0" y="180340"/>
                    </a:cubicBezTo>
                    <a:cubicBezTo>
                      <a:pt x="0" y="276860"/>
                      <a:pt x="77470" y="355600"/>
                      <a:pt x="172720" y="359410"/>
                    </a:cubicBezTo>
                    <a:lnTo>
                      <a:pt x="172720" y="360680"/>
                    </a:lnTo>
                    <a:lnTo>
                      <a:pt x="1178778" y="360680"/>
                    </a:lnTo>
                    <a:cubicBezTo>
                      <a:pt x="1277838" y="360680"/>
                      <a:pt x="1359118" y="279400"/>
                      <a:pt x="1359118" y="180340"/>
                    </a:cubicBezTo>
                    <a:close/>
                  </a:path>
                </a:pathLst>
              </a:custGeom>
              <a:solidFill>
                <a:srgbClr val="61C2A2"/>
              </a:solidFill>
            </p:spPr>
          </p:sp>
        </p:grpSp>
        <p:grpSp>
          <p:nvGrpSpPr>
            <p:cNvPr id="5" name="Group 5"/>
            <p:cNvGrpSpPr/>
            <p:nvPr/>
          </p:nvGrpSpPr>
          <p:grpSpPr>
            <a:xfrm rot="-2700000">
              <a:off x="368260" y="1423043"/>
              <a:ext cx="3740576" cy="1803636"/>
              <a:chOff x="0" y="0"/>
              <a:chExt cx="842836" cy="406400"/>
            </a:xfrm>
          </p:grpSpPr>
          <p:sp>
            <p:nvSpPr>
              <p:cNvPr id="6" name="Freeform 6"/>
              <p:cNvSpPr/>
              <p:nvPr/>
            </p:nvSpPr>
            <p:spPr>
              <a:xfrm>
                <a:off x="17780" y="22860"/>
                <a:ext cx="817436" cy="360680"/>
              </a:xfrm>
              <a:custGeom>
                <a:avLst/>
                <a:gdLst/>
                <a:ahLst/>
                <a:cxnLst/>
                <a:rect l="l" t="t" r="r" b="b"/>
                <a:pathLst>
                  <a:path w="817436" h="360680">
                    <a:moveTo>
                      <a:pt x="817436" y="180340"/>
                    </a:moveTo>
                    <a:cubicBezTo>
                      <a:pt x="817436" y="81280"/>
                      <a:pt x="737426" y="0"/>
                      <a:pt x="637096" y="0"/>
                    </a:cubicBezTo>
                    <a:lnTo>
                      <a:pt x="172720" y="0"/>
                    </a:lnTo>
                    <a:lnTo>
                      <a:pt x="172720" y="1270"/>
                    </a:lnTo>
                    <a:cubicBezTo>
                      <a:pt x="76200" y="5080"/>
                      <a:pt x="0" y="83820"/>
                      <a:pt x="0" y="180340"/>
                    </a:cubicBezTo>
                    <a:cubicBezTo>
                      <a:pt x="0" y="276860"/>
                      <a:pt x="77470" y="355600"/>
                      <a:pt x="172720" y="359410"/>
                    </a:cubicBezTo>
                    <a:lnTo>
                      <a:pt x="172720" y="360680"/>
                    </a:lnTo>
                    <a:lnTo>
                      <a:pt x="637096" y="360680"/>
                    </a:lnTo>
                    <a:cubicBezTo>
                      <a:pt x="736156" y="360680"/>
                      <a:pt x="817436" y="279400"/>
                      <a:pt x="817436" y="180340"/>
                    </a:cubicBezTo>
                    <a:close/>
                  </a:path>
                </a:pathLst>
              </a:custGeom>
              <a:solidFill>
                <a:srgbClr val="DBEFE1"/>
              </a:solidFill>
            </p:spPr>
          </p:sp>
        </p:grpSp>
      </p:grpSp>
      <p:grpSp>
        <p:nvGrpSpPr>
          <p:cNvPr id="12" name="Group 12"/>
          <p:cNvGrpSpPr/>
          <p:nvPr/>
        </p:nvGrpSpPr>
        <p:grpSpPr>
          <a:xfrm>
            <a:off x="5953492" y="332489"/>
            <a:ext cx="4786106" cy="2693098"/>
            <a:chOff x="0" y="0"/>
            <a:chExt cx="6350000" cy="6350000"/>
          </a:xfrm>
        </p:grpSpPr>
        <p:sp>
          <p:nvSpPr>
            <p:cNvPr id="13" name="Freeform 13"/>
            <p:cNvSpPr/>
            <p:nvPr/>
          </p:nvSpPr>
          <p:spPr>
            <a:xfrm>
              <a:off x="14167" y="0"/>
              <a:ext cx="6321665" cy="6350000"/>
            </a:xfrm>
            <a:custGeom>
              <a:avLst/>
              <a:gdLst/>
              <a:ahLst/>
              <a:cxnLst/>
              <a:rect l="l" t="t" r="r" b="b"/>
              <a:pathLst>
                <a:path w="6321665" h="6350000">
                  <a:moveTo>
                    <a:pt x="3160833" y="0"/>
                  </a:moveTo>
                  <a:lnTo>
                    <a:pt x="3160833" y="0"/>
                  </a:lnTo>
                  <a:cubicBezTo>
                    <a:pt x="4908795" y="7817"/>
                    <a:pt x="6321666" y="1427021"/>
                    <a:pt x="6321666" y="3175000"/>
                  </a:cubicBezTo>
                  <a:cubicBezTo>
                    <a:pt x="6321666" y="4922979"/>
                    <a:pt x="4908795" y="6342183"/>
                    <a:pt x="3160833" y="6350000"/>
                  </a:cubicBezTo>
                  <a:cubicBezTo>
                    <a:pt x="1412871" y="6342183"/>
                    <a:pt x="0" y="4922979"/>
                    <a:pt x="0" y="3175000"/>
                  </a:cubicBezTo>
                  <a:cubicBezTo>
                    <a:pt x="0" y="1427021"/>
                    <a:pt x="1412871" y="7817"/>
                    <a:pt x="3160833" y="0"/>
                  </a:cubicBezTo>
                  <a:close/>
                </a:path>
              </a:pathLst>
            </a:custGeom>
            <a:solidFill>
              <a:srgbClr val="DBEFE1"/>
            </a:solidFill>
          </p:spPr>
          <p:txBody>
            <a:bodyPr/>
            <a:lstStyle/>
            <a:p>
              <a:endParaRPr lang="it-IT" dirty="0"/>
            </a:p>
          </p:txBody>
        </p:sp>
      </p:grpSp>
      <p:sp>
        <p:nvSpPr>
          <p:cNvPr id="14" name="TextBox 14"/>
          <p:cNvSpPr txBox="1"/>
          <p:nvPr/>
        </p:nvSpPr>
        <p:spPr>
          <a:xfrm>
            <a:off x="6223227" y="848575"/>
            <a:ext cx="4191000" cy="1807611"/>
          </a:xfrm>
          <a:prstGeom prst="rect">
            <a:avLst/>
          </a:prstGeom>
        </p:spPr>
        <p:txBody>
          <a:bodyPr wrap="square" lIns="0" tIns="0" rIns="0" bIns="0" rtlCol="0" anchor="t">
            <a:spAutoFit/>
          </a:bodyPr>
          <a:lstStyle/>
          <a:p>
            <a:pPr algn="ctr">
              <a:lnSpc>
                <a:spcPts val="4799"/>
              </a:lnSpc>
            </a:pPr>
            <a:r>
              <a:rPr lang="it-IT" sz="3199" i="1" dirty="0">
                <a:solidFill>
                  <a:srgbClr val="1D617A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Poppins Light"/>
              </a:rPr>
              <a:t>Cosa chiediamo attraverso questa Audizione</a:t>
            </a:r>
          </a:p>
        </p:txBody>
      </p:sp>
      <p:grpSp>
        <p:nvGrpSpPr>
          <p:cNvPr id="15" name="Group 15"/>
          <p:cNvGrpSpPr/>
          <p:nvPr/>
        </p:nvGrpSpPr>
        <p:grpSpPr>
          <a:xfrm>
            <a:off x="1028700" y="2779108"/>
            <a:ext cx="15174424" cy="3772029"/>
            <a:chOff x="0" y="0"/>
            <a:chExt cx="20232565" cy="5029372"/>
          </a:xfrm>
        </p:grpSpPr>
        <p:sp>
          <p:nvSpPr>
            <p:cNvPr id="16" name="TextBox 16"/>
            <p:cNvSpPr txBox="1"/>
            <p:nvPr/>
          </p:nvSpPr>
          <p:spPr>
            <a:xfrm>
              <a:off x="0" y="0"/>
              <a:ext cx="20232565" cy="1125141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6720"/>
                </a:lnSpc>
              </a:pPr>
              <a:endParaRPr/>
            </a:p>
          </p:txBody>
        </p:sp>
        <p:sp>
          <p:nvSpPr>
            <p:cNvPr id="17" name="TextBox 17"/>
            <p:cNvSpPr txBox="1"/>
            <p:nvPr/>
          </p:nvSpPr>
          <p:spPr>
            <a:xfrm>
              <a:off x="0" y="1345578"/>
              <a:ext cx="20232565" cy="3683794"/>
            </a:xfrm>
            <a:prstGeom prst="rect">
              <a:avLst/>
            </a:prstGeom>
          </p:spPr>
          <p:txBody>
            <a:bodyPr lIns="0" tIns="0" rIns="0" bIns="0" rtlCol="0" anchor="t">
              <a:spAutoFit/>
            </a:bodyPr>
            <a:lstStyle/>
            <a:p>
              <a:pPr algn="ctr">
                <a:lnSpc>
                  <a:spcPts val="4499"/>
                </a:lnSpc>
              </a:pPr>
              <a:endParaRPr/>
            </a:p>
            <a:p>
              <a:pPr algn="ctr">
                <a:lnSpc>
                  <a:spcPts val="4499"/>
                </a:lnSpc>
              </a:pPr>
              <a:endParaRPr/>
            </a:p>
            <a:p>
              <a:pPr algn="ctr">
                <a:lnSpc>
                  <a:spcPts val="4499"/>
                </a:lnSpc>
              </a:pPr>
              <a:endParaRPr/>
            </a:p>
            <a:p>
              <a:pPr algn="ctr">
                <a:lnSpc>
                  <a:spcPts val="4500"/>
                </a:lnSpc>
              </a:pPr>
              <a:endParaRPr/>
            </a:p>
            <a:p>
              <a:pPr algn="ctr">
                <a:lnSpc>
                  <a:spcPts val="4500"/>
                </a:lnSpc>
              </a:pPr>
              <a:endParaRPr/>
            </a:p>
          </p:txBody>
        </p:sp>
      </p:grpSp>
      <p:pic>
        <p:nvPicPr>
          <p:cNvPr id="24" name="Immagine 23">
            <a:extLst>
              <a:ext uri="{FF2B5EF4-FFF2-40B4-BE49-F238E27FC236}">
                <a16:creationId xmlns:a16="http://schemas.microsoft.com/office/drawing/2014/main" id="{86A63315-1C7A-4603-BAE6-F27CB4879BB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297784" y="332489"/>
            <a:ext cx="1792379" cy="1755800"/>
          </a:xfrm>
          <a:prstGeom prst="rect">
            <a:avLst/>
          </a:prstGeom>
        </p:spPr>
      </p:pic>
      <p:pic>
        <p:nvPicPr>
          <p:cNvPr id="27" name="Immagine 26">
            <a:extLst>
              <a:ext uri="{FF2B5EF4-FFF2-40B4-BE49-F238E27FC236}">
                <a16:creationId xmlns:a16="http://schemas.microsoft.com/office/drawing/2014/main" id="{767484D0-62D0-4C26-AFCF-E438DC7FC65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571262" y="4313783"/>
            <a:ext cx="2109399" cy="2101945"/>
          </a:xfrm>
          <a:prstGeom prst="rect">
            <a:avLst/>
          </a:prstGeom>
        </p:spPr>
      </p:pic>
      <p:pic>
        <p:nvPicPr>
          <p:cNvPr id="28" name="Immagine 27">
            <a:extLst>
              <a:ext uri="{FF2B5EF4-FFF2-40B4-BE49-F238E27FC236}">
                <a16:creationId xmlns:a16="http://schemas.microsoft.com/office/drawing/2014/main" id="{3AE3A4FC-1F3B-4A49-BB12-25679835D886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8615912" y="4313783"/>
            <a:ext cx="2109399" cy="2109399"/>
          </a:xfrm>
          <a:prstGeom prst="rect">
            <a:avLst/>
          </a:prstGeom>
        </p:spPr>
      </p:pic>
      <p:sp>
        <p:nvSpPr>
          <p:cNvPr id="29" name="CasellaDiTesto 28">
            <a:extLst>
              <a:ext uri="{FF2B5EF4-FFF2-40B4-BE49-F238E27FC236}">
                <a16:creationId xmlns:a16="http://schemas.microsoft.com/office/drawing/2014/main" id="{EFC46C49-D387-4DE9-8A41-E48CB09949EF}"/>
              </a:ext>
            </a:extLst>
          </p:cNvPr>
          <p:cNvSpPr txBox="1"/>
          <p:nvPr/>
        </p:nvSpPr>
        <p:spPr>
          <a:xfrm>
            <a:off x="7226073" y="6968287"/>
            <a:ext cx="51945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ADESIONE  ALLA CARTA DELLE CITTA’ PER IL DIRITTO UMANO ALL’’ACQUA</a:t>
            </a:r>
          </a:p>
          <a:p>
            <a:pPr marL="342900" indent="-342900">
              <a:buFont typeface="Wingdings" panose="05000000000000000000" pitchFamily="2" charset="2"/>
              <a:buChar char="v"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DEFINIZIONE DI UNA AGENDA URBANA METROPOLITANA A SOSTEGNO DELL’ACQUA COME DIRITTO E BENE  COMUNE </a:t>
            </a:r>
            <a:r>
              <a:rPr lang="it-IT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 GARANTIRE FUTURE GENERAZIONI</a:t>
            </a:r>
          </a:p>
        </p:txBody>
      </p:sp>
      <p:sp>
        <p:nvSpPr>
          <p:cNvPr id="30" name="CasellaDiTesto 29">
            <a:extLst>
              <a:ext uri="{FF2B5EF4-FFF2-40B4-BE49-F238E27FC236}">
                <a16:creationId xmlns:a16="http://schemas.microsoft.com/office/drawing/2014/main" id="{D4F7E32E-9FA4-4B29-BC65-69E559094D12}"/>
              </a:ext>
            </a:extLst>
          </p:cNvPr>
          <p:cNvSpPr txBox="1"/>
          <p:nvPr/>
        </p:nvSpPr>
        <p:spPr>
          <a:xfrm>
            <a:off x="1028699" y="6867888"/>
            <a:ext cx="5194527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IMPLEMENTAZIONE COMMA 6   ART. 79  STATUTO COMUNALE 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UNIFICAZONE DELLA GESTIONE DEL SERVIZIO IDRICO</a:t>
            </a:r>
          </a:p>
          <a:p>
            <a:pPr marL="342900" indent="-342900" algn="ctr">
              <a:buFont typeface="Wingdings" panose="05000000000000000000" pitchFamily="2" charset="2"/>
              <a:buChar char="v"/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TUTELARE  LE SOCIETA’ DI GESTIONE PUBBLICA SII DI MILANO </a:t>
            </a:r>
          </a:p>
          <a:p>
            <a:pPr algn="ctr"/>
            <a:r>
              <a:rPr lang="it-IT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DAI RISCHI ART 6 -DL CONCORRENZA</a:t>
            </a:r>
          </a:p>
        </p:txBody>
      </p:sp>
      <p:pic>
        <p:nvPicPr>
          <p:cNvPr id="31" name="Immagine 30">
            <a:extLst>
              <a:ext uri="{FF2B5EF4-FFF2-40B4-BE49-F238E27FC236}">
                <a16:creationId xmlns:a16="http://schemas.microsoft.com/office/drawing/2014/main" id="{63E84B2C-FB66-4BCC-A2EC-1A9C2B1CC0A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4364973" y="4240858"/>
            <a:ext cx="2182324" cy="2182324"/>
          </a:xfrm>
          <a:prstGeom prst="rect">
            <a:avLst/>
          </a:prstGeom>
        </p:spPr>
      </p:pic>
      <p:sp>
        <p:nvSpPr>
          <p:cNvPr id="33" name="CasellaDiTesto 32">
            <a:extLst>
              <a:ext uri="{FF2B5EF4-FFF2-40B4-BE49-F238E27FC236}">
                <a16:creationId xmlns:a16="http://schemas.microsoft.com/office/drawing/2014/main" id="{04FC456F-D119-4941-A48E-5022AC917081}"/>
              </a:ext>
            </a:extLst>
          </p:cNvPr>
          <p:cNvSpPr txBox="1"/>
          <p:nvPr/>
        </p:nvSpPr>
        <p:spPr>
          <a:xfrm>
            <a:off x="13182600" y="6968287"/>
            <a:ext cx="46482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it-IT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PROMOZIONE ACQUA DI RETE E RIDUZIONE RIFIUTI PLATICA  ATTRAVERSO :</a:t>
            </a:r>
          </a:p>
          <a:p>
            <a:pPr marL="285750" indent="-285750" algn="ctr">
              <a:buFontTx/>
              <a:buChar char="-"/>
            </a:pPr>
            <a:r>
              <a:rPr lang="it-IT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Food Policy </a:t>
            </a:r>
          </a:p>
          <a:p>
            <a:pPr marL="285750" indent="-285750" algn="ctr">
              <a:buFontTx/>
              <a:buChar char="-"/>
            </a:pPr>
            <a:r>
              <a:rPr lang="it-IT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Strategia Urbana Resilienza </a:t>
            </a:r>
          </a:p>
          <a:p>
            <a:pPr algn="ctr"/>
            <a:r>
              <a:rPr lang="it-IT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-   Transizione Ambientale (Città resilienti, Plastic Free)</a:t>
            </a:r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1D617A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2"/>
          <p:cNvGrpSpPr/>
          <p:nvPr/>
        </p:nvGrpSpPr>
        <p:grpSpPr>
          <a:xfrm>
            <a:off x="1028698" y="2019299"/>
            <a:ext cx="6743702" cy="2819402"/>
            <a:chOff x="0" y="39199"/>
            <a:chExt cx="1913890" cy="770471"/>
          </a:xfrm>
        </p:grpSpPr>
        <p:sp>
          <p:nvSpPr>
            <p:cNvPr id="3" name="Freeform 3"/>
            <p:cNvSpPr/>
            <p:nvPr/>
          </p:nvSpPr>
          <p:spPr>
            <a:xfrm>
              <a:off x="0" y="39199"/>
              <a:ext cx="1913890" cy="770471"/>
            </a:xfrm>
            <a:custGeom>
              <a:avLst/>
              <a:gdLst/>
              <a:ahLst/>
              <a:cxnLst/>
              <a:rect l="l" t="t" r="r" b="b"/>
              <a:pathLst>
                <a:path w="1913890" h="736493">
                  <a:moveTo>
                    <a:pt x="0" y="0"/>
                  </a:moveTo>
                  <a:lnTo>
                    <a:pt x="1913890" y="0"/>
                  </a:lnTo>
                  <a:lnTo>
                    <a:pt x="1913890" y="736493"/>
                  </a:lnTo>
                  <a:lnTo>
                    <a:pt x="0" y="736493"/>
                  </a:lnTo>
                  <a:close/>
                </a:path>
              </a:pathLst>
            </a:custGeom>
            <a:solidFill>
              <a:schemeClr val="tx2">
                <a:lumMod val="20000"/>
                <a:lumOff val="80000"/>
              </a:schemeClr>
            </a:solidFill>
          </p:spPr>
          <p:txBody>
            <a:bodyPr/>
            <a:lstStyle/>
            <a:p>
              <a:r>
                <a:rPr 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2018- IL CICMA ELABORA, CON SUPPORTO DOCENTI  UNIVERSITARI, DUE STRUMENTI PER IMPLEMENTARE RISOLUZIONE ONU DEL 2010</a:t>
              </a:r>
            </a:p>
            <a:p>
              <a:endPara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 PROPOSTA DEL PROTOCCO OPZIONALE PIDESC  PER LA CONCRETIZZAZIONE DIRITTO ALL’ACQUA A LIVELLO STATI</a:t>
              </a:r>
            </a:p>
            <a:p>
              <a:endPara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LA  1 VERSIONE DELLA CARTA DELLE CITTA’ PER IMPLEMENTARE IL DIRITTO UMANO ALL’ACQUA . AGGIORNAMENTO A SEGUITO IMPUT CITTA . VERSIONE ATTUALE 2020</a:t>
              </a:r>
            </a:p>
          </p:txBody>
        </p:sp>
      </p:grpSp>
      <p:grpSp>
        <p:nvGrpSpPr>
          <p:cNvPr id="9" name="Group 9"/>
          <p:cNvGrpSpPr/>
          <p:nvPr/>
        </p:nvGrpSpPr>
        <p:grpSpPr>
          <a:xfrm>
            <a:off x="914399" y="5182796"/>
            <a:ext cx="7239000" cy="4456505"/>
            <a:chOff x="-41204" y="-46775"/>
            <a:chExt cx="2159697" cy="1624802"/>
          </a:xfrm>
        </p:grpSpPr>
        <p:sp>
          <p:nvSpPr>
            <p:cNvPr id="10" name="Freeform 10"/>
            <p:cNvSpPr/>
            <p:nvPr/>
          </p:nvSpPr>
          <p:spPr>
            <a:xfrm>
              <a:off x="-41204" y="-46775"/>
              <a:ext cx="2159697" cy="1624802"/>
            </a:xfrm>
            <a:custGeom>
              <a:avLst/>
              <a:gdLst/>
              <a:ahLst/>
              <a:cxnLst/>
              <a:rect l="l" t="t" r="r" b="b"/>
              <a:pathLst>
                <a:path w="1913890" h="736493">
                  <a:moveTo>
                    <a:pt x="0" y="0"/>
                  </a:moveTo>
                  <a:lnTo>
                    <a:pt x="1913890" y="0"/>
                  </a:lnTo>
                  <a:lnTo>
                    <a:pt x="1913890" y="736493"/>
                  </a:lnTo>
                  <a:lnTo>
                    <a:pt x="0" y="736493"/>
                  </a:lnTo>
                  <a:close/>
                </a:path>
              </a:pathLst>
            </a:custGeom>
            <a:solidFill>
              <a:srgbClr val="FFFF00"/>
            </a:solidFill>
          </p:spPr>
          <p:txBody>
            <a:bodyPr/>
            <a:lstStyle/>
            <a:p>
              <a:r>
                <a:rPr lang="it-IT" dirty="0"/>
                <a:t> </a:t>
              </a:r>
              <a:r>
                <a:rPr 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CARTA CITTA PER IL DIRITTO ALL’ACQUA :  RICONOSCIMENTI  </a:t>
              </a:r>
            </a:p>
            <a:p>
              <a:r>
                <a:rPr 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</a:t>
              </a:r>
            </a:p>
            <a:p>
              <a:pPr marL="285750" indent="-285750">
                <a:buFont typeface="Wingdings" panose="05000000000000000000" pitchFamily="2" charset="2"/>
                <a:buChar char="v"/>
              </a:pPr>
              <a:r>
                <a:rPr lang="it-IT" sz="20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RETI DI CITTA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OTTOBRE-NOVEMBRE 2018  : ADESIONE ALLA CARTA DA PARTE DELLE ASSEMBLEE DEL COORDINAMENTO AGENDA 21 LOCALI  E DELLA RETE DELLE CITTA SANE-OMS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2019  : PRESSENTAZIONE CARTA A ANCI NAZIONALE E LOMBARDIA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OTTOBRE 2020 –ASSISI- LA CARTA VIENE CONDIVISA CON LA RETE DEGLI ENTI LOCALI PER LA PACE E DIRITT UMANI</a:t>
              </a:r>
            </a:p>
            <a:p>
              <a:endParaRPr lang="it-IT" sz="2000" u="sng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endParaRPr>
            </a:p>
            <a:p>
              <a:pPr marL="285750" indent="-285750">
                <a:buFont typeface="Wingdings" panose="05000000000000000000" pitchFamily="2" charset="2"/>
                <a:buChar char="v"/>
              </a:pPr>
              <a:r>
                <a:rPr lang="it-IT" sz="2000" u="sng" dirty="0"/>
                <a:t> </a:t>
              </a:r>
              <a:r>
                <a:rPr lang="it-IT" sz="2000" b="1" u="sng" dirty="0" err="1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ASViS</a:t>
              </a:r>
              <a:r>
                <a:rPr lang="it-IT" sz="2000" b="1" u="sng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( ALLEANZA PER LO SVILUPPO SOSTENIBILE)</a:t>
              </a:r>
            </a:p>
            <a:p>
              <a:r>
                <a:rPr 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     LA CARTA VIENE PROPOSTA 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DA AGENDE URBANE DI SVILUPPO SOSTENIBILE  Ediz. 2019, 2020, 2021</a:t>
              </a:r>
            </a:p>
            <a:p>
              <a:pPr marL="285750" indent="-285750">
                <a:buFont typeface="Wingdings" panose="05000000000000000000" pitchFamily="2" charset="2"/>
                <a:buChar char="Ø"/>
              </a:pPr>
              <a:r>
                <a:rPr lang="it-IT" b="1" dirty="0"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</a:rPr>
                <a:t>COME RACCOMANDAZIONI PER LE CITTA’ NEI RAPPORTI NAZIONALI  Ediz. 2020 e 2021 </a:t>
              </a:r>
            </a:p>
            <a:p>
              <a:endParaRPr lang="it-IT" dirty="0"/>
            </a:p>
            <a:p>
              <a:endParaRPr lang="it-IT" dirty="0"/>
            </a:p>
          </p:txBody>
        </p:sp>
      </p:grpSp>
      <p:sp>
        <p:nvSpPr>
          <p:cNvPr id="20" name="CasellaDiTesto 19">
            <a:extLst>
              <a:ext uri="{FF2B5EF4-FFF2-40B4-BE49-F238E27FC236}">
                <a16:creationId xmlns:a16="http://schemas.microsoft.com/office/drawing/2014/main" id="{D90F3D76-71EA-47E3-87AB-31BCBA596A14}"/>
              </a:ext>
            </a:extLst>
          </p:cNvPr>
          <p:cNvSpPr txBox="1"/>
          <p:nvPr/>
        </p:nvSpPr>
        <p:spPr>
          <a:xfrm>
            <a:off x="5103330" y="432641"/>
            <a:ext cx="8763000" cy="958404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it-IT" sz="2400" dirty="0"/>
              <a:t>    </a:t>
            </a: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LA  CARTA DELLE CITTA PER IL DIRITTO UMANO ALL’ACQUA </a:t>
            </a:r>
          </a:p>
          <a:p>
            <a:pPr>
              <a:lnSpc>
                <a:spcPct val="150000"/>
              </a:lnSpc>
            </a:pPr>
            <a:r>
              <a:rPr lang="it-IT" sz="24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                </a:t>
            </a:r>
            <a:r>
              <a:rPr lang="it-IT" sz="2400" b="1" i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IL  PERCORSO AVVIATO  con il COMUNE DI MILANO  </a:t>
            </a:r>
          </a:p>
        </p:txBody>
      </p:sp>
      <p:sp>
        <p:nvSpPr>
          <p:cNvPr id="24" name="CasellaDiTesto 23">
            <a:extLst>
              <a:ext uri="{FF2B5EF4-FFF2-40B4-BE49-F238E27FC236}">
                <a16:creationId xmlns:a16="http://schemas.microsoft.com/office/drawing/2014/main" id="{D6B754BC-4A9D-42EC-9D7E-3B5F9FFE127D}"/>
              </a:ext>
            </a:extLst>
          </p:cNvPr>
          <p:cNvSpPr txBox="1"/>
          <p:nvPr/>
        </p:nvSpPr>
        <p:spPr>
          <a:xfrm>
            <a:off x="9067801" y="2252488"/>
            <a:ext cx="8762999" cy="7571303"/>
          </a:xfrm>
          <a:prstGeom prst="rect">
            <a:avLst/>
          </a:prstGeom>
          <a:solidFill>
            <a:schemeClr val="bg2"/>
          </a:solidFill>
        </p:spPr>
        <p:txBody>
          <a:bodyPr wrap="square">
            <a:spAutoFit/>
          </a:bodyPr>
          <a:lstStyle/>
          <a:p>
            <a:endParaRPr lang="it-IT" dirty="0"/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5 GIUGNO 2018 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SEMINARIO DI LANCIO DELLA CARTA CON  PATROCINIO COMUNE DI MILANO ( ASS. AMBIENTE –GRANELLI)  </a:t>
            </a:r>
          </a:p>
          <a:p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GENNAIO 2019/2021</a:t>
            </a: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ASSESSORATIO AMBIENTE DIVENTA PARTNER DEL PROGETTO « LE CITTA’E LA GESTIONE SOSTENIBILE DELL’ACQUA» A SUPPORTO DELLA CARTA  </a:t>
            </a:r>
          </a:p>
          <a:p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22 MARZO 2019 (GMA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) Assessore GRANELLI PARTECIPA  SEMINARIO PUBBLICO E ANNUCIA CHE E’ STATA PREDISPOSTA UNA DELIBERA DI ADESIONE ALLA CARTA DELLE CITTA’ PER IL DIRITTO UMANO ACQUA</a:t>
            </a:r>
          </a:p>
          <a:p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APRILE 2019 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LA SEGRETERIA DELLA GIUNTA SOSPENDE  PRESENTAZIONE CONSIGLIO DELIBERA </a:t>
            </a: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GIUGNO 2019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PROROGA DELIBERA PER  PROCESSO  RIORGANIZZAZIONE  DELEGHE</a:t>
            </a:r>
          </a:p>
          <a:p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SETTEMBRE 2019</a:t>
            </a:r>
            <a:r>
              <a:rPr lang="it-IT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 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CICMA INCONTRA  CAPO DI GABINETTO .VIENE  DELEGATO  UN COORDINATORE ASS. TRANSIZIONE A SEGUIRE IL  PROGETTO E  L’ITER APPROVAZIONE CARTA DELLE CITTA’ PER IL DIRITTO UMANO ALL’ACQUA</a:t>
            </a:r>
          </a:p>
          <a:p>
            <a:endParaRPr lang="it-IT" sz="20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FEBBAIO 2020</a:t>
            </a:r>
            <a:r>
              <a:rPr lang="it-IT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.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COORDINATORE ASS. TRANSIZIONE PARTECIPA AL TAVOLO MULTISTACKOLDER DEL PROGETTO , ORGANIZZATO DA CICMA, PER CONFRONTO  IMPEGNI CITTA DI MILANO A SOSTEGNO DELLA CARTA </a:t>
            </a:r>
          </a:p>
          <a:p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pPr marL="285750" indent="-285750">
              <a:buFont typeface="Wingdings" panose="05000000000000000000" pitchFamily="2" charset="2"/>
              <a:buChar char="v"/>
            </a:pPr>
            <a:r>
              <a:rPr lang="it-IT" sz="2000" b="1" dirty="0">
                <a:solidFill>
                  <a:srgbClr val="0070C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2021</a:t>
            </a:r>
            <a:r>
              <a:rPr lang="it-IT" sz="2000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 -</a:t>
            </a:r>
            <a:r>
              <a:rPr lang="it-IT" b="1" dirty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CAUSA COVID E  NUOVE ELEZIONI  SOSPENSIONE DEI CONTATTI CICMA-COMUNE</a:t>
            </a:r>
          </a:p>
          <a:p>
            <a:endParaRPr lang="it-IT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  <a:p>
            <a:endParaRPr lang="it-IT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627</TotalTime>
  <Words>1023</Words>
  <Application>Microsoft Office PowerPoint</Application>
  <PresentationFormat>Personalizzato</PresentationFormat>
  <Paragraphs>125</Paragraphs>
  <Slides>5</Slides>
  <Notes>0</Notes>
  <HiddenSlides>0</HiddenSlides>
  <MMClips>0</MMClips>
  <ScaleCrop>false</ScaleCrop>
  <HeadingPairs>
    <vt:vector size="6" baseType="variant">
      <vt:variant>
        <vt:lpstr>Caratteri utilizzati</vt:lpstr>
      </vt:variant>
      <vt:variant>
        <vt:i4>7</vt:i4>
      </vt:variant>
      <vt:variant>
        <vt:lpstr>Tema</vt:lpstr>
      </vt:variant>
      <vt:variant>
        <vt:i4>2</vt:i4>
      </vt:variant>
      <vt:variant>
        <vt:lpstr>Titoli diapositive</vt:lpstr>
      </vt:variant>
      <vt:variant>
        <vt:i4>5</vt:i4>
      </vt:variant>
    </vt:vector>
  </HeadingPairs>
  <TitlesOfParts>
    <vt:vector size="14" baseType="lpstr">
      <vt:lpstr>Poppins Light</vt:lpstr>
      <vt:lpstr>Poppins Light Bold</vt:lpstr>
      <vt:lpstr>Wingdings</vt:lpstr>
      <vt:lpstr>Arial</vt:lpstr>
      <vt:lpstr>Calibri</vt:lpstr>
      <vt:lpstr>Poppins Bold Bold Italics</vt:lpstr>
      <vt:lpstr>Poppins Bold Bold</vt:lpstr>
      <vt:lpstr>Office Theme</vt:lpstr>
      <vt:lpstr>1_Office Theme</vt:lpstr>
      <vt:lpstr>Presentazione standard di PowerPoint</vt:lpstr>
      <vt:lpstr>Presentazione standard di PowerPoint</vt:lpstr>
      <vt:lpstr>Presentazione standard di PowerPoint</vt:lpstr>
      <vt:lpstr>Presentazione standard di PowerPoint</vt:lpstr>
      <vt:lpstr>Presentazione standard di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Copia di definitivo</dc:title>
  <dc:creator>Cicma</dc:creator>
  <cp:lastModifiedBy>Rosario Lembo</cp:lastModifiedBy>
  <cp:revision>51</cp:revision>
  <dcterms:created xsi:type="dcterms:W3CDTF">2006-08-16T00:00:00Z</dcterms:created>
  <dcterms:modified xsi:type="dcterms:W3CDTF">2021-12-20T20:43:10Z</dcterms:modified>
  <dc:identifier>DADyxwMCP8c</dc:identifier>
</cp:coreProperties>
</file>