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94" r:id="rId6"/>
    <p:sldId id="260" r:id="rId7"/>
    <p:sldId id="295" r:id="rId8"/>
    <p:sldId id="318" r:id="rId9"/>
    <p:sldId id="257" r:id="rId10"/>
    <p:sldId id="305" r:id="rId11"/>
    <p:sldId id="306" r:id="rId12"/>
    <p:sldId id="297" r:id="rId13"/>
    <p:sldId id="304" r:id="rId14"/>
    <p:sldId id="296" r:id="rId15"/>
    <p:sldId id="307" r:id="rId16"/>
    <p:sldId id="309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DF2C"/>
    <a:srgbClr val="00955E"/>
    <a:srgbClr val="3CAC86"/>
    <a:srgbClr val="952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DD337B-2E9F-4A5E-9C33-1BF7C09B54DB}" v="11" dt="2022-04-08T15:17:45.9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maso Polci" userId="S::t.polci@legambiente.cloud::a97b916e-b68b-4bd1-aae9-e21927dd1c80" providerId="AD" clId="Web-{2A43568E-79FD-3125-9D9A-23105915C640}"/>
    <pc:docChg chg="delSld modSld">
      <pc:chgData name="Tommaso Polci" userId="S::t.polci@legambiente.cloud::a97b916e-b68b-4bd1-aae9-e21927dd1c80" providerId="AD" clId="Web-{2A43568E-79FD-3125-9D9A-23105915C640}" dt="2022-03-31T09:39:37.122" v="12"/>
      <pc:docMkLst>
        <pc:docMk/>
      </pc:docMkLst>
      <pc:sldChg chg="modSp del">
        <pc:chgData name="Tommaso Polci" userId="S::t.polci@legambiente.cloud::a97b916e-b68b-4bd1-aae9-e21927dd1c80" providerId="AD" clId="Web-{2A43568E-79FD-3125-9D9A-23105915C640}" dt="2022-03-31T09:39:37.122" v="12"/>
        <pc:sldMkLst>
          <pc:docMk/>
          <pc:sldMk cId="494028653" sldId="299"/>
        </pc:sldMkLst>
        <pc:spChg chg="mod">
          <ac:chgData name="Tommaso Polci" userId="S::t.polci@legambiente.cloud::a97b916e-b68b-4bd1-aae9-e21927dd1c80" providerId="AD" clId="Web-{2A43568E-79FD-3125-9D9A-23105915C640}" dt="2022-03-31T09:38:59.104" v="10" actId="1076"/>
          <ac:spMkLst>
            <pc:docMk/>
            <pc:sldMk cId="494028653" sldId="299"/>
            <ac:spMk id="47" creationId="{547B187A-2977-4AFF-AB1D-C9954EAA16B2}"/>
          </ac:spMkLst>
        </pc:spChg>
        <pc:spChg chg="mod">
          <ac:chgData name="Tommaso Polci" userId="S::t.polci@legambiente.cloud::a97b916e-b68b-4bd1-aae9-e21927dd1c80" providerId="AD" clId="Web-{2A43568E-79FD-3125-9D9A-23105915C640}" dt="2022-03-31T09:39:10.746" v="11" actId="20577"/>
          <ac:spMkLst>
            <pc:docMk/>
            <pc:sldMk cId="494028653" sldId="299"/>
            <ac:spMk id="52" creationId="{2D8F76E3-C317-4F08-BDF6-C2A3F441ACF2}"/>
          </ac:spMkLst>
        </pc:spChg>
      </pc:sldChg>
    </pc:docChg>
  </pc:docChgLst>
  <pc:docChgLst>
    <pc:chgData name="Tommaso Polci" userId="a97b916e-b68b-4bd1-aae9-e21927dd1c80" providerId="ADAL" clId="{5FDD337B-2E9F-4A5E-9C33-1BF7C09B54DB}"/>
    <pc:docChg chg="custSel addSld modSld sldOrd">
      <pc:chgData name="Tommaso Polci" userId="a97b916e-b68b-4bd1-aae9-e21927dd1c80" providerId="ADAL" clId="{5FDD337B-2E9F-4A5E-9C33-1BF7C09B54DB}" dt="2022-04-08T15:17:45.910" v="508" actId="164"/>
      <pc:docMkLst>
        <pc:docMk/>
      </pc:docMkLst>
      <pc:sldChg chg="addSp delSp modSp add mod setBg">
        <pc:chgData name="Tommaso Polci" userId="a97b916e-b68b-4bd1-aae9-e21927dd1c80" providerId="ADAL" clId="{5FDD337B-2E9F-4A5E-9C33-1BF7C09B54DB}" dt="2022-03-26T10:42:48.555" v="311" actId="207"/>
        <pc:sldMkLst>
          <pc:docMk/>
          <pc:sldMk cId="3456905515" sldId="256"/>
        </pc:sldMkLst>
        <pc:spChg chg="mod">
          <ac:chgData name="Tommaso Polci" userId="a97b916e-b68b-4bd1-aae9-e21927dd1c80" providerId="ADAL" clId="{5FDD337B-2E9F-4A5E-9C33-1BF7C09B54DB}" dt="2022-03-26T10:42:48.555" v="311" actId="207"/>
          <ac:spMkLst>
            <pc:docMk/>
            <pc:sldMk cId="3456905515" sldId="256"/>
            <ac:spMk id="3" creationId="{F8C9CD52-5884-498E-BFCC-E71B6AF0B2C1}"/>
          </ac:spMkLst>
        </pc:spChg>
        <pc:picChg chg="del">
          <ac:chgData name="Tommaso Polci" userId="a97b916e-b68b-4bd1-aae9-e21927dd1c80" providerId="ADAL" clId="{5FDD337B-2E9F-4A5E-9C33-1BF7C09B54DB}" dt="2022-03-26T10:42:21.086" v="309" actId="478"/>
          <ac:picMkLst>
            <pc:docMk/>
            <pc:sldMk cId="3456905515" sldId="256"/>
            <ac:picMk id="4" creationId="{84C12E42-20F2-4865-8F10-5F24D5D121B3}"/>
          </ac:picMkLst>
        </pc:picChg>
        <pc:picChg chg="add mod">
          <ac:chgData name="Tommaso Polci" userId="a97b916e-b68b-4bd1-aae9-e21927dd1c80" providerId="ADAL" clId="{5FDD337B-2E9F-4A5E-9C33-1BF7C09B54DB}" dt="2022-03-26T10:42:21.383" v="310"/>
          <ac:picMkLst>
            <pc:docMk/>
            <pc:sldMk cId="3456905515" sldId="256"/>
            <ac:picMk id="5" creationId="{87865162-4803-4455-AACC-C749DEB35D00}"/>
          </ac:picMkLst>
        </pc:picChg>
      </pc:sldChg>
      <pc:sldChg chg="modSp mod ord">
        <pc:chgData name="Tommaso Polci" userId="a97b916e-b68b-4bd1-aae9-e21927dd1c80" providerId="ADAL" clId="{5FDD337B-2E9F-4A5E-9C33-1BF7C09B54DB}" dt="2022-04-08T13:07:36.570" v="425" actId="207"/>
        <pc:sldMkLst>
          <pc:docMk/>
          <pc:sldMk cId="1660116250" sldId="257"/>
        </pc:sldMkLst>
        <pc:spChg chg="mod">
          <ac:chgData name="Tommaso Polci" userId="a97b916e-b68b-4bd1-aae9-e21927dd1c80" providerId="ADAL" clId="{5FDD337B-2E9F-4A5E-9C33-1BF7C09B54DB}" dt="2022-04-08T13:07:36.570" v="425" actId="207"/>
          <ac:spMkLst>
            <pc:docMk/>
            <pc:sldMk cId="1660116250" sldId="257"/>
            <ac:spMk id="12" creationId="{9A826535-3D1E-413D-8601-80A1738FC16E}"/>
          </ac:spMkLst>
        </pc:spChg>
      </pc:sldChg>
      <pc:sldChg chg="ord">
        <pc:chgData name="Tommaso Polci" userId="a97b916e-b68b-4bd1-aae9-e21927dd1c80" providerId="ADAL" clId="{5FDD337B-2E9F-4A5E-9C33-1BF7C09B54DB}" dt="2022-01-27T13:46:42.279" v="182"/>
        <pc:sldMkLst>
          <pc:docMk/>
          <pc:sldMk cId="498078100" sldId="259"/>
        </pc:sldMkLst>
      </pc:sldChg>
      <pc:sldChg chg="add setBg">
        <pc:chgData name="Tommaso Polci" userId="a97b916e-b68b-4bd1-aae9-e21927dd1c80" providerId="ADAL" clId="{5FDD337B-2E9F-4A5E-9C33-1BF7C09B54DB}" dt="2022-01-27T13:46:54.031" v="183"/>
        <pc:sldMkLst>
          <pc:docMk/>
          <pc:sldMk cId="638570390" sldId="263"/>
        </pc:sldMkLst>
      </pc:sldChg>
      <pc:sldChg chg="add setBg">
        <pc:chgData name="Tommaso Polci" userId="a97b916e-b68b-4bd1-aae9-e21927dd1c80" providerId="ADAL" clId="{5FDD337B-2E9F-4A5E-9C33-1BF7C09B54DB}" dt="2022-01-27T13:46:54.031" v="183"/>
        <pc:sldMkLst>
          <pc:docMk/>
          <pc:sldMk cId="1673471908" sldId="265"/>
        </pc:sldMkLst>
      </pc:sldChg>
      <pc:sldChg chg="add setBg">
        <pc:chgData name="Tommaso Polci" userId="a97b916e-b68b-4bd1-aae9-e21927dd1c80" providerId="ADAL" clId="{5FDD337B-2E9F-4A5E-9C33-1BF7C09B54DB}" dt="2022-01-27T13:46:54.031" v="183"/>
        <pc:sldMkLst>
          <pc:docMk/>
          <pc:sldMk cId="1859048604" sldId="267"/>
        </pc:sldMkLst>
      </pc:sldChg>
      <pc:sldChg chg="modSp mod">
        <pc:chgData name="Tommaso Polci" userId="a97b916e-b68b-4bd1-aae9-e21927dd1c80" providerId="ADAL" clId="{5FDD337B-2E9F-4A5E-9C33-1BF7C09B54DB}" dt="2022-03-26T13:53:26.038" v="388" actId="20577"/>
        <pc:sldMkLst>
          <pc:docMk/>
          <pc:sldMk cId="2708445215" sldId="294"/>
        </pc:sldMkLst>
        <pc:spChg chg="mod">
          <ac:chgData name="Tommaso Polci" userId="a97b916e-b68b-4bd1-aae9-e21927dd1c80" providerId="ADAL" clId="{5FDD337B-2E9F-4A5E-9C33-1BF7C09B54DB}" dt="2022-03-26T13:53:26.038" v="388" actId="20577"/>
          <ac:spMkLst>
            <pc:docMk/>
            <pc:sldMk cId="2708445215" sldId="294"/>
            <ac:spMk id="14" creationId="{94BA2439-964A-4FAD-B21C-731FF75D6D4B}"/>
          </ac:spMkLst>
        </pc:spChg>
      </pc:sldChg>
      <pc:sldChg chg="modSp mod">
        <pc:chgData name="Tommaso Polci" userId="a97b916e-b68b-4bd1-aae9-e21927dd1c80" providerId="ADAL" clId="{5FDD337B-2E9F-4A5E-9C33-1BF7C09B54DB}" dt="2022-03-26T08:26:07.194" v="195" actId="114"/>
        <pc:sldMkLst>
          <pc:docMk/>
          <pc:sldMk cId="2886021198" sldId="295"/>
        </pc:sldMkLst>
        <pc:spChg chg="mod">
          <ac:chgData name="Tommaso Polci" userId="a97b916e-b68b-4bd1-aae9-e21927dd1c80" providerId="ADAL" clId="{5FDD337B-2E9F-4A5E-9C33-1BF7C09B54DB}" dt="2022-03-26T08:26:07.194" v="195" actId="114"/>
          <ac:spMkLst>
            <pc:docMk/>
            <pc:sldMk cId="2886021198" sldId="295"/>
            <ac:spMk id="83" creationId="{850D147A-3338-4B5D-A64D-ED63436DEF4C}"/>
          </ac:spMkLst>
        </pc:spChg>
      </pc:sldChg>
      <pc:sldChg chg="modSp mod">
        <pc:chgData name="Tommaso Polci" userId="a97b916e-b68b-4bd1-aae9-e21927dd1c80" providerId="ADAL" clId="{5FDD337B-2E9F-4A5E-9C33-1BF7C09B54DB}" dt="2022-01-27T11:52:56.676" v="114" actId="207"/>
        <pc:sldMkLst>
          <pc:docMk/>
          <pc:sldMk cId="1148089766" sldId="296"/>
        </pc:sldMkLst>
        <pc:spChg chg="mod">
          <ac:chgData name="Tommaso Polci" userId="a97b916e-b68b-4bd1-aae9-e21927dd1c80" providerId="ADAL" clId="{5FDD337B-2E9F-4A5E-9C33-1BF7C09B54DB}" dt="2022-01-27T11:52:56.676" v="114" actId="207"/>
          <ac:spMkLst>
            <pc:docMk/>
            <pc:sldMk cId="1148089766" sldId="296"/>
            <ac:spMk id="11" creationId="{44DCA5B4-BB5E-4F29-8BC9-F91EE41B8208}"/>
          </ac:spMkLst>
        </pc:spChg>
      </pc:sldChg>
      <pc:sldChg chg="modSp mod">
        <pc:chgData name="Tommaso Polci" userId="a97b916e-b68b-4bd1-aae9-e21927dd1c80" providerId="ADAL" clId="{5FDD337B-2E9F-4A5E-9C33-1BF7C09B54DB}" dt="2022-01-27T11:53:07.177" v="116" actId="113"/>
        <pc:sldMkLst>
          <pc:docMk/>
          <pc:sldMk cId="3422412421" sldId="297"/>
        </pc:sldMkLst>
        <pc:spChg chg="mod">
          <ac:chgData name="Tommaso Polci" userId="a97b916e-b68b-4bd1-aae9-e21927dd1c80" providerId="ADAL" clId="{5FDD337B-2E9F-4A5E-9C33-1BF7C09B54DB}" dt="2022-01-27T11:53:07.177" v="116" actId="113"/>
          <ac:spMkLst>
            <pc:docMk/>
            <pc:sldMk cId="3422412421" sldId="297"/>
            <ac:spMk id="11" creationId="{44DCA5B4-BB5E-4F29-8BC9-F91EE41B8208}"/>
          </ac:spMkLst>
        </pc:spChg>
      </pc:sldChg>
      <pc:sldChg chg="modSp mod">
        <pc:chgData name="Tommaso Polci" userId="a97b916e-b68b-4bd1-aae9-e21927dd1c80" providerId="ADAL" clId="{5FDD337B-2E9F-4A5E-9C33-1BF7C09B54DB}" dt="2022-03-26T10:43:58.579" v="376" actId="20577"/>
        <pc:sldMkLst>
          <pc:docMk/>
          <pc:sldMk cId="494028653" sldId="299"/>
        </pc:sldMkLst>
        <pc:spChg chg="mod">
          <ac:chgData name="Tommaso Polci" userId="a97b916e-b68b-4bd1-aae9-e21927dd1c80" providerId="ADAL" clId="{5FDD337B-2E9F-4A5E-9C33-1BF7C09B54DB}" dt="2022-03-26T10:43:58.579" v="376" actId="20577"/>
          <ac:spMkLst>
            <pc:docMk/>
            <pc:sldMk cId="494028653" sldId="299"/>
            <ac:spMk id="52" creationId="{2D8F76E3-C317-4F08-BDF6-C2A3F441ACF2}"/>
          </ac:spMkLst>
        </pc:spChg>
      </pc:sldChg>
      <pc:sldChg chg="modSp mod">
        <pc:chgData name="Tommaso Polci" userId="a97b916e-b68b-4bd1-aae9-e21927dd1c80" providerId="ADAL" clId="{5FDD337B-2E9F-4A5E-9C33-1BF7C09B54DB}" dt="2022-03-26T10:44:21.119" v="378" actId="20577"/>
        <pc:sldMkLst>
          <pc:docMk/>
          <pc:sldMk cId="132973898" sldId="304"/>
        </pc:sldMkLst>
        <pc:spChg chg="mod">
          <ac:chgData name="Tommaso Polci" userId="a97b916e-b68b-4bd1-aae9-e21927dd1c80" providerId="ADAL" clId="{5FDD337B-2E9F-4A5E-9C33-1BF7C09B54DB}" dt="2022-01-27T11:53:18.569" v="119" actId="207"/>
          <ac:spMkLst>
            <pc:docMk/>
            <pc:sldMk cId="132973898" sldId="304"/>
            <ac:spMk id="11" creationId="{44DCA5B4-BB5E-4F29-8BC9-F91EE41B8208}"/>
          </ac:spMkLst>
        </pc:spChg>
        <pc:spChg chg="mod">
          <ac:chgData name="Tommaso Polci" userId="a97b916e-b68b-4bd1-aae9-e21927dd1c80" providerId="ADAL" clId="{5FDD337B-2E9F-4A5E-9C33-1BF7C09B54DB}" dt="2022-03-26T10:44:21.119" v="378" actId="20577"/>
          <ac:spMkLst>
            <pc:docMk/>
            <pc:sldMk cId="132973898" sldId="304"/>
            <ac:spMk id="44" creationId="{952BC8D2-7AB4-4EF4-B41B-3EDEA7938F7C}"/>
          </ac:spMkLst>
        </pc:spChg>
      </pc:sldChg>
      <pc:sldChg chg="modSp mod ord">
        <pc:chgData name="Tommaso Polci" userId="a97b916e-b68b-4bd1-aae9-e21927dd1c80" providerId="ADAL" clId="{5FDD337B-2E9F-4A5E-9C33-1BF7C09B54DB}" dt="2022-04-06T16:06:16.794" v="402" actId="6549"/>
        <pc:sldMkLst>
          <pc:docMk/>
          <pc:sldMk cId="4222589200" sldId="305"/>
        </pc:sldMkLst>
        <pc:spChg chg="mod">
          <ac:chgData name="Tommaso Polci" userId="a97b916e-b68b-4bd1-aae9-e21927dd1c80" providerId="ADAL" clId="{5FDD337B-2E9F-4A5E-9C33-1BF7C09B54DB}" dt="2022-04-06T16:06:16.794" v="402" actId="6549"/>
          <ac:spMkLst>
            <pc:docMk/>
            <pc:sldMk cId="4222589200" sldId="305"/>
            <ac:spMk id="9" creationId="{0034E15A-7281-4269-9E47-94F41261ECD8}"/>
          </ac:spMkLst>
        </pc:spChg>
      </pc:sldChg>
      <pc:sldChg chg="addSp modSp mod ord">
        <pc:chgData name="Tommaso Polci" userId="a97b916e-b68b-4bd1-aae9-e21927dd1c80" providerId="ADAL" clId="{5FDD337B-2E9F-4A5E-9C33-1BF7C09B54DB}" dt="2022-04-08T15:17:45.910" v="508" actId="164"/>
        <pc:sldMkLst>
          <pc:docMk/>
          <pc:sldMk cId="1506306661" sldId="306"/>
        </pc:sldMkLst>
        <pc:spChg chg="add mod">
          <ac:chgData name="Tommaso Polci" userId="a97b916e-b68b-4bd1-aae9-e21927dd1c80" providerId="ADAL" clId="{5FDD337B-2E9F-4A5E-9C33-1BF7C09B54DB}" dt="2022-04-08T15:17:45.910" v="508" actId="164"/>
          <ac:spMkLst>
            <pc:docMk/>
            <pc:sldMk cId="1506306661" sldId="306"/>
            <ac:spMk id="2" creationId="{05B1A8BC-5014-4253-8628-F003D61E5452}"/>
          </ac:spMkLst>
        </pc:spChg>
        <pc:spChg chg="add mod">
          <ac:chgData name="Tommaso Polci" userId="a97b916e-b68b-4bd1-aae9-e21927dd1c80" providerId="ADAL" clId="{5FDD337B-2E9F-4A5E-9C33-1BF7C09B54DB}" dt="2022-04-08T15:17:45.910" v="508" actId="164"/>
          <ac:spMkLst>
            <pc:docMk/>
            <pc:sldMk cId="1506306661" sldId="306"/>
            <ac:spMk id="13" creationId="{5450E06B-EC0C-4846-842C-DD7BF9D1E1BF}"/>
          </ac:spMkLst>
        </pc:spChg>
        <pc:spChg chg="mod">
          <ac:chgData name="Tommaso Polci" userId="a97b916e-b68b-4bd1-aae9-e21927dd1c80" providerId="ADAL" clId="{5FDD337B-2E9F-4A5E-9C33-1BF7C09B54DB}" dt="2022-04-06T16:05:54.360" v="397" actId="1035"/>
          <ac:spMkLst>
            <pc:docMk/>
            <pc:sldMk cId="1506306661" sldId="306"/>
            <ac:spMk id="14" creationId="{D6B7AF44-7DA5-4E10-9111-1B4D16FC83B0}"/>
          </ac:spMkLst>
        </pc:spChg>
        <pc:spChg chg="mod ord">
          <ac:chgData name="Tommaso Polci" userId="a97b916e-b68b-4bd1-aae9-e21927dd1c80" providerId="ADAL" clId="{5FDD337B-2E9F-4A5E-9C33-1BF7C09B54DB}" dt="2022-04-08T15:17:45.910" v="508" actId="164"/>
          <ac:spMkLst>
            <pc:docMk/>
            <pc:sldMk cId="1506306661" sldId="306"/>
            <ac:spMk id="17" creationId="{DA4A90B2-CF1A-4412-B62A-EF97F3804B7D}"/>
          </ac:spMkLst>
        </pc:spChg>
        <pc:spChg chg="add mod">
          <ac:chgData name="Tommaso Polci" userId="a97b916e-b68b-4bd1-aae9-e21927dd1c80" providerId="ADAL" clId="{5FDD337B-2E9F-4A5E-9C33-1BF7C09B54DB}" dt="2022-04-08T15:17:45.910" v="508" actId="164"/>
          <ac:spMkLst>
            <pc:docMk/>
            <pc:sldMk cId="1506306661" sldId="306"/>
            <ac:spMk id="19" creationId="{AD2F7018-29C7-4D30-A050-C2089BA14956}"/>
          </ac:spMkLst>
        </pc:spChg>
        <pc:spChg chg="add mod">
          <ac:chgData name="Tommaso Polci" userId="a97b916e-b68b-4bd1-aae9-e21927dd1c80" providerId="ADAL" clId="{5FDD337B-2E9F-4A5E-9C33-1BF7C09B54DB}" dt="2022-04-08T15:17:45.910" v="508" actId="164"/>
          <ac:spMkLst>
            <pc:docMk/>
            <pc:sldMk cId="1506306661" sldId="306"/>
            <ac:spMk id="20" creationId="{15422653-5563-40D2-87DD-902BC18A1297}"/>
          </ac:spMkLst>
        </pc:spChg>
        <pc:grpChg chg="add mod">
          <ac:chgData name="Tommaso Polci" userId="a97b916e-b68b-4bd1-aae9-e21927dd1c80" providerId="ADAL" clId="{5FDD337B-2E9F-4A5E-9C33-1BF7C09B54DB}" dt="2022-04-08T15:17:45.910" v="508" actId="164"/>
          <ac:grpSpMkLst>
            <pc:docMk/>
            <pc:sldMk cId="1506306661" sldId="306"/>
            <ac:grpSpMk id="3" creationId="{2AB5CC08-CCE7-4BC9-AB30-B2F8714B9846}"/>
          </ac:grpSpMkLst>
        </pc:grpChg>
        <pc:picChg chg="mod">
          <ac:chgData name="Tommaso Polci" userId="a97b916e-b68b-4bd1-aae9-e21927dd1c80" providerId="ADAL" clId="{5FDD337B-2E9F-4A5E-9C33-1BF7C09B54DB}" dt="2022-04-08T15:17:45.910" v="508" actId="164"/>
          <ac:picMkLst>
            <pc:docMk/>
            <pc:sldMk cId="1506306661" sldId="306"/>
            <ac:picMk id="15" creationId="{7D94AB9A-DCF7-48C1-A3DD-6954DDEC8148}"/>
          </ac:picMkLst>
        </pc:picChg>
      </pc:sldChg>
      <pc:sldChg chg="addSp delSp modSp mod">
        <pc:chgData name="Tommaso Polci" userId="a97b916e-b68b-4bd1-aae9-e21927dd1c80" providerId="ADAL" clId="{5FDD337B-2E9F-4A5E-9C33-1BF7C09B54DB}" dt="2022-03-26T08:39:16.540" v="294" actId="20577"/>
        <pc:sldMkLst>
          <pc:docMk/>
          <pc:sldMk cId="92108491" sldId="307"/>
        </pc:sldMkLst>
        <pc:spChg chg="mod">
          <ac:chgData name="Tommaso Polci" userId="a97b916e-b68b-4bd1-aae9-e21927dd1c80" providerId="ADAL" clId="{5FDD337B-2E9F-4A5E-9C33-1BF7C09B54DB}" dt="2022-01-27T11:50:03.514" v="47" actId="1036"/>
          <ac:spMkLst>
            <pc:docMk/>
            <pc:sldMk cId="92108491" sldId="307"/>
            <ac:spMk id="4" creationId="{61404299-3777-4F81-99B8-B373807D3BA0}"/>
          </ac:spMkLst>
        </pc:spChg>
        <pc:spChg chg="mod">
          <ac:chgData name="Tommaso Polci" userId="a97b916e-b68b-4bd1-aae9-e21927dd1c80" providerId="ADAL" clId="{5FDD337B-2E9F-4A5E-9C33-1BF7C09B54DB}" dt="2022-01-27T11:50:03.514" v="47" actId="1036"/>
          <ac:spMkLst>
            <pc:docMk/>
            <pc:sldMk cId="92108491" sldId="307"/>
            <ac:spMk id="7" creationId="{6C09D511-F14B-4CB4-B2A8-330D8891A009}"/>
          </ac:spMkLst>
        </pc:spChg>
        <pc:spChg chg="mod">
          <ac:chgData name="Tommaso Polci" userId="a97b916e-b68b-4bd1-aae9-e21927dd1c80" providerId="ADAL" clId="{5FDD337B-2E9F-4A5E-9C33-1BF7C09B54DB}" dt="2022-01-27T11:50:03.514" v="47" actId="1036"/>
          <ac:spMkLst>
            <pc:docMk/>
            <pc:sldMk cId="92108491" sldId="307"/>
            <ac:spMk id="9" creationId="{13FE3C1C-E389-4A1B-B61A-64555616BB58}"/>
          </ac:spMkLst>
        </pc:spChg>
        <pc:spChg chg="mod">
          <ac:chgData name="Tommaso Polci" userId="a97b916e-b68b-4bd1-aae9-e21927dd1c80" providerId="ADAL" clId="{5FDD337B-2E9F-4A5E-9C33-1BF7C09B54DB}" dt="2022-01-27T11:50:03.514" v="47" actId="1036"/>
          <ac:spMkLst>
            <pc:docMk/>
            <pc:sldMk cId="92108491" sldId="307"/>
            <ac:spMk id="10" creationId="{B947CC4E-4F52-46FF-B51D-837E80D360D3}"/>
          </ac:spMkLst>
        </pc:spChg>
        <pc:spChg chg="mod">
          <ac:chgData name="Tommaso Polci" userId="a97b916e-b68b-4bd1-aae9-e21927dd1c80" providerId="ADAL" clId="{5FDD337B-2E9F-4A5E-9C33-1BF7C09B54DB}" dt="2022-01-27T11:51:48.772" v="51" actId="113"/>
          <ac:spMkLst>
            <pc:docMk/>
            <pc:sldMk cId="92108491" sldId="307"/>
            <ac:spMk id="37" creationId="{E0B626FA-6384-4BDA-8E0F-D5065D19F880}"/>
          </ac:spMkLst>
        </pc:spChg>
        <pc:spChg chg="mod">
          <ac:chgData name="Tommaso Polci" userId="a97b916e-b68b-4bd1-aae9-e21927dd1c80" providerId="ADAL" clId="{5FDD337B-2E9F-4A5E-9C33-1BF7C09B54DB}" dt="2022-03-26T08:39:16.540" v="294" actId="20577"/>
          <ac:spMkLst>
            <pc:docMk/>
            <pc:sldMk cId="92108491" sldId="307"/>
            <ac:spMk id="38" creationId="{562C260D-DBEE-4E35-BDA5-F6FFF5E3590C}"/>
          </ac:spMkLst>
        </pc:spChg>
        <pc:spChg chg="mod">
          <ac:chgData name="Tommaso Polci" userId="a97b916e-b68b-4bd1-aae9-e21927dd1c80" providerId="ADAL" clId="{5FDD337B-2E9F-4A5E-9C33-1BF7C09B54DB}" dt="2022-01-27T11:51:48.772" v="51" actId="113"/>
          <ac:spMkLst>
            <pc:docMk/>
            <pc:sldMk cId="92108491" sldId="307"/>
            <ac:spMk id="39" creationId="{9D56AF94-25C1-43EA-B13B-94B5A4E185C8}"/>
          </ac:spMkLst>
        </pc:spChg>
        <pc:spChg chg="mod">
          <ac:chgData name="Tommaso Polci" userId="a97b916e-b68b-4bd1-aae9-e21927dd1c80" providerId="ADAL" clId="{5FDD337B-2E9F-4A5E-9C33-1BF7C09B54DB}" dt="2022-01-27T11:51:48.772" v="51" actId="113"/>
          <ac:spMkLst>
            <pc:docMk/>
            <pc:sldMk cId="92108491" sldId="307"/>
            <ac:spMk id="40" creationId="{3674DA79-EA9B-47FA-89BE-3A7E45794561}"/>
          </ac:spMkLst>
        </pc:spChg>
        <pc:spChg chg="mod">
          <ac:chgData name="Tommaso Polci" userId="a97b916e-b68b-4bd1-aae9-e21927dd1c80" providerId="ADAL" clId="{5FDD337B-2E9F-4A5E-9C33-1BF7C09B54DB}" dt="2022-01-27T11:51:48.772" v="51" actId="113"/>
          <ac:spMkLst>
            <pc:docMk/>
            <pc:sldMk cId="92108491" sldId="307"/>
            <ac:spMk id="41" creationId="{736BDD82-3A88-4258-8F54-63BC136CF24D}"/>
          </ac:spMkLst>
        </pc:spChg>
        <pc:spChg chg="mod">
          <ac:chgData name="Tommaso Polci" userId="a97b916e-b68b-4bd1-aae9-e21927dd1c80" providerId="ADAL" clId="{5FDD337B-2E9F-4A5E-9C33-1BF7C09B54DB}" dt="2022-01-27T11:51:48.772" v="51" actId="113"/>
          <ac:spMkLst>
            <pc:docMk/>
            <pc:sldMk cId="92108491" sldId="307"/>
            <ac:spMk id="42" creationId="{3AADC644-014C-4589-977A-34112B75DFB9}"/>
          </ac:spMkLst>
        </pc:spChg>
        <pc:spChg chg="mod">
          <ac:chgData name="Tommaso Polci" userId="a97b916e-b68b-4bd1-aae9-e21927dd1c80" providerId="ADAL" clId="{5FDD337B-2E9F-4A5E-9C33-1BF7C09B54DB}" dt="2022-01-27T11:51:48.772" v="51" actId="113"/>
          <ac:spMkLst>
            <pc:docMk/>
            <pc:sldMk cId="92108491" sldId="307"/>
            <ac:spMk id="43" creationId="{7DC91194-6796-4A53-B520-8B05358B780E}"/>
          </ac:spMkLst>
        </pc:spChg>
        <pc:spChg chg="mod">
          <ac:chgData name="Tommaso Polci" userId="a97b916e-b68b-4bd1-aae9-e21927dd1c80" providerId="ADAL" clId="{5FDD337B-2E9F-4A5E-9C33-1BF7C09B54DB}" dt="2022-01-27T11:50:03.514" v="47" actId="1036"/>
          <ac:spMkLst>
            <pc:docMk/>
            <pc:sldMk cId="92108491" sldId="307"/>
            <ac:spMk id="45" creationId="{0C4BCFD8-0BA0-4DF7-95CF-F3657C4D15B6}"/>
          </ac:spMkLst>
        </pc:spChg>
        <pc:spChg chg="mod">
          <ac:chgData name="Tommaso Polci" userId="a97b916e-b68b-4bd1-aae9-e21927dd1c80" providerId="ADAL" clId="{5FDD337B-2E9F-4A5E-9C33-1BF7C09B54DB}" dt="2022-01-27T11:50:03.514" v="47" actId="1036"/>
          <ac:spMkLst>
            <pc:docMk/>
            <pc:sldMk cId="92108491" sldId="307"/>
            <ac:spMk id="46" creationId="{AF84C0E2-2E7E-4504-9B01-618FADA54ADF}"/>
          </ac:spMkLst>
        </pc:spChg>
        <pc:spChg chg="add mod">
          <ac:chgData name="Tommaso Polci" userId="a97b916e-b68b-4bd1-aae9-e21927dd1c80" providerId="ADAL" clId="{5FDD337B-2E9F-4A5E-9C33-1BF7C09B54DB}" dt="2022-01-27T11:53:30.535" v="120" actId="113"/>
          <ac:spMkLst>
            <pc:docMk/>
            <pc:sldMk cId="92108491" sldId="307"/>
            <ac:spMk id="50" creationId="{DCF2EE47-E257-4ECE-9DCA-540AA88F02E5}"/>
          </ac:spMkLst>
        </pc:spChg>
        <pc:spChg chg="del">
          <ac:chgData name="Tommaso Polci" userId="a97b916e-b68b-4bd1-aae9-e21927dd1c80" providerId="ADAL" clId="{5FDD337B-2E9F-4A5E-9C33-1BF7C09B54DB}" dt="2022-01-27T11:52:02.399" v="52" actId="478"/>
          <ac:spMkLst>
            <pc:docMk/>
            <pc:sldMk cId="92108491" sldId="307"/>
            <ac:spMk id="51" creationId="{C5E88709-19CE-4D76-A819-77D8F155D9F7}"/>
          </ac:spMkLst>
        </pc:spChg>
        <pc:spChg chg="mod">
          <ac:chgData name="Tommaso Polci" userId="a97b916e-b68b-4bd1-aae9-e21927dd1c80" providerId="ADAL" clId="{5FDD337B-2E9F-4A5E-9C33-1BF7C09B54DB}" dt="2022-01-27T11:50:03.514" v="47" actId="1036"/>
          <ac:spMkLst>
            <pc:docMk/>
            <pc:sldMk cId="92108491" sldId="307"/>
            <ac:spMk id="67" creationId="{DBE82F96-96AF-4FC0-839A-BB42CF760F10}"/>
          </ac:spMkLst>
        </pc:spChg>
        <pc:grpChg chg="mod">
          <ac:chgData name="Tommaso Polci" userId="a97b916e-b68b-4bd1-aae9-e21927dd1c80" providerId="ADAL" clId="{5FDD337B-2E9F-4A5E-9C33-1BF7C09B54DB}" dt="2022-01-27T11:50:03.514" v="47" actId="1036"/>
          <ac:grpSpMkLst>
            <pc:docMk/>
            <pc:sldMk cId="92108491" sldId="307"/>
            <ac:grpSpMk id="3" creationId="{8BACBEE6-3DFC-4B90-9C45-A293CC499C50}"/>
          </ac:grpSpMkLst>
        </pc:grpChg>
        <pc:grpChg chg="mod">
          <ac:chgData name="Tommaso Polci" userId="a97b916e-b68b-4bd1-aae9-e21927dd1c80" providerId="ADAL" clId="{5FDD337B-2E9F-4A5E-9C33-1BF7C09B54DB}" dt="2022-01-27T11:50:03.514" v="47" actId="1036"/>
          <ac:grpSpMkLst>
            <pc:docMk/>
            <pc:sldMk cId="92108491" sldId="307"/>
            <ac:grpSpMk id="16" creationId="{37E68D9F-F126-4162-A705-D1FF84D61E28}"/>
          </ac:grpSpMkLst>
        </pc:grpChg>
        <pc:grpChg chg="mod">
          <ac:chgData name="Tommaso Polci" userId="a97b916e-b68b-4bd1-aae9-e21927dd1c80" providerId="ADAL" clId="{5FDD337B-2E9F-4A5E-9C33-1BF7C09B54DB}" dt="2022-01-27T11:50:03.514" v="47" actId="1036"/>
          <ac:grpSpMkLst>
            <pc:docMk/>
            <pc:sldMk cId="92108491" sldId="307"/>
            <ac:grpSpMk id="19" creationId="{0F38C35F-C834-4F33-94AF-ED6C783DEAB6}"/>
          </ac:grpSpMkLst>
        </pc:grpChg>
        <pc:grpChg chg="mod">
          <ac:chgData name="Tommaso Polci" userId="a97b916e-b68b-4bd1-aae9-e21927dd1c80" providerId="ADAL" clId="{5FDD337B-2E9F-4A5E-9C33-1BF7C09B54DB}" dt="2022-01-27T11:50:03.514" v="47" actId="1036"/>
          <ac:grpSpMkLst>
            <pc:docMk/>
            <pc:sldMk cId="92108491" sldId="307"/>
            <ac:grpSpMk id="22" creationId="{78EC37DA-549A-4B16-8BF3-B73C37D16875}"/>
          </ac:grpSpMkLst>
        </pc:grpChg>
        <pc:grpChg chg="mod">
          <ac:chgData name="Tommaso Polci" userId="a97b916e-b68b-4bd1-aae9-e21927dd1c80" providerId="ADAL" clId="{5FDD337B-2E9F-4A5E-9C33-1BF7C09B54DB}" dt="2022-01-27T11:50:03.514" v="47" actId="1036"/>
          <ac:grpSpMkLst>
            <pc:docMk/>
            <pc:sldMk cId="92108491" sldId="307"/>
            <ac:grpSpMk id="25" creationId="{9C1371F3-DF7D-4EF3-BAE5-254EAD1671E0}"/>
          </ac:grpSpMkLst>
        </pc:grpChg>
        <pc:grpChg chg="mod">
          <ac:chgData name="Tommaso Polci" userId="a97b916e-b68b-4bd1-aae9-e21927dd1c80" providerId="ADAL" clId="{5FDD337B-2E9F-4A5E-9C33-1BF7C09B54DB}" dt="2022-01-27T11:50:03.514" v="47" actId="1036"/>
          <ac:grpSpMkLst>
            <pc:docMk/>
            <pc:sldMk cId="92108491" sldId="307"/>
            <ac:grpSpMk id="28" creationId="{908A20C1-7100-4461-B37B-4532B2F6676F}"/>
          </ac:grpSpMkLst>
        </pc:grpChg>
        <pc:grpChg chg="mod">
          <ac:chgData name="Tommaso Polci" userId="a97b916e-b68b-4bd1-aae9-e21927dd1c80" providerId="ADAL" clId="{5FDD337B-2E9F-4A5E-9C33-1BF7C09B54DB}" dt="2022-01-27T11:50:03.514" v="47" actId="1036"/>
          <ac:grpSpMkLst>
            <pc:docMk/>
            <pc:sldMk cId="92108491" sldId="307"/>
            <ac:grpSpMk id="34" creationId="{B2D484C4-1DF7-4B61-9768-F392A569C6D3}"/>
          </ac:grpSpMkLst>
        </pc:grpChg>
        <pc:grpChg chg="mod">
          <ac:chgData name="Tommaso Polci" userId="a97b916e-b68b-4bd1-aae9-e21927dd1c80" providerId="ADAL" clId="{5FDD337B-2E9F-4A5E-9C33-1BF7C09B54DB}" dt="2022-01-27T11:50:03.514" v="47" actId="1036"/>
          <ac:grpSpMkLst>
            <pc:docMk/>
            <pc:sldMk cId="92108491" sldId="307"/>
            <ac:grpSpMk id="64" creationId="{7E8016B0-7420-4077-A6C1-8D9E6E1FD629}"/>
          </ac:grpSpMkLst>
        </pc:grpChg>
        <pc:picChg chg="mod">
          <ac:chgData name="Tommaso Polci" userId="a97b916e-b68b-4bd1-aae9-e21927dd1c80" providerId="ADAL" clId="{5FDD337B-2E9F-4A5E-9C33-1BF7C09B54DB}" dt="2022-01-27T11:50:03.514" v="47" actId="1036"/>
          <ac:picMkLst>
            <pc:docMk/>
            <pc:sldMk cId="92108491" sldId="307"/>
            <ac:picMk id="48" creationId="{A82C9C86-CFBA-4AD8-9B0C-AE9A8F377540}"/>
          </ac:picMkLst>
        </pc:picChg>
        <pc:picChg chg="mod">
          <ac:chgData name="Tommaso Polci" userId="a97b916e-b68b-4bd1-aae9-e21927dd1c80" providerId="ADAL" clId="{5FDD337B-2E9F-4A5E-9C33-1BF7C09B54DB}" dt="2022-01-27T11:50:03.514" v="47" actId="1036"/>
          <ac:picMkLst>
            <pc:docMk/>
            <pc:sldMk cId="92108491" sldId="307"/>
            <ac:picMk id="55" creationId="{76A9328D-4526-4E23-8703-449A98A822C5}"/>
          </ac:picMkLst>
        </pc:picChg>
      </pc:sldChg>
      <pc:sldChg chg="modSp mod">
        <pc:chgData name="Tommaso Polci" userId="a97b916e-b68b-4bd1-aae9-e21927dd1c80" providerId="ADAL" clId="{5FDD337B-2E9F-4A5E-9C33-1BF7C09B54DB}" dt="2022-01-27T11:56:54.773" v="179" actId="1036"/>
        <pc:sldMkLst>
          <pc:docMk/>
          <pc:sldMk cId="1526391438" sldId="308"/>
        </pc:sldMkLst>
        <pc:spChg chg="mod">
          <ac:chgData name="Tommaso Polci" userId="a97b916e-b68b-4bd1-aae9-e21927dd1c80" providerId="ADAL" clId="{5FDD337B-2E9F-4A5E-9C33-1BF7C09B54DB}" dt="2022-01-27T11:56:54.773" v="179" actId="1036"/>
          <ac:spMkLst>
            <pc:docMk/>
            <pc:sldMk cId="1526391438" sldId="308"/>
            <ac:spMk id="11" creationId="{44DCA5B4-BB5E-4F29-8BC9-F91EE41B8208}"/>
          </ac:spMkLst>
        </pc:spChg>
        <pc:spChg chg="mod">
          <ac:chgData name="Tommaso Polci" userId="a97b916e-b68b-4bd1-aae9-e21927dd1c80" providerId="ADAL" clId="{5FDD337B-2E9F-4A5E-9C33-1BF7C09B54DB}" dt="2022-01-27T11:56:44.843" v="171" actId="1076"/>
          <ac:spMkLst>
            <pc:docMk/>
            <pc:sldMk cId="1526391438" sldId="308"/>
            <ac:spMk id="17" creationId="{9A62BDA7-2AFE-4420-A24C-457D145979CB}"/>
          </ac:spMkLst>
        </pc:spChg>
        <pc:picChg chg="mod">
          <ac:chgData name="Tommaso Polci" userId="a97b916e-b68b-4bd1-aae9-e21927dd1c80" providerId="ADAL" clId="{5FDD337B-2E9F-4A5E-9C33-1BF7C09B54DB}" dt="2022-01-27T11:56:39.550" v="170" actId="1076"/>
          <ac:picMkLst>
            <pc:docMk/>
            <pc:sldMk cId="1526391438" sldId="308"/>
            <ac:picMk id="3" creationId="{63351BCE-E90B-42CD-BC5B-32E455C7490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BC31A-578E-46BB-9956-204ABFA32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2027BC5-9DA2-4951-9496-D16F801C4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E10D2A-A743-4F2F-956E-9413FEDE0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ABD885-D33E-4578-B266-E38A2E231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05489B-594E-46C3-8C55-8D1A9A384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8999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07B9E0-3C58-416D-8372-798E6F9F8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E0E5483-EE9B-405D-8072-0AC6D4A56D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C8A0EBB-953A-4DAE-8C83-827D743A1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D74F29-B745-4D85-BBE0-3EE7502CF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08D8C-91FC-4315-81E6-6DA8D7FFD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0377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388E7CC-1338-4C47-B2DD-E8DE483A51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593A369-93F5-4E9D-B6B4-5222656B0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BB96520-5862-434F-A197-29F48854D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3BAC58-EDE0-4A93-B7B8-75053D9A2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5A3C58-D23E-4325-BA2B-B2111B12B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7149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2969E9-0BF1-4A47-81A5-1224C7B4C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649BFFB-518F-42E6-AAA8-D9D4CE5DD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ABB13D5-2264-4512-9B37-27E50CB5E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47DD382-9D56-4ABF-9158-643C11619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7AF904-6527-4507-98D7-BEEA36EED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5078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DE3293-DF39-4D23-9726-7AB0DF743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D0690C0-6AC4-4B1E-866A-D29FD0C0D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7E3AE07-3848-4B5F-8926-D105E7DFA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4201FC-78F4-42B9-8EA0-4A87D701D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BFDF4D5-9572-4A0A-912D-124555FCC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3788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9FC5DD-16D6-4565-A674-3B9E808D5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530CCB-0693-4253-A062-D6796CA921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54F4E5E-9B0B-4CA5-A967-4876F7492C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19DA6F5-E64D-4D46-A5F2-0CC5C2D5B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20A0C8-48C9-43F4-8ADF-E3EDA0B1E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BC7170F-911C-4237-8E2F-C602A4785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284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D34FC3-29FA-489F-A349-BD297A5B3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5F3E8DD-90DA-4EE0-8DD9-B914FF61F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CC24B99-D7EF-483F-BA93-A024280D2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5D864F4-1AE4-4C14-A5C5-162B378783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6B3EBA6-DDF1-4C9E-8F0C-E2A462F2EE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EDE81EE-7127-4D03-A6DC-5DD4F66B7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817A810-3573-4BDB-B8CE-F1D7E37C2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99CE5CB-DDD1-4E65-8429-8084F934C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9818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F82347-0E3B-4CF1-81CF-A589938C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9B70922-E4F1-487B-BFAB-81574ECC8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0CB9453-5299-4EE3-B5F1-3957FF745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473CAA4-F868-46A0-BA0C-ABA7B5833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7407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5E8D1BB-9974-4503-A128-124FE4B10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18DCCF8-22A4-4C74-B83E-B7B43EAB4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6DC06E-3B4D-40F4-AC77-3473314A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4375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03CD80-6D02-4A9D-B05A-85B5EC388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6EF8F4-5B63-4B91-8E08-6948AF838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458E8F0-69A0-4611-B206-E3BFB8C4AA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D8AF1A4-02BD-446B-83E5-AB9566429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ADC4A3F-B110-4AB3-A2B4-72B5AD258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1ED6E15-3877-4277-8FBC-F576B2D4F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9583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C8B235-9172-467F-9032-1C6CDEAC9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B2D7AAE-D702-44CB-8A39-0FBE2881BB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351FB84-518C-47EA-8538-85068A1FA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D38DE8E-263E-402F-9AA7-8DAFDD8F3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1E5B044-390D-4CE6-89D2-8E874E7B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7FECA43-2142-4B66-BEB9-AFC4985F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538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ED68203-5950-4839-BAEF-A9EE3DCCD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236234F-BE43-4AF2-AB5C-65365035E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C0AF35-9B4C-4ABE-BBD7-04B2347258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A68BF-CBAF-46FA-B670-3022E2942465}" type="datetimeFigureOut">
              <a:rPr lang="it-IT" smtClean="0"/>
              <a:t>03/03/23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12C885-E1DE-4CAB-B9F0-B546FDD07B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82DE0B-6723-44D5-977F-EF85B0C459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BE16F-76A9-4BA3-9B4E-AD9BABED7A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167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unirinnovabili.it/guidacers/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www.comunirinnovabili.it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www.comunirinnovabili.it/la-rete-delle-comunita-energetiche-rinnovabili-e-sostenibili/" TargetMode="External"/><Relationship Id="rId4" Type="http://schemas.openxmlformats.org/officeDocument/2006/relationships/hyperlink" Target="https://www.comunirinnovabili.it/mapp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image" Target="../media/image1.png"/><Relationship Id="rId16" Type="http://schemas.openxmlformats.org/officeDocument/2006/relationships/image" Target="../media/image24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svg"/><Relationship Id="rId4" Type="http://schemas.openxmlformats.org/officeDocument/2006/relationships/image" Target="../media/image4.svg"/><Relationship Id="rId9" Type="http://schemas.openxmlformats.org/officeDocument/2006/relationships/image" Target="../media/image17.png"/><Relationship Id="rId14" Type="http://schemas.openxmlformats.org/officeDocument/2006/relationships/image" Target="../media/image2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DF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533E84EC-B13C-4882-BA0A-401C58B6B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4DCA5B4-BB5E-4F29-8BC9-F91EE41B8208}"/>
              </a:ext>
            </a:extLst>
          </p:cNvPr>
          <p:cNvSpPr txBox="1"/>
          <p:nvPr/>
        </p:nvSpPr>
        <p:spPr>
          <a:xfrm>
            <a:off x="749669" y="481619"/>
            <a:ext cx="106926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2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Le Comunità Energetiche</a:t>
            </a:r>
            <a:endParaRPr lang="en-GB" sz="7200" b="1" dirty="0">
              <a:solidFill>
                <a:srgbClr val="3CAC86"/>
              </a:solidFill>
              <a:latin typeface="Arial Nova Light" panose="020B03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0B075DC-532D-4712-BF09-9D4EB06FC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752" y="1681948"/>
            <a:ext cx="5354496" cy="494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078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DF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533E84EC-B13C-4882-BA0A-401C58B6B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4DCA5B4-BB5E-4F29-8BC9-F91EE41B8208}"/>
              </a:ext>
            </a:extLst>
          </p:cNvPr>
          <p:cNvSpPr txBox="1"/>
          <p:nvPr/>
        </p:nvSpPr>
        <p:spPr>
          <a:xfrm>
            <a:off x="562708" y="279655"/>
            <a:ext cx="11282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I </a:t>
            </a:r>
            <a:r>
              <a:rPr lang="it-IT" sz="40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benefici</a:t>
            </a:r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delle comunità energetiche</a:t>
            </a:r>
            <a:endParaRPr lang="en-GB" sz="4000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0D709F18-9378-4F1E-AF2D-F184C2B7C525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84D60214-7751-4DBE-BD73-9B94654F4CD6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C54D827D-9D25-4919-AB4B-F67651ADDEDB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57E62886-AB81-4D09-AAAF-8DAF8BB1E627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797D42B9-F45F-49F6-8F0F-2E200223FAD4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BA6806C0-8B70-4DB6-88C3-8AB9D65F7CD1}"/>
              </a:ext>
            </a:extLst>
          </p:cNvPr>
          <p:cNvSpPr txBox="1"/>
          <p:nvPr/>
        </p:nvSpPr>
        <p:spPr>
          <a:xfrm>
            <a:off x="454984" y="1670071"/>
            <a:ext cx="11282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err="1">
                <a:solidFill>
                  <a:srgbClr val="3CAC86"/>
                </a:solidFill>
                <a:latin typeface="Arial Nova Light" panose="020B0304020202020204" pitchFamily="34" charset="0"/>
              </a:rPr>
              <a:t>Riscatto</a:t>
            </a:r>
            <a:r>
              <a:rPr lang="en-GB" sz="60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 </a:t>
            </a:r>
            <a:r>
              <a:rPr lang="en-GB" sz="6000" b="1" dirty="0" err="1">
                <a:solidFill>
                  <a:srgbClr val="3CAC86"/>
                </a:solidFill>
                <a:latin typeface="Arial Nova Light" panose="020B0304020202020204" pitchFamily="34" charset="0"/>
              </a:rPr>
              <a:t>sociale</a:t>
            </a:r>
            <a:endParaRPr lang="en-GB" sz="6000" b="1" dirty="0">
              <a:solidFill>
                <a:srgbClr val="3CAC86"/>
              </a:solidFill>
              <a:latin typeface="Arial Nova Light" panose="020B0304020202020204" pitchFamily="34" charset="0"/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952BC8D2-7AB4-4EF4-B41B-3EDEA7938F7C}"/>
              </a:ext>
            </a:extLst>
          </p:cNvPr>
          <p:cNvSpPr txBox="1"/>
          <p:nvPr/>
        </p:nvSpPr>
        <p:spPr>
          <a:xfrm>
            <a:off x="454984" y="2782669"/>
            <a:ext cx="112820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Lotta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alla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povertà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energetica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,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partecipanzione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dal basso,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rilancio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dei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territori</a:t>
            </a:r>
            <a:endParaRPr lang="en-GB" sz="3600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pic>
        <p:nvPicPr>
          <p:cNvPr id="45" name="Immagine 44">
            <a:extLst>
              <a:ext uri="{FF2B5EF4-FFF2-40B4-BE49-F238E27FC236}">
                <a16:creationId xmlns:a16="http://schemas.microsoft.com/office/drawing/2014/main" id="{456C3565-EFBB-45CF-916A-C2C8E86F73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21"/>
          <a:stretch/>
        </p:blipFill>
        <p:spPr>
          <a:xfrm>
            <a:off x="6387152" y="3810798"/>
            <a:ext cx="4778848" cy="291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3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DF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533E84EC-B13C-4882-BA0A-401C58B6B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4DCA5B4-BB5E-4F29-8BC9-F91EE41B8208}"/>
              </a:ext>
            </a:extLst>
          </p:cNvPr>
          <p:cNvSpPr txBox="1"/>
          <p:nvPr/>
        </p:nvSpPr>
        <p:spPr>
          <a:xfrm>
            <a:off x="562708" y="279655"/>
            <a:ext cx="11282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I </a:t>
            </a:r>
            <a:r>
              <a:rPr lang="it-IT" sz="40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benefici</a:t>
            </a:r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delle comunità energetiche</a:t>
            </a:r>
            <a:endParaRPr lang="en-GB" sz="4000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0D709F18-9378-4F1E-AF2D-F184C2B7C525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84D60214-7751-4DBE-BD73-9B94654F4CD6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C54D827D-9D25-4919-AB4B-F67651ADDEDB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57E62886-AB81-4D09-AAAF-8DAF8BB1E627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797D42B9-F45F-49F6-8F0F-2E200223FAD4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BA6806C0-8B70-4DB6-88C3-8AB9D65F7CD1}"/>
              </a:ext>
            </a:extLst>
          </p:cNvPr>
          <p:cNvSpPr txBox="1"/>
          <p:nvPr/>
        </p:nvSpPr>
        <p:spPr>
          <a:xfrm>
            <a:off x="454984" y="1670071"/>
            <a:ext cx="11282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Risparmio economico</a:t>
            </a:r>
            <a:endParaRPr lang="en-GB" sz="6000" b="1" dirty="0">
              <a:solidFill>
                <a:srgbClr val="3CAC86"/>
              </a:solidFill>
              <a:latin typeface="Arial Nova Light" panose="020B0304020202020204" pitchFamily="34" charset="0"/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952BC8D2-7AB4-4EF4-B41B-3EDEA7938F7C}"/>
              </a:ext>
            </a:extLst>
          </p:cNvPr>
          <p:cNvSpPr txBox="1"/>
          <p:nvPr/>
        </p:nvSpPr>
        <p:spPr>
          <a:xfrm>
            <a:off x="454984" y="2782669"/>
            <a:ext cx="11282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Riduzione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media del 25%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delle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spese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in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bolletta</a:t>
            </a:r>
            <a:endParaRPr lang="en-GB" sz="3600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pic>
        <p:nvPicPr>
          <p:cNvPr id="45" name="Immagine 44">
            <a:extLst>
              <a:ext uri="{FF2B5EF4-FFF2-40B4-BE49-F238E27FC236}">
                <a16:creationId xmlns:a16="http://schemas.microsoft.com/office/drawing/2014/main" id="{456C3565-EFBB-45CF-916A-C2C8E86F73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21"/>
          <a:stretch/>
        </p:blipFill>
        <p:spPr>
          <a:xfrm>
            <a:off x="6387152" y="3810798"/>
            <a:ext cx="4778848" cy="291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089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DF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ttangolo 57">
            <a:extLst>
              <a:ext uri="{FF2B5EF4-FFF2-40B4-BE49-F238E27FC236}">
                <a16:creationId xmlns:a16="http://schemas.microsoft.com/office/drawing/2014/main" id="{861AC029-3448-47CF-A8CE-66BEEDE56538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 Extra Light" panose="020B0204020104020204" pitchFamily="34" charset="0"/>
            </a:endParaRPr>
          </a:p>
        </p:txBody>
      </p:sp>
      <p:sp>
        <p:nvSpPr>
          <p:cNvPr id="59" name="Rettangolo 58">
            <a:extLst>
              <a:ext uri="{FF2B5EF4-FFF2-40B4-BE49-F238E27FC236}">
                <a16:creationId xmlns:a16="http://schemas.microsoft.com/office/drawing/2014/main" id="{7F57FB6C-0E30-4AA4-9F76-9BFE4BBAFA90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 Extra Light" panose="020B0204020104020204" pitchFamily="34" charset="0"/>
            </a:endParaRPr>
          </a:p>
        </p:txBody>
      </p:sp>
      <p:sp>
        <p:nvSpPr>
          <p:cNvPr id="60" name="Rettangolo 59">
            <a:extLst>
              <a:ext uri="{FF2B5EF4-FFF2-40B4-BE49-F238E27FC236}">
                <a16:creationId xmlns:a16="http://schemas.microsoft.com/office/drawing/2014/main" id="{902440FA-1EAE-4A08-A8B0-61669E7C5CE2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F6E32F"/>
          </a:solidFill>
          <a:ln>
            <a:solidFill>
              <a:srgbClr val="F6E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ttangolo 60">
            <a:extLst>
              <a:ext uri="{FF2B5EF4-FFF2-40B4-BE49-F238E27FC236}">
                <a16:creationId xmlns:a16="http://schemas.microsoft.com/office/drawing/2014/main" id="{80182512-950D-43EA-A1F8-0FFE310A88D7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F6E32F"/>
          </a:solidFill>
          <a:ln>
            <a:solidFill>
              <a:srgbClr val="F6E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8BACBEE6-3DFC-4B90-9C45-A293CC499C50}"/>
              </a:ext>
            </a:extLst>
          </p:cNvPr>
          <p:cNvGrpSpPr/>
          <p:nvPr/>
        </p:nvGrpSpPr>
        <p:grpSpPr>
          <a:xfrm>
            <a:off x="1491630" y="1714956"/>
            <a:ext cx="736516" cy="736516"/>
            <a:chOff x="1325759" y="1962106"/>
            <a:chExt cx="736516" cy="736516"/>
          </a:xfrm>
        </p:grpSpPr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EB154795-9F31-4890-88C5-9D6468EE1221}"/>
                </a:ext>
              </a:extLst>
            </p:cNvPr>
            <p:cNvSpPr txBox="1"/>
            <p:nvPr/>
          </p:nvSpPr>
          <p:spPr>
            <a:xfrm>
              <a:off x="1325759" y="1987625"/>
              <a:ext cx="72370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4000" dirty="0">
                  <a:solidFill>
                    <a:srgbClr val="F6E32F"/>
                  </a:solidFill>
                  <a:latin typeface="Abadi Extra Light" panose="020B0204020104020204" pitchFamily="34" charset="0"/>
                </a:rPr>
                <a:t>1</a:t>
              </a:r>
              <a:endParaRPr lang="en-GB" sz="4000" dirty="0">
                <a:solidFill>
                  <a:srgbClr val="F6E32F"/>
                </a:solidFill>
                <a:latin typeface="Abadi Extra Light" panose="020B0204020104020204" pitchFamily="34" charset="0"/>
              </a:endParaRPr>
            </a:p>
          </p:txBody>
        </p:sp>
        <p:sp>
          <p:nvSpPr>
            <p:cNvPr id="2" name="Ovale 1">
              <a:extLst>
                <a:ext uri="{FF2B5EF4-FFF2-40B4-BE49-F238E27FC236}">
                  <a16:creationId xmlns:a16="http://schemas.microsoft.com/office/drawing/2014/main" id="{7C1CE41C-4BB4-4497-9A58-557DFE49F523}"/>
                </a:ext>
              </a:extLst>
            </p:cNvPr>
            <p:cNvSpPr/>
            <p:nvPr/>
          </p:nvSpPr>
          <p:spPr>
            <a:xfrm>
              <a:off x="1325759" y="1962106"/>
              <a:ext cx="736516" cy="736516"/>
            </a:xfrm>
            <a:prstGeom prst="ellipse">
              <a:avLst/>
            </a:prstGeom>
            <a:noFill/>
            <a:ln w="38100">
              <a:solidFill>
                <a:srgbClr val="F6E3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badi Extra Light" panose="020B0204020104020204" pitchFamily="34" charset="0"/>
              </a:endParaRPr>
            </a:p>
          </p:txBody>
        </p: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37E68D9F-F126-4162-A705-D1FF84D61E28}"/>
              </a:ext>
            </a:extLst>
          </p:cNvPr>
          <p:cNvGrpSpPr/>
          <p:nvPr/>
        </p:nvGrpSpPr>
        <p:grpSpPr>
          <a:xfrm>
            <a:off x="8429930" y="4549402"/>
            <a:ext cx="736516" cy="736516"/>
            <a:chOff x="1325759" y="1962106"/>
            <a:chExt cx="736516" cy="736516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DCD42A2F-4161-408D-9D92-5C2FC01B8C87}"/>
                </a:ext>
              </a:extLst>
            </p:cNvPr>
            <p:cNvSpPr txBox="1"/>
            <p:nvPr/>
          </p:nvSpPr>
          <p:spPr>
            <a:xfrm>
              <a:off x="1325759" y="1987625"/>
              <a:ext cx="723706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4000" dirty="0">
                  <a:solidFill>
                    <a:srgbClr val="3CAC86"/>
                  </a:solidFill>
                  <a:latin typeface="Abadi Extra Light" panose="020B0204020104020204" pitchFamily="34" charset="0"/>
                </a:rPr>
                <a:t>5</a:t>
              </a:r>
              <a:endParaRPr lang="en-GB" sz="4000" dirty="0">
                <a:solidFill>
                  <a:srgbClr val="3CAC86"/>
                </a:solidFill>
                <a:latin typeface="Abadi Extra Light" panose="020B0204020104020204" pitchFamily="34" charset="0"/>
              </a:endParaRPr>
            </a:p>
          </p:txBody>
        </p:sp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73F70162-83E7-42CF-8A48-64E4D1350CEA}"/>
                </a:ext>
              </a:extLst>
            </p:cNvPr>
            <p:cNvSpPr/>
            <p:nvPr/>
          </p:nvSpPr>
          <p:spPr>
            <a:xfrm>
              <a:off x="1325759" y="1962106"/>
              <a:ext cx="736516" cy="736516"/>
            </a:xfrm>
            <a:prstGeom prst="ellipse">
              <a:avLst/>
            </a:prstGeom>
            <a:noFill/>
            <a:ln w="38100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badi Extra Light" panose="020B0204020104020204" pitchFamily="34" charset="0"/>
              </a:endParaRPr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0F38C35F-C834-4F33-94AF-ED6C783DEAB6}"/>
              </a:ext>
            </a:extLst>
          </p:cNvPr>
          <p:cNvGrpSpPr/>
          <p:nvPr/>
        </p:nvGrpSpPr>
        <p:grpSpPr>
          <a:xfrm>
            <a:off x="4246481" y="2526560"/>
            <a:ext cx="736516" cy="736516"/>
            <a:chOff x="1325759" y="1962106"/>
            <a:chExt cx="736516" cy="736516"/>
          </a:xfrm>
        </p:grpSpPr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FB1FF26E-8171-409F-BB4C-EDBCAD8AFB32}"/>
                </a:ext>
              </a:extLst>
            </p:cNvPr>
            <p:cNvSpPr txBox="1"/>
            <p:nvPr/>
          </p:nvSpPr>
          <p:spPr>
            <a:xfrm>
              <a:off x="1325759" y="1987625"/>
              <a:ext cx="723706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4000" dirty="0">
                  <a:solidFill>
                    <a:srgbClr val="3CAC86"/>
                  </a:solidFill>
                  <a:latin typeface="Abadi Extra Light" panose="020B0204020104020204" pitchFamily="34" charset="0"/>
                </a:rPr>
                <a:t>2</a:t>
              </a:r>
              <a:endParaRPr lang="en-GB" sz="4000" dirty="0">
                <a:solidFill>
                  <a:srgbClr val="3CAC86"/>
                </a:solidFill>
                <a:latin typeface="Abadi Extra Light" panose="020B0204020104020204" pitchFamily="34" charset="0"/>
              </a:endParaRPr>
            </a:p>
          </p:txBody>
        </p:sp>
        <p:sp>
          <p:nvSpPr>
            <p:cNvPr id="21" name="Ovale 20">
              <a:extLst>
                <a:ext uri="{FF2B5EF4-FFF2-40B4-BE49-F238E27FC236}">
                  <a16:creationId xmlns:a16="http://schemas.microsoft.com/office/drawing/2014/main" id="{6D7F7960-2A8D-4434-838A-7DF0257C5CE7}"/>
                </a:ext>
              </a:extLst>
            </p:cNvPr>
            <p:cNvSpPr/>
            <p:nvPr/>
          </p:nvSpPr>
          <p:spPr>
            <a:xfrm>
              <a:off x="1325759" y="1962106"/>
              <a:ext cx="736516" cy="736516"/>
            </a:xfrm>
            <a:prstGeom prst="ellipse">
              <a:avLst/>
            </a:prstGeom>
            <a:noFill/>
            <a:ln w="38100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badi Extra Light" panose="020B0204020104020204" pitchFamily="34" charset="0"/>
              </a:endParaRPr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78EC37DA-549A-4B16-8BF3-B73C37D16875}"/>
              </a:ext>
            </a:extLst>
          </p:cNvPr>
          <p:cNvGrpSpPr/>
          <p:nvPr/>
        </p:nvGrpSpPr>
        <p:grpSpPr>
          <a:xfrm>
            <a:off x="5137536" y="5500033"/>
            <a:ext cx="736516" cy="736516"/>
            <a:chOff x="1325759" y="1962106"/>
            <a:chExt cx="736516" cy="736516"/>
          </a:xfrm>
        </p:grpSpPr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4EA47398-5C5A-4E46-86C9-3B0BFD05CD58}"/>
                </a:ext>
              </a:extLst>
            </p:cNvPr>
            <p:cNvSpPr txBox="1"/>
            <p:nvPr/>
          </p:nvSpPr>
          <p:spPr>
            <a:xfrm>
              <a:off x="1325759" y="1987625"/>
              <a:ext cx="723706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4000" dirty="0">
                  <a:solidFill>
                    <a:srgbClr val="3CAC86"/>
                  </a:solidFill>
                  <a:latin typeface="Abadi Extra Light" panose="020B0204020104020204" pitchFamily="34" charset="0"/>
                </a:rPr>
                <a:t>6</a:t>
              </a:r>
              <a:endParaRPr lang="en-GB" sz="4000" dirty="0">
                <a:solidFill>
                  <a:srgbClr val="3CAC86"/>
                </a:solidFill>
                <a:latin typeface="Abadi Extra Light" panose="020B0204020104020204" pitchFamily="34" charset="0"/>
              </a:endParaRPr>
            </a:p>
          </p:txBody>
        </p:sp>
        <p:sp>
          <p:nvSpPr>
            <p:cNvPr id="24" name="Ovale 23">
              <a:extLst>
                <a:ext uri="{FF2B5EF4-FFF2-40B4-BE49-F238E27FC236}">
                  <a16:creationId xmlns:a16="http://schemas.microsoft.com/office/drawing/2014/main" id="{C50CDAF6-AAB8-4E2B-AE87-74E59DF4C6A5}"/>
                </a:ext>
              </a:extLst>
            </p:cNvPr>
            <p:cNvSpPr/>
            <p:nvPr/>
          </p:nvSpPr>
          <p:spPr>
            <a:xfrm>
              <a:off x="1325759" y="1962106"/>
              <a:ext cx="736516" cy="736516"/>
            </a:xfrm>
            <a:prstGeom prst="ellipse">
              <a:avLst/>
            </a:prstGeom>
            <a:noFill/>
            <a:ln w="38100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badi Extra Light" panose="020B0204020104020204" pitchFamily="34" charset="0"/>
              </a:endParaRPr>
            </a:p>
          </p:txBody>
        </p: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9C1371F3-DF7D-4EF3-BAE5-254EAD1671E0}"/>
              </a:ext>
            </a:extLst>
          </p:cNvPr>
          <p:cNvGrpSpPr/>
          <p:nvPr/>
        </p:nvGrpSpPr>
        <p:grpSpPr>
          <a:xfrm>
            <a:off x="7160666" y="1781735"/>
            <a:ext cx="736516" cy="736516"/>
            <a:chOff x="1325759" y="1962106"/>
            <a:chExt cx="736516" cy="736516"/>
          </a:xfrm>
        </p:grpSpPr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7830A659-C457-46A4-A6A9-982CB5E08831}"/>
                </a:ext>
              </a:extLst>
            </p:cNvPr>
            <p:cNvSpPr txBox="1"/>
            <p:nvPr/>
          </p:nvSpPr>
          <p:spPr>
            <a:xfrm>
              <a:off x="1325759" y="1987625"/>
              <a:ext cx="723706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4000" dirty="0">
                  <a:solidFill>
                    <a:srgbClr val="3CAC86"/>
                  </a:solidFill>
                  <a:latin typeface="Abadi Extra Light" panose="020B0204020104020204" pitchFamily="34" charset="0"/>
                </a:rPr>
                <a:t>3</a:t>
              </a:r>
              <a:endParaRPr lang="en-GB" sz="4000" dirty="0">
                <a:solidFill>
                  <a:srgbClr val="3CAC86"/>
                </a:solidFill>
                <a:latin typeface="Abadi Extra Light" panose="020B0204020104020204" pitchFamily="34" charset="0"/>
              </a:endParaRPr>
            </a:p>
          </p:txBody>
        </p:sp>
        <p:sp>
          <p:nvSpPr>
            <p:cNvPr id="27" name="Ovale 26">
              <a:extLst>
                <a:ext uri="{FF2B5EF4-FFF2-40B4-BE49-F238E27FC236}">
                  <a16:creationId xmlns:a16="http://schemas.microsoft.com/office/drawing/2014/main" id="{F2642130-01AB-4BC5-BE30-AFA144157450}"/>
                </a:ext>
              </a:extLst>
            </p:cNvPr>
            <p:cNvSpPr/>
            <p:nvPr/>
          </p:nvSpPr>
          <p:spPr>
            <a:xfrm>
              <a:off x="1325759" y="1962106"/>
              <a:ext cx="736516" cy="736516"/>
            </a:xfrm>
            <a:prstGeom prst="ellipse">
              <a:avLst/>
            </a:prstGeom>
            <a:noFill/>
            <a:ln w="38100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badi Extra Light" panose="020B0204020104020204" pitchFamily="34" charset="0"/>
              </a:endParaRPr>
            </a:p>
          </p:txBody>
        </p:sp>
      </p:grp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908A20C1-7100-4461-B37B-4532B2F6676F}"/>
              </a:ext>
            </a:extLst>
          </p:cNvPr>
          <p:cNvGrpSpPr/>
          <p:nvPr/>
        </p:nvGrpSpPr>
        <p:grpSpPr>
          <a:xfrm>
            <a:off x="1993431" y="4074932"/>
            <a:ext cx="736516" cy="736516"/>
            <a:chOff x="1325759" y="1962106"/>
            <a:chExt cx="736516" cy="736516"/>
          </a:xfrm>
        </p:grpSpPr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463B648D-72F4-4C0F-A7B9-1C93240E307B}"/>
                </a:ext>
              </a:extLst>
            </p:cNvPr>
            <p:cNvSpPr txBox="1"/>
            <p:nvPr/>
          </p:nvSpPr>
          <p:spPr>
            <a:xfrm>
              <a:off x="1325759" y="1987625"/>
              <a:ext cx="723706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4000" dirty="0">
                  <a:solidFill>
                    <a:srgbClr val="3CAC86"/>
                  </a:solidFill>
                  <a:latin typeface="Abadi Extra Light" panose="020B0204020104020204" pitchFamily="34" charset="0"/>
                </a:rPr>
                <a:t>7</a:t>
              </a:r>
              <a:endParaRPr lang="en-GB" sz="4000" dirty="0">
                <a:solidFill>
                  <a:srgbClr val="3CAC86"/>
                </a:solidFill>
                <a:latin typeface="Abadi Extra Light" panose="020B0204020104020204" pitchFamily="34" charset="0"/>
              </a:endParaRPr>
            </a:p>
          </p:txBody>
        </p:sp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2D335227-6807-462B-9891-290C8602B3BF}"/>
                </a:ext>
              </a:extLst>
            </p:cNvPr>
            <p:cNvSpPr/>
            <p:nvPr/>
          </p:nvSpPr>
          <p:spPr>
            <a:xfrm>
              <a:off x="1325759" y="1962106"/>
              <a:ext cx="736516" cy="736516"/>
            </a:xfrm>
            <a:prstGeom prst="ellipse">
              <a:avLst/>
            </a:prstGeom>
            <a:noFill/>
            <a:ln w="38100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badi Extra Light" panose="020B0204020104020204" pitchFamily="34" charset="0"/>
              </a:endParaRPr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B2D484C4-1DF7-4B61-9768-F392A569C6D3}"/>
              </a:ext>
            </a:extLst>
          </p:cNvPr>
          <p:cNvGrpSpPr/>
          <p:nvPr/>
        </p:nvGrpSpPr>
        <p:grpSpPr>
          <a:xfrm>
            <a:off x="9986026" y="3085576"/>
            <a:ext cx="736516" cy="736516"/>
            <a:chOff x="1325759" y="1962106"/>
            <a:chExt cx="736516" cy="736516"/>
          </a:xfrm>
        </p:grpSpPr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78A16F4C-3CEA-4074-A644-EDD9147DEE33}"/>
                </a:ext>
              </a:extLst>
            </p:cNvPr>
            <p:cNvSpPr txBox="1"/>
            <p:nvPr/>
          </p:nvSpPr>
          <p:spPr>
            <a:xfrm>
              <a:off x="1325759" y="1987625"/>
              <a:ext cx="723706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4000" dirty="0">
                  <a:solidFill>
                    <a:srgbClr val="3CAC86"/>
                  </a:solidFill>
                  <a:latin typeface="Abadi Extra Light" panose="020B0204020104020204" pitchFamily="34" charset="0"/>
                </a:rPr>
                <a:t>4</a:t>
              </a:r>
              <a:endParaRPr lang="en-GB" sz="4000" dirty="0">
                <a:solidFill>
                  <a:srgbClr val="3CAC86"/>
                </a:solidFill>
                <a:latin typeface="Abadi Extra Light" panose="020B0204020104020204" pitchFamily="34" charset="0"/>
              </a:endParaRPr>
            </a:p>
          </p:txBody>
        </p:sp>
        <p:sp>
          <p:nvSpPr>
            <p:cNvPr id="36" name="Ovale 35">
              <a:extLst>
                <a:ext uri="{FF2B5EF4-FFF2-40B4-BE49-F238E27FC236}">
                  <a16:creationId xmlns:a16="http://schemas.microsoft.com/office/drawing/2014/main" id="{47E88C85-5588-4CFD-BC53-75D19A059A60}"/>
                </a:ext>
              </a:extLst>
            </p:cNvPr>
            <p:cNvSpPr/>
            <p:nvPr/>
          </p:nvSpPr>
          <p:spPr>
            <a:xfrm>
              <a:off x="1325759" y="1962106"/>
              <a:ext cx="736516" cy="736516"/>
            </a:xfrm>
            <a:prstGeom prst="ellipse">
              <a:avLst/>
            </a:prstGeom>
            <a:noFill/>
            <a:ln w="38100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badi Extra Light" panose="020B0204020104020204" pitchFamily="34" charset="0"/>
              </a:endParaRPr>
            </a:p>
          </p:txBody>
        </p:sp>
      </p:grp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E0B626FA-6384-4BDA-8E0F-D5065D19F880}"/>
              </a:ext>
            </a:extLst>
          </p:cNvPr>
          <p:cNvSpPr txBox="1"/>
          <p:nvPr/>
        </p:nvSpPr>
        <p:spPr>
          <a:xfrm>
            <a:off x="321489" y="2501950"/>
            <a:ext cx="2748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Incontro informativo con i possibili soggetti interessati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562C260D-DBEE-4E35-BDA5-F6FFF5E3590C}"/>
              </a:ext>
            </a:extLst>
          </p:cNvPr>
          <p:cNvSpPr txBox="1"/>
          <p:nvPr/>
        </p:nvSpPr>
        <p:spPr>
          <a:xfrm>
            <a:off x="3104308" y="1593221"/>
            <a:ext cx="2983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Verifica perimetro cabina primaria &amp; progetto preliminare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9D56AF94-25C1-43EA-B13B-94B5A4E185C8}"/>
              </a:ext>
            </a:extLst>
          </p:cNvPr>
          <p:cNvSpPr txBox="1"/>
          <p:nvPr/>
        </p:nvSpPr>
        <p:spPr>
          <a:xfrm>
            <a:off x="5981660" y="2538759"/>
            <a:ext cx="2748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Raccolta delle adesioni di partecipazione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3674DA79-EA9B-47FA-89BE-3A7E45794561}"/>
              </a:ext>
            </a:extLst>
          </p:cNvPr>
          <p:cNvSpPr txBox="1"/>
          <p:nvPr/>
        </p:nvSpPr>
        <p:spPr>
          <a:xfrm>
            <a:off x="9487252" y="3832233"/>
            <a:ext cx="2748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Studio di fattibilità con partner tecnico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736BDD82-3A88-4258-8F54-63BC136CF24D}"/>
              </a:ext>
            </a:extLst>
          </p:cNvPr>
          <p:cNvSpPr txBox="1"/>
          <p:nvPr/>
        </p:nvSpPr>
        <p:spPr>
          <a:xfrm>
            <a:off x="5977183" y="4063096"/>
            <a:ext cx="3387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Definizione dei ruoli, statuto e costituzione legale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3AADC644-014C-4589-977A-34112B75DFB9}"/>
              </a:ext>
            </a:extLst>
          </p:cNvPr>
          <p:cNvSpPr txBox="1"/>
          <p:nvPr/>
        </p:nvSpPr>
        <p:spPr>
          <a:xfrm>
            <a:off x="3971779" y="4892305"/>
            <a:ext cx="3154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Realizzazione dell’impianto da energia rinnovabile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7DC91194-6796-4A53-B520-8B05358B780E}"/>
              </a:ext>
            </a:extLst>
          </p:cNvPr>
          <p:cNvSpPr txBox="1"/>
          <p:nvPr/>
        </p:nvSpPr>
        <p:spPr>
          <a:xfrm>
            <a:off x="1025305" y="4825025"/>
            <a:ext cx="2748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Richiesta al GSE di attivazione della CE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4" name="Figura a mano libera: forma 3">
            <a:extLst>
              <a:ext uri="{FF2B5EF4-FFF2-40B4-BE49-F238E27FC236}">
                <a16:creationId xmlns:a16="http://schemas.microsoft.com/office/drawing/2014/main" id="{61404299-3777-4F81-99B8-B373807D3BA0}"/>
              </a:ext>
            </a:extLst>
          </p:cNvPr>
          <p:cNvSpPr/>
          <p:nvPr/>
        </p:nvSpPr>
        <p:spPr>
          <a:xfrm>
            <a:off x="2292624" y="1951877"/>
            <a:ext cx="1959429" cy="1270991"/>
          </a:xfrm>
          <a:custGeom>
            <a:avLst/>
            <a:gdLst>
              <a:gd name="connsiteX0" fmla="*/ 0 w 1959429"/>
              <a:gd name="connsiteY0" fmla="*/ 0 h 1270991"/>
              <a:gd name="connsiteX1" fmla="*/ 478971 w 1959429"/>
              <a:gd name="connsiteY1" fmla="*/ 116115 h 1270991"/>
              <a:gd name="connsiteX2" fmla="*/ 798286 w 1959429"/>
              <a:gd name="connsiteY2" fmla="*/ 522515 h 1270991"/>
              <a:gd name="connsiteX3" fmla="*/ 1059543 w 1959429"/>
              <a:gd name="connsiteY3" fmla="*/ 1103086 h 1270991"/>
              <a:gd name="connsiteX4" fmla="*/ 1494971 w 1959429"/>
              <a:gd name="connsiteY4" fmla="*/ 1262743 h 1270991"/>
              <a:gd name="connsiteX5" fmla="*/ 1959429 w 1959429"/>
              <a:gd name="connsiteY5" fmla="*/ 1233715 h 127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9429" h="1270991">
                <a:moveTo>
                  <a:pt x="0" y="0"/>
                </a:moveTo>
                <a:cubicBezTo>
                  <a:pt x="172961" y="14514"/>
                  <a:pt x="345923" y="29029"/>
                  <a:pt x="478971" y="116115"/>
                </a:cubicBezTo>
                <a:cubicBezTo>
                  <a:pt x="612019" y="203201"/>
                  <a:pt x="701524" y="358020"/>
                  <a:pt x="798286" y="522515"/>
                </a:cubicBezTo>
                <a:cubicBezTo>
                  <a:pt x="895048" y="687010"/>
                  <a:pt x="943429" y="979715"/>
                  <a:pt x="1059543" y="1103086"/>
                </a:cubicBezTo>
                <a:cubicBezTo>
                  <a:pt x="1175657" y="1226457"/>
                  <a:pt x="1344990" y="1240972"/>
                  <a:pt x="1494971" y="1262743"/>
                </a:cubicBezTo>
                <a:cubicBezTo>
                  <a:pt x="1644952" y="1284514"/>
                  <a:pt x="1802190" y="1259114"/>
                  <a:pt x="1959429" y="1233715"/>
                </a:cubicBezTo>
              </a:path>
            </a:pathLst>
          </a:custGeom>
          <a:noFill/>
          <a:ln w="28575">
            <a:solidFill>
              <a:srgbClr val="F6E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 Extra Light" panose="020B0204020104020204" pitchFamily="34" charset="0"/>
            </a:endParaRPr>
          </a:p>
        </p:txBody>
      </p:sp>
      <p:sp>
        <p:nvSpPr>
          <p:cNvPr id="7" name="Figura a mano libera: forma 6">
            <a:extLst>
              <a:ext uri="{FF2B5EF4-FFF2-40B4-BE49-F238E27FC236}">
                <a16:creationId xmlns:a16="http://schemas.microsoft.com/office/drawing/2014/main" id="{6C09D511-F14B-4CB4-B2A8-330D8891A009}"/>
              </a:ext>
            </a:extLst>
          </p:cNvPr>
          <p:cNvSpPr/>
          <p:nvPr/>
        </p:nvSpPr>
        <p:spPr>
          <a:xfrm>
            <a:off x="5068639" y="1844529"/>
            <a:ext cx="2075543" cy="1124610"/>
          </a:xfrm>
          <a:custGeom>
            <a:avLst/>
            <a:gdLst>
              <a:gd name="connsiteX0" fmla="*/ 0 w 2075543"/>
              <a:gd name="connsiteY0" fmla="*/ 1124610 h 1124610"/>
              <a:gd name="connsiteX1" fmla="*/ 595086 w 2075543"/>
              <a:gd name="connsiteY1" fmla="*/ 921410 h 1124610"/>
              <a:gd name="connsiteX2" fmla="*/ 957943 w 2075543"/>
              <a:gd name="connsiteY2" fmla="*/ 616610 h 1124610"/>
              <a:gd name="connsiteX3" fmla="*/ 1219200 w 2075543"/>
              <a:gd name="connsiteY3" fmla="*/ 253753 h 1124610"/>
              <a:gd name="connsiteX4" fmla="*/ 1422400 w 2075543"/>
              <a:gd name="connsiteY4" fmla="*/ 36038 h 1124610"/>
              <a:gd name="connsiteX5" fmla="*/ 1727200 w 2075543"/>
              <a:gd name="connsiteY5" fmla="*/ 7010 h 1124610"/>
              <a:gd name="connsiteX6" fmla="*/ 2075543 w 2075543"/>
              <a:gd name="connsiteY6" fmla="*/ 108610 h 112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5543" h="1124610">
                <a:moveTo>
                  <a:pt x="0" y="1124610"/>
                </a:moveTo>
                <a:cubicBezTo>
                  <a:pt x="217714" y="1065343"/>
                  <a:pt x="435429" y="1006077"/>
                  <a:pt x="595086" y="921410"/>
                </a:cubicBezTo>
                <a:cubicBezTo>
                  <a:pt x="754743" y="836743"/>
                  <a:pt x="853924" y="727886"/>
                  <a:pt x="957943" y="616610"/>
                </a:cubicBezTo>
                <a:cubicBezTo>
                  <a:pt x="1061962" y="505334"/>
                  <a:pt x="1141791" y="350515"/>
                  <a:pt x="1219200" y="253753"/>
                </a:cubicBezTo>
                <a:cubicBezTo>
                  <a:pt x="1296610" y="156991"/>
                  <a:pt x="1337733" y="77162"/>
                  <a:pt x="1422400" y="36038"/>
                </a:cubicBezTo>
                <a:cubicBezTo>
                  <a:pt x="1507067" y="-5086"/>
                  <a:pt x="1618343" y="-5085"/>
                  <a:pt x="1727200" y="7010"/>
                </a:cubicBezTo>
                <a:cubicBezTo>
                  <a:pt x="1836057" y="19105"/>
                  <a:pt x="1955800" y="63857"/>
                  <a:pt x="2075543" y="108610"/>
                </a:cubicBezTo>
              </a:path>
            </a:pathLst>
          </a:custGeom>
          <a:noFill/>
          <a:ln w="28575"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 Extra Light" panose="020B0204020104020204" pitchFamily="34" charset="0"/>
            </a:endParaRPr>
          </a:p>
        </p:txBody>
      </p:sp>
      <p:sp>
        <p:nvSpPr>
          <p:cNvPr id="9" name="Figura a mano libera: forma 8">
            <a:extLst>
              <a:ext uri="{FF2B5EF4-FFF2-40B4-BE49-F238E27FC236}">
                <a16:creationId xmlns:a16="http://schemas.microsoft.com/office/drawing/2014/main" id="{13FE3C1C-E389-4A1B-B61A-64555616BB58}"/>
              </a:ext>
            </a:extLst>
          </p:cNvPr>
          <p:cNvSpPr/>
          <p:nvPr/>
        </p:nvSpPr>
        <p:spPr>
          <a:xfrm>
            <a:off x="7931741" y="2308425"/>
            <a:ext cx="2718233" cy="754743"/>
          </a:xfrm>
          <a:custGeom>
            <a:avLst/>
            <a:gdLst>
              <a:gd name="connsiteX0" fmla="*/ 0 w 2718233"/>
              <a:gd name="connsiteY0" fmla="*/ 0 h 754743"/>
              <a:gd name="connsiteX1" fmla="*/ 420914 w 2718233"/>
              <a:gd name="connsiteY1" fmla="*/ 203200 h 754743"/>
              <a:gd name="connsiteX2" fmla="*/ 914400 w 2718233"/>
              <a:gd name="connsiteY2" fmla="*/ 261257 h 754743"/>
              <a:gd name="connsiteX3" fmla="*/ 1364342 w 2718233"/>
              <a:gd name="connsiteY3" fmla="*/ 188686 h 754743"/>
              <a:gd name="connsiteX4" fmla="*/ 2032000 w 2718233"/>
              <a:gd name="connsiteY4" fmla="*/ 72572 h 754743"/>
              <a:gd name="connsiteX5" fmla="*/ 2510971 w 2718233"/>
              <a:gd name="connsiteY5" fmla="*/ 203200 h 754743"/>
              <a:gd name="connsiteX6" fmla="*/ 2714171 w 2718233"/>
              <a:gd name="connsiteY6" fmla="*/ 478972 h 754743"/>
              <a:gd name="connsiteX7" fmla="*/ 2627085 w 2718233"/>
              <a:gd name="connsiteY7" fmla="*/ 754743 h 754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18233" h="754743">
                <a:moveTo>
                  <a:pt x="0" y="0"/>
                </a:moveTo>
                <a:cubicBezTo>
                  <a:pt x="134257" y="79828"/>
                  <a:pt x="268514" y="159657"/>
                  <a:pt x="420914" y="203200"/>
                </a:cubicBezTo>
                <a:cubicBezTo>
                  <a:pt x="573314" y="246743"/>
                  <a:pt x="757162" y="263676"/>
                  <a:pt x="914400" y="261257"/>
                </a:cubicBezTo>
                <a:cubicBezTo>
                  <a:pt x="1071638" y="258838"/>
                  <a:pt x="1364342" y="188686"/>
                  <a:pt x="1364342" y="188686"/>
                </a:cubicBezTo>
                <a:cubicBezTo>
                  <a:pt x="1550609" y="157239"/>
                  <a:pt x="1840895" y="70153"/>
                  <a:pt x="2032000" y="72572"/>
                </a:cubicBezTo>
                <a:cubicBezTo>
                  <a:pt x="2223105" y="74991"/>
                  <a:pt x="2397276" y="135467"/>
                  <a:pt x="2510971" y="203200"/>
                </a:cubicBezTo>
                <a:cubicBezTo>
                  <a:pt x="2624666" y="270933"/>
                  <a:pt x="2694819" y="387048"/>
                  <a:pt x="2714171" y="478972"/>
                </a:cubicBezTo>
                <a:cubicBezTo>
                  <a:pt x="2733523" y="570896"/>
                  <a:pt x="2680304" y="662819"/>
                  <a:pt x="2627085" y="754743"/>
                </a:cubicBezTo>
              </a:path>
            </a:pathLst>
          </a:custGeom>
          <a:noFill/>
          <a:ln w="28575"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 Extra Light" panose="020B0204020104020204" pitchFamily="34" charset="0"/>
            </a:endParaRPr>
          </a:p>
        </p:txBody>
      </p:sp>
      <p:sp>
        <p:nvSpPr>
          <p:cNvPr id="10" name="Figura a mano libera: forma 9">
            <a:extLst>
              <a:ext uri="{FF2B5EF4-FFF2-40B4-BE49-F238E27FC236}">
                <a16:creationId xmlns:a16="http://schemas.microsoft.com/office/drawing/2014/main" id="{B947CC4E-4F52-46FF-B51D-837E80D360D3}"/>
              </a:ext>
            </a:extLst>
          </p:cNvPr>
          <p:cNvSpPr/>
          <p:nvPr/>
        </p:nvSpPr>
        <p:spPr>
          <a:xfrm>
            <a:off x="9153194" y="3621335"/>
            <a:ext cx="787966" cy="1132114"/>
          </a:xfrm>
          <a:custGeom>
            <a:avLst/>
            <a:gdLst>
              <a:gd name="connsiteX0" fmla="*/ 787966 w 787966"/>
              <a:gd name="connsiteY0" fmla="*/ 0 h 1132114"/>
              <a:gd name="connsiteX1" fmla="*/ 483166 w 787966"/>
              <a:gd name="connsiteY1" fmla="*/ 43543 h 1132114"/>
              <a:gd name="connsiteX2" fmla="*/ 91280 w 787966"/>
              <a:gd name="connsiteY2" fmla="*/ 217714 h 1132114"/>
              <a:gd name="connsiteX3" fmla="*/ 4194 w 787966"/>
              <a:gd name="connsiteY3" fmla="*/ 508000 h 1132114"/>
              <a:gd name="connsiteX4" fmla="*/ 178366 w 787966"/>
              <a:gd name="connsiteY4" fmla="*/ 740229 h 1132114"/>
              <a:gd name="connsiteX5" fmla="*/ 221908 w 787966"/>
              <a:gd name="connsiteY5" fmla="*/ 885371 h 1132114"/>
              <a:gd name="connsiteX6" fmla="*/ 178366 w 787966"/>
              <a:gd name="connsiteY6" fmla="*/ 1088571 h 1132114"/>
              <a:gd name="connsiteX7" fmla="*/ 62251 w 787966"/>
              <a:gd name="connsiteY7" fmla="*/ 1132114 h 113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7966" h="1132114">
                <a:moveTo>
                  <a:pt x="787966" y="0"/>
                </a:moveTo>
                <a:cubicBezTo>
                  <a:pt x="693623" y="3628"/>
                  <a:pt x="599280" y="7257"/>
                  <a:pt x="483166" y="43543"/>
                </a:cubicBezTo>
                <a:cubicBezTo>
                  <a:pt x="367052" y="79829"/>
                  <a:pt x="171109" y="140305"/>
                  <a:pt x="91280" y="217714"/>
                </a:cubicBezTo>
                <a:cubicBezTo>
                  <a:pt x="11451" y="295123"/>
                  <a:pt x="-10320" y="420914"/>
                  <a:pt x="4194" y="508000"/>
                </a:cubicBezTo>
                <a:cubicBezTo>
                  <a:pt x="18708" y="595086"/>
                  <a:pt x="142080" y="677334"/>
                  <a:pt x="178366" y="740229"/>
                </a:cubicBezTo>
                <a:cubicBezTo>
                  <a:pt x="214652" y="803124"/>
                  <a:pt x="221908" y="827314"/>
                  <a:pt x="221908" y="885371"/>
                </a:cubicBezTo>
                <a:cubicBezTo>
                  <a:pt x="221908" y="943428"/>
                  <a:pt x="204975" y="1047447"/>
                  <a:pt x="178366" y="1088571"/>
                </a:cubicBezTo>
                <a:cubicBezTo>
                  <a:pt x="151757" y="1129695"/>
                  <a:pt x="107004" y="1130904"/>
                  <a:pt x="62251" y="1132114"/>
                </a:cubicBezTo>
              </a:path>
            </a:pathLst>
          </a:custGeom>
          <a:noFill/>
          <a:ln w="28575"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 Extra Light" panose="020B0204020104020204" pitchFamily="34" charset="0"/>
            </a:endParaRPr>
          </a:p>
        </p:txBody>
      </p:sp>
      <p:sp>
        <p:nvSpPr>
          <p:cNvPr id="45" name="Figura a mano libera: forma 44">
            <a:extLst>
              <a:ext uri="{FF2B5EF4-FFF2-40B4-BE49-F238E27FC236}">
                <a16:creationId xmlns:a16="http://schemas.microsoft.com/office/drawing/2014/main" id="{0C4BCFD8-0BA0-4DF7-95CF-F3657C4D15B6}"/>
              </a:ext>
            </a:extLst>
          </p:cNvPr>
          <p:cNvSpPr/>
          <p:nvPr/>
        </p:nvSpPr>
        <p:spPr>
          <a:xfrm>
            <a:off x="5861599" y="4811448"/>
            <a:ext cx="2525485" cy="1350667"/>
          </a:xfrm>
          <a:custGeom>
            <a:avLst/>
            <a:gdLst>
              <a:gd name="connsiteX0" fmla="*/ 2525485 w 2525485"/>
              <a:gd name="connsiteY0" fmla="*/ 0 h 1350667"/>
              <a:gd name="connsiteX1" fmla="*/ 2090057 w 2525485"/>
              <a:gd name="connsiteY1" fmla="*/ 72571 h 1350667"/>
              <a:gd name="connsiteX2" fmla="*/ 1727200 w 2525485"/>
              <a:gd name="connsiteY2" fmla="*/ 275771 h 1350667"/>
              <a:gd name="connsiteX3" fmla="*/ 1451428 w 2525485"/>
              <a:gd name="connsiteY3" fmla="*/ 667657 h 1350667"/>
              <a:gd name="connsiteX4" fmla="*/ 1306285 w 2525485"/>
              <a:gd name="connsiteY4" fmla="*/ 870857 h 1350667"/>
              <a:gd name="connsiteX5" fmla="*/ 914400 w 2525485"/>
              <a:gd name="connsiteY5" fmla="*/ 1175657 h 1350667"/>
              <a:gd name="connsiteX6" fmla="*/ 580571 w 2525485"/>
              <a:gd name="connsiteY6" fmla="*/ 1291771 h 1350667"/>
              <a:gd name="connsiteX7" fmla="*/ 174171 w 2525485"/>
              <a:gd name="connsiteY7" fmla="*/ 1349829 h 1350667"/>
              <a:gd name="connsiteX8" fmla="*/ 0 w 2525485"/>
              <a:gd name="connsiteY8" fmla="*/ 1320800 h 135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25485" h="1350667">
                <a:moveTo>
                  <a:pt x="2525485" y="0"/>
                </a:moveTo>
                <a:cubicBezTo>
                  <a:pt x="2374294" y="13304"/>
                  <a:pt x="2223104" y="26609"/>
                  <a:pt x="2090057" y="72571"/>
                </a:cubicBezTo>
                <a:cubicBezTo>
                  <a:pt x="1957010" y="118533"/>
                  <a:pt x="1833638" y="176590"/>
                  <a:pt x="1727200" y="275771"/>
                </a:cubicBezTo>
                <a:cubicBezTo>
                  <a:pt x="1620762" y="374952"/>
                  <a:pt x="1521580" y="568476"/>
                  <a:pt x="1451428" y="667657"/>
                </a:cubicBezTo>
                <a:cubicBezTo>
                  <a:pt x="1381275" y="766838"/>
                  <a:pt x="1395790" y="786190"/>
                  <a:pt x="1306285" y="870857"/>
                </a:cubicBezTo>
                <a:cubicBezTo>
                  <a:pt x="1216780" y="955524"/>
                  <a:pt x="1035352" y="1105505"/>
                  <a:pt x="914400" y="1175657"/>
                </a:cubicBezTo>
                <a:cubicBezTo>
                  <a:pt x="793448" y="1245809"/>
                  <a:pt x="703942" y="1262742"/>
                  <a:pt x="580571" y="1291771"/>
                </a:cubicBezTo>
                <a:cubicBezTo>
                  <a:pt x="457200" y="1320800"/>
                  <a:pt x="270933" y="1344991"/>
                  <a:pt x="174171" y="1349829"/>
                </a:cubicBezTo>
                <a:cubicBezTo>
                  <a:pt x="77409" y="1354667"/>
                  <a:pt x="38704" y="1337733"/>
                  <a:pt x="0" y="1320800"/>
                </a:cubicBezTo>
              </a:path>
            </a:pathLst>
          </a:custGeom>
          <a:noFill/>
          <a:ln w="28575"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 Extra Light" panose="020B0204020104020204" pitchFamily="34" charset="0"/>
            </a:endParaRPr>
          </a:p>
        </p:txBody>
      </p:sp>
      <p:sp>
        <p:nvSpPr>
          <p:cNvPr id="46" name="Figura a mano libera: forma 45">
            <a:extLst>
              <a:ext uri="{FF2B5EF4-FFF2-40B4-BE49-F238E27FC236}">
                <a16:creationId xmlns:a16="http://schemas.microsoft.com/office/drawing/2014/main" id="{AF84C0E2-2E7E-4504-9B01-618FADA54ADF}"/>
              </a:ext>
            </a:extLst>
          </p:cNvPr>
          <p:cNvSpPr/>
          <p:nvPr/>
        </p:nvSpPr>
        <p:spPr>
          <a:xfrm>
            <a:off x="2782510" y="4146763"/>
            <a:ext cx="2307771" cy="1854237"/>
          </a:xfrm>
          <a:custGeom>
            <a:avLst/>
            <a:gdLst>
              <a:gd name="connsiteX0" fmla="*/ 2307771 w 2307771"/>
              <a:gd name="connsiteY0" fmla="*/ 1854237 h 1854237"/>
              <a:gd name="connsiteX1" fmla="*/ 1712685 w 2307771"/>
              <a:gd name="connsiteY1" fmla="*/ 1752637 h 1854237"/>
              <a:gd name="connsiteX2" fmla="*/ 1219200 w 2307771"/>
              <a:gd name="connsiteY2" fmla="*/ 1578466 h 1854237"/>
              <a:gd name="connsiteX3" fmla="*/ 1045028 w 2307771"/>
              <a:gd name="connsiteY3" fmla="*/ 1346237 h 1854237"/>
              <a:gd name="connsiteX4" fmla="*/ 943428 w 2307771"/>
              <a:gd name="connsiteY4" fmla="*/ 968866 h 1854237"/>
              <a:gd name="connsiteX5" fmla="*/ 1001485 w 2307771"/>
              <a:gd name="connsiteY5" fmla="*/ 707609 h 1854237"/>
              <a:gd name="connsiteX6" fmla="*/ 1030514 w 2307771"/>
              <a:gd name="connsiteY6" fmla="*/ 301209 h 1854237"/>
              <a:gd name="connsiteX7" fmla="*/ 696685 w 2307771"/>
              <a:gd name="connsiteY7" fmla="*/ 25437 h 1854237"/>
              <a:gd name="connsiteX8" fmla="*/ 261257 w 2307771"/>
              <a:gd name="connsiteY8" fmla="*/ 25437 h 1854237"/>
              <a:gd name="connsiteX9" fmla="*/ 0 w 2307771"/>
              <a:gd name="connsiteY9" fmla="*/ 141552 h 1854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07771" h="1854237">
                <a:moveTo>
                  <a:pt x="2307771" y="1854237"/>
                </a:moveTo>
                <a:cubicBezTo>
                  <a:pt x="2100942" y="1826418"/>
                  <a:pt x="1894113" y="1798599"/>
                  <a:pt x="1712685" y="1752637"/>
                </a:cubicBezTo>
                <a:cubicBezTo>
                  <a:pt x="1531257" y="1706675"/>
                  <a:pt x="1330476" y="1646199"/>
                  <a:pt x="1219200" y="1578466"/>
                </a:cubicBezTo>
                <a:cubicBezTo>
                  <a:pt x="1107924" y="1510733"/>
                  <a:pt x="1090990" y="1447837"/>
                  <a:pt x="1045028" y="1346237"/>
                </a:cubicBezTo>
                <a:cubicBezTo>
                  <a:pt x="999066" y="1244637"/>
                  <a:pt x="950685" y="1075304"/>
                  <a:pt x="943428" y="968866"/>
                </a:cubicBezTo>
                <a:cubicBezTo>
                  <a:pt x="936171" y="862428"/>
                  <a:pt x="986971" y="818885"/>
                  <a:pt x="1001485" y="707609"/>
                </a:cubicBezTo>
                <a:cubicBezTo>
                  <a:pt x="1015999" y="596333"/>
                  <a:pt x="1081314" y="414904"/>
                  <a:pt x="1030514" y="301209"/>
                </a:cubicBezTo>
                <a:cubicBezTo>
                  <a:pt x="979714" y="187514"/>
                  <a:pt x="824894" y="71399"/>
                  <a:pt x="696685" y="25437"/>
                </a:cubicBezTo>
                <a:cubicBezTo>
                  <a:pt x="568476" y="-20525"/>
                  <a:pt x="377371" y="6084"/>
                  <a:pt x="261257" y="25437"/>
                </a:cubicBezTo>
                <a:cubicBezTo>
                  <a:pt x="145143" y="44790"/>
                  <a:pt x="72571" y="93171"/>
                  <a:pt x="0" y="141552"/>
                </a:cubicBezTo>
              </a:path>
            </a:pathLst>
          </a:custGeom>
          <a:noFill/>
          <a:ln w="28575"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 Extra Light" panose="020B0204020104020204" pitchFamily="34" charset="0"/>
            </a:endParaRPr>
          </a:p>
        </p:txBody>
      </p:sp>
      <p:pic>
        <p:nvPicPr>
          <p:cNvPr id="48" name="Elemento grafico 47" descr="Fuochi d'artificio contorno">
            <a:extLst>
              <a:ext uri="{FF2B5EF4-FFF2-40B4-BE49-F238E27FC236}">
                <a16:creationId xmlns:a16="http://schemas.microsoft.com/office/drawing/2014/main" id="{A82C9C86-CFBA-4AD8-9B0C-AE9A8F3775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2113" y="3636468"/>
            <a:ext cx="838200" cy="838200"/>
          </a:xfrm>
          <a:prstGeom prst="rect">
            <a:avLst/>
          </a:prstGeom>
        </p:spPr>
      </p:pic>
      <p:pic>
        <p:nvPicPr>
          <p:cNvPr id="55" name="Elemento grafico 54" descr="Petardo contorno">
            <a:extLst>
              <a:ext uri="{FF2B5EF4-FFF2-40B4-BE49-F238E27FC236}">
                <a16:creationId xmlns:a16="http://schemas.microsoft.com/office/drawing/2014/main" id="{76A9328D-4526-4E23-8703-449A98A822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55884" y="1135352"/>
            <a:ext cx="709177" cy="709177"/>
          </a:xfrm>
          <a:prstGeom prst="rect">
            <a:avLst/>
          </a:prstGeom>
        </p:spPr>
      </p:pic>
      <p:sp>
        <p:nvSpPr>
          <p:cNvPr id="44" name="Rettangolo 43">
            <a:extLst>
              <a:ext uri="{FF2B5EF4-FFF2-40B4-BE49-F238E27FC236}">
                <a16:creationId xmlns:a16="http://schemas.microsoft.com/office/drawing/2014/main" id="{A0998E59-6ACB-4E41-8CA3-09B74D447348}"/>
              </a:ext>
            </a:extLst>
          </p:cNvPr>
          <p:cNvSpPr/>
          <p:nvPr/>
        </p:nvSpPr>
        <p:spPr>
          <a:xfrm>
            <a:off x="1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41E4FCF1-5998-43DF-887E-9E35D0D20B49}"/>
              </a:ext>
            </a:extLst>
          </p:cNvPr>
          <p:cNvSpPr/>
          <p:nvPr/>
        </p:nvSpPr>
        <p:spPr>
          <a:xfrm rot="16200000">
            <a:off x="1983872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4" name="Gruppo 63">
            <a:extLst>
              <a:ext uri="{FF2B5EF4-FFF2-40B4-BE49-F238E27FC236}">
                <a16:creationId xmlns:a16="http://schemas.microsoft.com/office/drawing/2014/main" id="{7E8016B0-7420-4077-A6C1-8D9E6E1FD629}"/>
              </a:ext>
            </a:extLst>
          </p:cNvPr>
          <p:cNvGrpSpPr/>
          <p:nvPr/>
        </p:nvGrpSpPr>
        <p:grpSpPr>
          <a:xfrm>
            <a:off x="1491630" y="1715818"/>
            <a:ext cx="736516" cy="736516"/>
            <a:chOff x="1325759" y="1962106"/>
            <a:chExt cx="736516" cy="736516"/>
          </a:xfrm>
        </p:grpSpPr>
        <p:sp>
          <p:nvSpPr>
            <p:cNvPr id="65" name="CasellaDiTesto 64">
              <a:extLst>
                <a:ext uri="{FF2B5EF4-FFF2-40B4-BE49-F238E27FC236}">
                  <a16:creationId xmlns:a16="http://schemas.microsoft.com/office/drawing/2014/main" id="{B363278C-3BA6-4916-A730-D8B3AA69CCD5}"/>
                </a:ext>
              </a:extLst>
            </p:cNvPr>
            <p:cNvSpPr txBox="1"/>
            <p:nvPr/>
          </p:nvSpPr>
          <p:spPr>
            <a:xfrm>
              <a:off x="1325759" y="1987625"/>
              <a:ext cx="723706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4000" dirty="0">
                  <a:solidFill>
                    <a:srgbClr val="3CAC86"/>
                  </a:solidFill>
                  <a:latin typeface="Abadi Extra Light" panose="020B0204020104020204" pitchFamily="34" charset="0"/>
                </a:rPr>
                <a:t>1</a:t>
              </a:r>
              <a:endParaRPr lang="en-GB" sz="4000" dirty="0">
                <a:solidFill>
                  <a:srgbClr val="3CAC86"/>
                </a:solidFill>
                <a:latin typeface="Abadi Extra Light" panose="020B0204020104020204" pitchFamily="34" charset="0"/>
              </a:endParaRPr>
            </a:p>
          </p:txBody>
        </p:sp>
        <p:sp>
          <p:nvSpPr>
            <p:cNvPr id="66" name="Ovale 65">
              <a:extLst>
                <a:ext uri="{FF2B5EF4-FFF2-40B4-BE49-F238E27FC236}">
                  <a16:creationId xmlns:a16="http://schemas.microsoft.com/office/drawing/2014/main" id="{B24B5D3D-ACEC-40BC-992C-C5C93190B086}"/>
                </a:ext>
              </a:extLst>
            </p:cNvPr>
            <p:cNvSpPr/>
            <p:nvPr/>
          </p:nvSpPr>
          <p:spPr>
            <a:xfrm>
              <a:off x="1325759" y="1962106"/>
              <a:ext cx="736516" cy="736516"/>
            </a:xfrm>
            <a:prstGeom prst="ellipse">
              <a:avLst/>
            </a:prstGeom>
            <a:noFill/>
            <a:ln w="38100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badi Extra Light" panose="020B0204020104020204" pitchFamily="34" charset="0"/>
              </a:endParaRPr>
            </a:p>
          </p:txBody>
        </p:sp>
      </p:grpSp>
      <p:sp>
        <p:nvSpPr>
          <p:cNvPr id="67" name="Figura a mano libera: forma 66">
            <a:extLst>
              <a:ext uri="{FF2B5EF4-FFF2-40B4-BE49-F238E27FC236}">
                <a16:creationId xmlns:a16="http://schemas.microsoft.com/office/drawing/2014/main" id="{DBE82F96-96AF-4FC0-839A-BB42CF760F10}"/>
              </a:ext>
            </a:extLst>
          </p:cNvPr>
          <p:cNvSpPr/>
          <p:nvPr/>
        </p:nvSpPr>
        <p:spPr>
          <a:xfrm>
            <a:off x="2292624" y="1952739"/>
            <a:ext cx="1959429" cy="1270991"/>
          </a:xfrm>
          <a:custGeom>
            <a:avLst/>
            <a:gdLst>
              <a:gd name="connsiteX0" fmla="*/ 0 w 1959429"/>
              <a:gd name="connsiteY0" fmla="*/ 0 h 1270991"/>
              <a:gd name="connsiteX1" fmla="*/ 478971 w 1959429"/>
              <a:gd name="connsiteY1" fmla="*/ 116115 h 1270991"/>
              <a:gd name="connsiteX2" fmla="*/ 798286 w 1959429"/>
              <a:gd name="connsiteY2" fmla="*/ 522515 h 1270991"/>
              <a:gd name="connsiteX3" fmla="*/ 1059543 w 1959429"/>
              <a:gd name="connsiteY3" fmla="*/ 1103086 h 1270991"/>
              <a:gd name="connsiteX4" fmla="*/ 1494971 w 1959429"/>
              <a:gd name="connsiteY4" fmla="*/ 1262743 h 1270991"/>
              <a:gd name="connsiteX5" fmla="*/ 1959429 w 1959429"/>
              <a:gd name="connsiteY5" fmla="*/ 1233715 h 127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9429" h="1270991">
                <a:moveTo>
                  <a:pt x="0" y="0"/>
                </a:moveTo>
                <a:cubicBezTo>
                  <a:pt x="172961" y="14514"/>
                  <a:pt x="345923" y="29029"/>
                  <a:pt x="478971" y="116115"/>
                </a:cubicBezTo>
                <a:cubicBezTo>
                  <a:pt x="612019" y="203201"/>
                  <a:pt x="701524" y="358020"/>
                  <a:pt x="798286" y="522515"/>
                </a:cubicBezTo>
                <a:cubicBezTo>
                  <a:pt x="895048" y="687010"/>
                  <a:pt x="943429" y="979715"/>
                  <a:pt x="1059543" y="1103086"/>
                </a:cubicBezTo>
                <a:cubicBezTo>
                  <a:pt x="1175657" y="1226457"/>
                  <a:pt x="1344990" y="1240972"/>
                  <a:pt x="1494971" y="1262743"/>
                </a:cubicBezTo>
                <a:cubicBezTo>
                  <a:pt x="1644952" y="1284514"/>
                  <a:pt x="1802190" y="1259114"/>
                  <a:pt x="1959429" y="1233715"/>
                </a:cubicBezTo>
              </a:path>
            </a:pathLst>
          </a:custGeom>
          <a:noFill/>
          <a:ln w="28575"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 Extra Light" panose="020B0204020104020204" pitchFamily="34" charset="0"/>
            </a:endParaRPr>
          </a:p>
        </p:txBody>
      </p:sp>
      <p:pic>
        <p:nvPicPr>
          <p:cNvPr id="68" name="Immagine 67">
            <a:extLst>
              <a:ext uri="{FF2B5EF4-FFF2-40B4-BE49-F238E27FC236}">
                <a16:creationId xmlns:a16="http://schemas.microsoft.com/office/drawing/2014/main" id="{3DFE8D26-E874-4618-BB10-1E25DB0794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DCF2EE47-E257-4ECE-9DCA-540AA88F02E5}"/>
              </a:ext>
            </a:extLst>
          </p:cNvPr>
          <p:cNvSpPr txBox="1"/>
          <p:nvPr/>
        </p:nvSpPr>
        <p:spPr>
          <a:xfrm>
            <a:off x="562708" y="279655"/>
            <a:ext cx="11282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La </a:t>
            </a:r>
            <a:r>
              <a:rPr lang="it-IT" sz="40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costituzione</a:t>
            </a:r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di una comunità energetica</a:t>
            </a:r>
            <a:endParaRPr lang="en-GB" sz="4000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08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DF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ttangolo 35">
            <a:extLst>
              <a:ext uri="{FF2B5EF4-FFF2-40B4-BE49-F238E27FC236}">
                <a16:creationId xmlns:a16="http://schemas.microsoft.com/office/drawing/2014/main" id="{3B61ED1C-8F81-4BDC-8584-34520CA902D3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" panose="020B0604020104020204" pitchFamily="34" charset="0"/>
            </a:endParaRP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5607033C-2C5D-4FC0-AABA-532C8F3D2BF6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" panose="020B0604020104020204" pitchFamily="34" charset="0"/>
            </a:endParaRPr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E665F443-16E7-4846-946F-63CC3C764F7E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4887680F-CE3F-4AE2-B413-4D42E30ABAF9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A62BDA7-2AFE-4420-A24C-457D145979CB}"/>
              </a:ext>
            </a:extLst>
          </p:cNvPr>
          <p:cNvSpPr txBox="1"/>
          <p:nvPr/>
        </p:nvSpPr>
        <p:spPr>
          <a:xfrm>
            <a:off x="1158380" y="1490008"/>
            <a:ext cx="9875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Per ulteriori informazioni collegati al sito </a:t>
            </a:r>
            <a:r>
              <a:rPr lang="it-IT" sz="2400" b="1">
                <a:solidFill>
                  <a:srgbClr val="3CAC86"/>
                </a:solidFill>
                <a:latin typeface="Arial Nova Light" panose="020B03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comunirinnovabili.it</a:t>
            </a:r>
            <a:r>
              <a:rPr lang="it-IT" sz="240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, dove potrai consultare la </a:t>
            </a:r>
            <a:r>
              <a:rPr lang="it-IT" sz="2400" b="1">
                <a:solidFill>
                  <a:srgbClr val="3CAC86"/>
                </a:solidFill>
                <a:latin typeface="Arial Nova Light" panose="020B03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guida</a:t>
            </a:r>
            <a:r>
              <a:rPr lang="it-IT" sz="2400" b="1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 </a:t>
            </a:r>
            <a:r>
              <a:rPr lang="it-IT" sz="240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e la </a:t>
            </a:r>
            <a:r>
              <a:rPr lang="it-IT" sz="2400" b="1">
                <a:solidFill>
                  <a:srgbClr val="3CAC86"/>
                </a:solidFill>
                <a:latin typeface="Arial Nova Light" panose="020B03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mappa</a:t>
            </a:r>
            <a:r>
              <a:rPr lang="it-IT" sz="240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 delle comunità energetiche, la </a:t>
            </a:r>
            <a:r>
              <a:rPr lang="it-IT" sz="2400" b="1">
                <a:solidFill>
                  <a:srgbClr val="3CAC86"/>
                </a:solidFill>
                <a:latin typeface="Arial Nova Light" panose="020B03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Rete delle Comunità Energetiche Rinnovabili e Solidali</a:t>
            </a:r>
            <a:r>
              <a:rPr lang="it-IT" sz="240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 e molto altro ancora.</a:t>
            </a:r>
          </a:p>
          <a:p>
            <a:endParaRPr lang="it-IT" sz="2400">
              <a:solidFill>
                <a:schemeClr val="bg2">
                  <a:lumMod val="25000"/>
                </a:schemeClr>
              </a:solidFill>
              <a:latin typeface="Arial Nova Light" panose="020B0304020202020204" pitchFamily="34" charset="0"/>
            </a:endParaRPr>
          </a:p>
          <a:p>
            <a:r>
              <a:rPr lang="it-IT" sz="240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Oppure contattaci su </a:t>
            </a:r>
            <a:r>
              <a:rPr lang="it-IT" sz="2400" b="1">
                <a:solidFill>
                  <a:srgbClr val="3CAC86"/>
                </a:solidFill>
                <a:latin typeface="Arial Nova Light" panose="020B0304020202020204" pitchFamily="34" charset="0"/>
              </a:rPr>
              <a:t>energia@legambiente.it </a:t>
            </a:r>
            <a:r>
              <a:rPr lang="it-IT" sz="240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per ricevere info e supporto.</a:t>
            </a:r>
            <a:endParaRPr lang="it-IT" sz="2400" b="1">
              <a:solidFill>
                <a:schemeClr val="bg2">
                  <a:lumMod val="25000"/>
                </a:schemeClr>
              </a:solidFill>
              <a:latin typeface="Arial Nova Light" panose="020B0304020202020204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A85C98B-8731-C433-837A-800B403EA7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8337" y="3548418"/>
            <a:ext cx="3175326" cy="293272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E6A72ED-181F-24CF-AEF6-10DEB37BD9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9D58CBB-500E-1F3E-DFBF-A8CAAC1FE782}"/>
              </a:ext>
            </a:extLst>
          </p:cNvPr>
          <p:cNvSpPr txBox="1"/>
          <p:nvPr/>
        </p:nvSpPr>
        <p:spPr>
          <a:xfrm>
            <a:off x="562708" y="281920"/>
            <a:ext cx="11282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E ora che sai cosa serve, </a:t>
            </a:r>
            <a:r>
              <a:rPr lang="it-IT" sz="4000" b="1">
                <a:solidFill>
                  <a:srgbClr val="3CAC86"/>
                </a:solidFill>
                <a:latin typeface="Arial Nova Light" panose="020B0304020202020204" pitchFamily="34" charset="0"/>
              </a:rPr>
              <a:t>attiva le tue energie!</a:t>
            </a:r>
            <a:endParaRPr lang="en-GB" sz="4000" b="1">
              <a:solidFill>
                <a:srgbClr val="3CAC86"/>
              </a:solidFill>
              <a:latin typeface="Arial Nova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584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DF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533E84EC-B13C-4882-BA0A-401C58B6B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4DCA5B4-BB5E-4F29-8BC9-F91EE41B8208}"/>
              </a:ext>
            </a:extLst>
          </p:cNvPr>
          <p:cNvSpPr txBox="1"/>
          <p:nvPr/>
        </p:nvSpPr>
        <p:spPr>
          <a:xfrm>
            <a:off x="837134" y="279655"/>
            <a:ext cx="11007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Cosa</a:t>
            </a:r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sono le comunità energetiche?</a:t>
            </a:r>
            <a:endParaRPr lang="en-GB" sz="4000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4BA2439-964A-4FAD-B21C-731FF75D6D4B}"/>
              </a:ext>
            </a:extLst>
          </p:cNvPr>
          <p:cNvSpPr txBox="1"/>
          <p:nvPr/>
        </p:nvSpPr>
        <p:spPr>
          <a:xfrm>
            <a:off x="4998004" y="2182453"/>
            <a:ext cx="6747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600" dirty="0">
                <a:solidFill>
                  <a:srgbClr val="3CAC86"/>
                </a:solidFill>
                <a:latin typeface="Arial Nova Light" panose="020B0304020202020204" pitchFamily="34" charset="0"/>
              </a:rPr>
              <a:t>Soggetti giuridici no-profit </a:t>
            </a:r>
            <a:r>
              <a:rPr lang="it-IT" sz="36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che permettono ad un gruppo di partecipanti di </a:t>
            </a:r>
            <a:r>
              <a:rPr lang="it-IT" sz="3600" dirty="0">
                <a:solidFill>
                  <a:srgbClr val="3CAC86"/>
                </a:solidFill>
                <a:latin typeface="Arial Nova Light" panose="020B0304020202020204" pitchFamily="34" charset="0"/>
              </a:rPr>
              <a:t>produrre</a:t>
            </a:r>
            <a:r>
              <a:rPr lang="it-IT" sz="36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 e </a:t>
            </a:r>
            <a:r>
              <a:rPr lang="it-IT" sz="3600" dirty="0">
                <a:solidFill>
                  <a:srgbClr val="3CAC86"/>
                </a:solidFill>
                <a:latin typeface="Arial Nova Light" panose="020B0304020202020204" pitchFamily="34" charset="0"/>
              </a:rPr>
              <a:t>consumare </a:t>
            </a:r>
            <a:r>
              <a:rPr lang="it-IT" sz="36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energia da </a:t>
            </a:r>
            <a:r>
              <a:rPr lang="it-IT" sz="3600" dirty="0">
                <a:solidFill>
                  <a:srgbClr val="3CAC86"/>
                </a:solidFill>
                <a:latin typeface="Arial Nova Light" panose="020B0304020202020204" pitchFamily="34" charset="0"/>
              </a:rPr>
              <a:t>fonti rinnovabili</a:t>
            </a:r>
            <a:r>
              <a:rPr lang="it-IT" sz="36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 con finalità </a:t>
            </a:r>
            <a:r>
              <a:rPr lang="it-IT" sz="3600" dirty="0">
                <a:solidFill>
                  <a:srgbClr val="3CAC86"/>
                </a:solidFill>
                <a:latin typeface="Arial Nova Light" panose="020B0304020202020204" pitchFamily="34" charset="0"/>
              </a:rPr>
              <a:t>ambientali</a:t>
            </a:r>
            <a:r>
              <a:rPr lang="it-IT" sz="36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 e </a:t>
            </a:r>
            <a:r>
              <a:rPr lang="it-IT" sz="3600" dirty="0">
                <a:solidFill>
                  <a:srgbClr val="3CAC86"/>
                </a:solidFill>
                <a:latin typeface="Arial Nova Light" panose="020B0304020202020204" pitchFamily="34" charset="0"/>
              </a:rPr>
              <a:t>sociali</a:t>
            </a:r>
            <a:r>
              <a:rPr lang="it-IT" sz="36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 </a:t>
            </a:r>
            <a:endParaRPr lang="en-GB" sz="3600" dirty="0">
              <a:solidFill>
                <a:schemeClr val="bg2">
                  <a:lumMod val="25000"/>
                </a:schemeClr>
              </a:solidFill>
              <a:latin typeface="Arial Nova Light" panose="020B03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0B075DC-532D-4712-BF09-9D4EB06FC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194" y="1620000"/>
            <a:ext cx="4308193" cy="3979044"/>
          </a:xfrm>
          <a:prstGeom prst="rect">
            <a:avLst/>
          </a:prstGeom>
        </p:spPr>
      </p:pic>
      <p:sp>
        <p:nvSpPr>
          <p:cNvPr id="21" name="Rettangolo 20">
            <a:extLst>
              <a:ext uri="{FF2B5EF4-FFF2-40B4-BE49-F238E27FC236}">
                <a16:creationId xmlns:a16="http://schemas.microsoft.com/office/drawing/2014/main" id="{0D709F18-9378-4F1E-AF2D-F184C2B7C525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84D60214-7751-4DBE-BD73-9B94654F4CD6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C54D827D-9D25-4919-AB4B-F67651ADDEDB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57E62886-AB81-4D09-AAAF-8DAF8BB1E627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445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DF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533E84EC-B13C-4882-BA0A-401C58B6B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4DCA5B4-BB5E-4F29-8BC9-F91EE41B8208}"/>
              </a:ext>
            </a:extLst>
          </p:cNvPr>
          <p:cNvSpPr txBox="1"/>
          <p:nvPr/>
        </p:nvSpPr>
        <p:spPr>
          <a:xfrm>
            <a:off x="837134" y="279655"/>
            <a:ext cx="11007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A </a:t>
            </a:r>
            <a:r>
              <a:rPr lang="it-IT" sz="40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chi</a:t>
            </a:r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sono rivolte le comunità energetiche?</a:t>
            </a:r>
            <a:endParaRPr lang="en-GB" sz="4000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0D709F18-9378-4F1E-AF2D-F184C2B7C525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84D60214-7751-4DBE-BD73-9B94654F4CD6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C54D827D-9D25-4919-AB4B-F67651ADDEDB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57E62886-AB81-4D09-AAAF-8DAF8BB1E627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F12E2878-63CF-4235-A0D3-F804075780CA}"/>
              </a:ext>
            </a:extLst>
          </p:cNvPr>
          <p:cNvGrpSpPr/>
          <p:nvPr/>
        </p:nvGrpSpPr>
        <p:grpSpPr>
          <a:xfrm>
            <a:off x="3387011" y="1747864"/>
            <a:ext cx="1531190" cy="1531190"/>
            <a:chOff x="4267392" y="2805233"/>
            <a:chExt cx="1531190" cy="1531190"/>
          </a:xfrm>
        </p:grpSpPr>
        <p:pic>
          <p:nvPicPr>
            <p:cNvPr id="13" name="Elemento grafico 12" descr="Negozio contorno">
              <a:extLst>
                <a:ext uri="{FF2B5EF4-FFF2-40B4-BE49-F238E27FC236}">
                  <a16:creationId xmlns:a16="http://schemas.microsoft.com/office/drawing/2014/main" id="{03974085-EB14-4213-BE82-2D619A235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432765" y="2944068"/>
              <a:ext cx="1200443" cy="1200443"/>
            </a:xfrm>
            <a:prstGeom prst="rect">
              <a:avLst/>
            </a:prstGeom>
          </p:spPr>
        </p:pic>
        <p:sp>
          <p:nvSpPr>
            <p:cNvPr id="15" name="Ovale 14">
              <a:extLst>
                <a:ext uri="{FF2B5EF4-FFF2-40B4-BE49-F238E27FC236}">
                  <a16:creationId xmlns:a16="http://schemas.microsoft.com/office/drawing/2014/main" id="{30F44869-01D2-4BF2-9459-24F6F0E94BB4}"/>
                </a:ext>
              </a:extLst>
            </p:cNvPr>
            <p:cNvSpPr/>
            <p:nvPr/>
          </p:nvSpPr>
          <p:spPr>
            <a:xfrm>
              <a:off x="4267392" y="2805233"/>
              <a:ext cx="1531190" cy="1531190"/>
            </a:xfrm>
            <a:prstGeom prst="ellipse">
              <a:avLst/>
            </a:prstGeom>
            <a:noFill/>
            <a:ln w="28575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 Nova Light" panose="020B0304020202020204" pitchFamily="34" charset="0"/>
              </a:endParaRPr>
            </a:p>
          </p:txBody>
        </p: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2CA66804-2A65-4386-B05C-0AF093D13AF5}"/>
              </a:ext>
            </a:extLst>
          </p:cNvPr>
          <p:cNvGrpSpPr/>
          <p:nvPr/>
        </p:nvGrpSpPr>
        <p:grpSpPr>
          <a:xfrm>
            <a:off x="5126299" y="4449645"/>
            <a:ext cx="1531190" cy="1531190"/>
            <a:chOff x="2736202" y="4390744"/>
            <a:chExt cx="1531190" cy="1531190"/>
          </a:xfrm>
        </p:grpSpPr>
        <p:pic>
          <p:nvPicPr>
            <p:cNvPr id="17" name="Elemento grafico 16" descr="Tempio greco contorno">
              <a:extLst>
                <a:ext uri="{FF2B5EF4-FFF2-40B4-BE49-F238E27FC236}">
                  <a16:creationId xmlns:a16="http://schemas.microsoft.com/office/drawing/2014/main" id="{EFCD0254-3F0E-4F39-B7D0-C99AF984F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962523" y="4559729"/>
              <a:ext cx="1078548" cy="1078548"/>
            </a:xfrm>
            <a:prstGeom prst="rect">
              <a:avLst/>
            </a:prstGeom>
          </p:spPr>
        </p:pic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D5E9DCE9-A171-4A59-8AD6-AB450886405B}"/>
                </a:ext>
              </a:extLst>
            </p:cNvPr>
            <p:cNvSpPr/>
            <p:nvPr/>
          </p:nvSpPr>
          <p:spPr>
            <a:xfrm>
              <a:off x="2736202" y="4390744"/>
              <a:ext cx="1531190" cy="1531190"/>
            </a:xfrm>
            <a:prstGeom prst="ellipse">
              <a:avLst/>
            </a:prstGeom>
            <a:noFill/>
            <a:ln w="28575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 Nova Light" panose="020B0304020202020204" pitchFamily="34" charset="0"/>
              </a:endParaRPr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F37B42C3-B166-4587-B3A2-D756759CF714}"/>
              </a:ext>
            </a:extLst>
          </p:cNvPr>
          <p:cNvGrpSpPr/>
          <p:nvPr/>
        </p:nvGrpSpPr>
        <p:grpSpPr>
          <a:xfrm>
            <a:off x="7273799" y="2078678"/>
            <a:ext cx="1531190" cy="1531190"/>
            <a:chOff x="1205012" y="2806814"/>
            <a:chExt cx="1531190" cy="1531190"/>
          </a:xfrm>
        </p:grpSpPr>
        <p:pic>
          <p:nvPicPr>
            <p:cNvPr id="20" name="Elemento grafico 19" descr="Mappa con segnaposto contorno">
              <a:extLst>
                <a:ext uri="{FF2B5EF4-FFF2-40B4-BE49-F238E27FC236}">
                  <a16:creationId xmlns:a16="http://schemas.microsoft.com/office/drawing/2014/main" id="{3354F05A-7A36-4EF5-AD8B-C03DA47C52F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77411" y="2977632"/>
              <a:ext cx="1186392" cy="1186392"/>
            </a:xfrm>
            <a:prstGeom prst="rect">
              <a:avLst/>
            </a:prstGeom>
          </p:spPr>
        </p:pic>
        <p:sp>
          <p:nvSpPr>
            <p:cNvPr id="25" name="Ovale 24">
              <a:extLst>
                <a:ext uri="{FF2B5EF4-FFF2-40B4-BE49-F238E27FC236}">
                  <a16:creationId xmlns:a16="http://schemas.microsoft.com/office/drawing/2014/main" id="{7BCDD8A5-518F-4CAC-8017-D8F983EC4228}"/>
                </a:ext>
              </a:extLst>
            </p:cNvPr>
            <p:cNvSpPr/>
            <p:nvPr/>
          </p:nvSpPr>
          <p:spPr>
            <a:xfrm>
              <a:off x="1205012" y="2806814"/>
              <a:ext cx="1531190" cy="1531190"/>
            </a:xfrm>
            <a:prstGeom prst="ellipse">
              <a:avLst/>
            </a:prstGeom>
            <a:noFill/>
            <a:ln w="28575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 Nova Light" panose="020B0304020202020204" pitchFamily="34" charset="0"/>
              </a:endParaRPr>
            </a:p>
          </p:txBody>
        </p:sp>
      </p:grpSp>
      <p:sp>
        <p:nvSpPr>
          <p:cNvPr id="33" name="Rettangolo 32">
            <a:extLst>
              <a:ext uri="{FF2B5EF4-FFF2-40B4-BE49-F238E27FC236}">
                <a16:creationId xmlns:a16="http://schemas.microsoft.com/office/drawing/2014/main" id="{797D42B9-F45F-49F6-8F0F-2E200223FAD4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EF0C5325-413B-4CA4-9183-D93EBC1C81F3}"/>
              </a:ext>
            </a:extLst>
          </p:cNvPr>
          <p:cNvGrpSpPr/>
          <p:nvPr/>
        </p:nvGrpSpPr>
        <p:grpSpPr>
          <a:xfrm>
            <a:off x="1071599" y="3626714"/>
            <a:ext cx="1531190" cy="1531190"/>
            <a:chOff x="908720" y="3901127"/>
            <a:chExt cx="1531190" cy="1531190"/>
          </a:xfrm>
        </p:grpSpPr>
        <p:sp>
          <p:nvSpPr>
            <p:cNvPr id="9" name="Ovale 8">
              <a:extLst>
                <a:ext uri="{FF2B5EF4-FFF2-40B4-BE49-F238E27FC236}">
                  <a16:creationId xmlns:a16="http://schemas.microsoft.com/office/drawing/2014/main" id="{8280DABB-0644-44EF-8852-2C0DAAE80F9C}"/>
                </a:ext>
              </a:extLst>
            </p:cNvPr>
            <p:cNvSpPr/>
            <p:nvPr/>
          </p:nvSpPr>
          <p:spPr>
            <a:xfrm>
              <a:off x="908720" y="3901127"/>
              <a:ext cx="1531190" cy="1531190"/>
            </a:xfrm>
            <a:prstGeom prst="ellipse">
              <a:avLst/>
            </a:prstGeom>
            <a:noFill/>
            <a:ln w="28575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rial Nova Light" panose="020B0304020202020204" pitchFamily="34" charset="0"/>
              </a:endParaRPr>
            </a:p>
          </p:txBody>
        </p:sp>
        <p:pic>
          <p:nvPicPr>
            <p:cNvPr id="34" name="Elemento grafico 33" descr="Accesso universale contorno">
              <a:extLst>
                <a:ext uri="{FF2B5EF4-FFF2-40B4-BE49-F238E27FC236}">
                  <a16:creationId xmlns:a16="http://schemas.microsoft.com/office/drawing/2014/main" id="{0057449C-5D40-415A-913C-3D68BDC21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89588" y="4081995"/>
              <a:ext cx="1169453" cy="1169453"/>
            </a:xfrm>
            <a:prstGeom prst="rect">
              <a:avLst/>
            </a:prstGeom>
          </p:spPr>
        </p:pic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71426480-4660-4597-B54A-673EBF892C17}"/>
              </a:ext>
            </a:extLst>
          </p:cNvPr>
          <p:cNvGrpSpPr/>
          <p:nvPr/>
        </p:nvGrpSpPr>
        <p:grpSpPr>
          <a:xfrm>
            <a:off x="9589211" y="4013726"/>
            <a:ext cx="1531190" cy="1531190"/>
            <a:chOff x="3813418" y="1620000"/>
            <a:chExt cx="1531190" cy="1531190"/>
          </a:xfrm>
        </p:grpSpPr>
        <p:pic>
          <p:nvPicPr>
            <p:cNvPr id="3" name="Elemento grafico 2" descr="Mani contorno">
              <a:extLst>
                <a:ext uri="{FF2B5EF4-FFF2-40B4-BE49-F238E27FC236}">
                  <a16:creationId xmlns:a16="http://schemas.microsoft.com/office/drawing/2014/main" id="{1DB49D93-20EF-4E16-9139-5AFDB0052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982279" y="1788861"/>
              <a:ext cx="1193467" cy="1193467"/>
            </a:xfrm>
            <a:prstGeom prst="rect">
              <a:avLst/>
            </a:prstGeom>
          </p:spPr>
        </p:pic>
        <p:sp>
          <p:nvSpPr>
            <p:cNvPr id="36" name="Ovale 35">
              <a:extLst>
                <a:ext uri="{FF2B5EF4-FFF2-40B4-BE49-F238E27FC236}">
                  <a16:creationId xmlns:a16="http://schemas.microsoft.com/office/drawing/2014/main" id="{38E647FE-D72A-4860-A3F9-154487F24ADF}"/>
                </a:ext>
              </a:extLst>
            </p:cNvPr>
            <p:cNvSpPr/>
            <p:nvPr/>
          </p:nvSpPr>
          <p:spPr>
            <a:xfrm>
              <a:off x="3813418" y="1620000"/>
              <a:ext cx="1531190" cy="1531190"/>
            </a:xfrm>
            <a:prstGeom prst="ellipse">
              <a:avLst/>
            </a:prstGeom>
            <a:noFill/>
            <a:ln w="28575">
              <a:solidFill>
                <a:srgbClr val="3CAC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 Nova Light" panose="020B0304020202020204" pitchFamily="34" charset="0"/>
              </a:endParaRPr>
            </a:p>
          </p:txBody>
        </p:sp>
      </p:grpSp>
      <p:sp>
        <p:nvSpPr>
          <p:cNvPr id="42" name="Figura a mano libera: forma 41">
            <a:extLst>
              <a:ext uri="{FF2B5EF4-FFF2-40B4-BE49-F238E27FC236}">
                <a16:creationId xmlns:a16="http://schemas.microsoft.com/office/drawing/2014/main" id="{5C41C574-951A-46FA-BC81-EC15EA16F72A}"/>
              </a:ext>
            </a:extLst>
          </p:cNvPr>
          <p:cNvSpPr/>
          <p:nvPr/>
        </p:nvSpPr>
        <p:spPr>
          <a:xfrm>
            <a:off x="4192172" y="2461846"/>
            <a:ext cx="1331716" cy="3189388"/>
          </a:xfrm>
          <a:custGeom>
            <a:avLst/>
            <a:gdLst>
              <a:gd name="connsiteX0" fmla="*/ 829994 w 1331716"/>
              <a:gd name="connsiteY0" fmla="*/ 0 h 3189388"/>
              <a:gd name="connsiteX1" fmla="*/ 1195754 w 1331716"/>
              <a:gd name="connsiteY1" fmla="*/ 154745 h 3189388"/>
              <a:gd name="connsiteX2" fmla="*/ 1322363 w 1331716"/>
              <a:gd name="connsiteY2" fmla="*/ 633046 h 3189388"/>
              <a:gd name="connsiteX3" fmla="*/ 970671 w 1331716"/>
              <a:gd name="connsiteY3" fmla="*/ 1336431 h 3189388"/>
              <a:gd name="connsiteX4" fmla="*/ 225083 w 1331716"/>
              <a:gd name="connsiteY4" fmla="*/ 1758462 h 3189388"/>
              <a:gd name="connsiteX5" fmla="*/ 0 w 1331716"/>
              <a:gd name="connsiteY5" fmla="*/ 2335237 h 3189388"/>
              <a:gd name="connsiteX6" fmla="*/ 225083 w 1331716"/>
              <a:gd name="connsiteY6" fmla="*/ 2869809 h 3189388"/>
              <a:gd name="connsiteX7" fmla="*/ 562708 w 1331716"/>
              <a:gd name="connsiteY7" fmla="*/ 3151163 h 3189388"/>
              <a:gd name="connsiteX8" fmla="*/ 914400 w 1331716"/>
              <a:gd name="connsiteY8" fmla="*/ 3179299 h 3189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1716" h="3189388">
                <a:moveTo>
                  <a:pt x="829994" y="0"/>
                </a:moveTo>
                <a:cubicBezTo>
                  <a:pt x="971843" y="24618"/>
                  <a:pt x="1113693" y="49237"/>
                  <a:pt x="1195754" y="154745"/>
                </a:cubicBezTo>
                <a:cubicBezTo>
                  <a:pt x="1277815" y="260253"/>
                  <a:pt x="1359877" y="436098"/>
                  <a:pt x="1322363" y="633046"/>
                </a:cubicBezTo>
                <a:cubicBezTo>
                  <a:pt x="1284849" y="829994"/>
                  <a:pt x="1153551" y="1148862"/>
                  <a:pt x="970671" y="1336431"/>
                </a:cubicBezTo>
                <a:cubicBezTo>
                  <a:pt x="787791" y="1524000"/>
                  <a:pt x="386861" y="1591994"/>
                  <a:pt x="225083" y="1758462"/>
                </a:cubicBezTo>
                <a:cubicBezTo>
                  <a:pt x="63304" y="1924930"/>
                  <a:pt x="0" y="2150013"/>
                  <a:pt x="0" y="2335237"/>
                </a:cubicBezTo>
                <a:cubicBezTo>
                  <a:pt x="0" y="2520461"/>
                  <a:pt x="131298" y="2733821"/>
                  <a:pt x="225083" y="2869809"/>
                </a:cubicBezTo>
                <a:cubicBezTo>
                  <a:pt x="318868" y="3005797"/>
                  <a:pt x="447822" y="3099581"/>
                  <a:pt x="562708" y="3151163"/>
                </a:cubicBezTo>
                <a:cubicBezTo>
                  <a:pt x="677594" y="3202745"/>
                  <a:pt x="795997" y="3191022"/>
                  <a:pt x="914400" y="3179299"/>
                </a:cubicBezTo>
              </a:path>
            </a:pathLst>
          </a:custGeom>
          <a:noFill/>
          <a:ln w="28575"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 Nova Light" panose="020B0304020202020204" pitchFamily="34" charset="0"/>
            </a:endParaRPr>
          </a:p>
        </p:txBody>
      </p:sp>
      <p:sp>
        <p:nvSpPr>
          <p:cNvPr id="43" name="Figura a mano libera: forma 42">
            <a:extLst>
              <a:ext uri="{FF2B5EF4-FFF2-40B4-BE49-F238E27FC236}">
                <a16:creationId xmlns:a16="http://schemas.microsoft.com/office/drawing/2014/main" id="{1E45B41C-4B59-44D7-9735-58CB1A0FF8A5}"/>
              </a:ext>
            </a:extLst>
          </p:cNvPr>
          <p:cNvSpPr/>
          <p:nvPr/>
        </p:nvSpPr>
        <p:spPr>
          <a:xfrm>
            <a:off x="6161177" y="1911508"/>
            <a:ext cx="1294700" cy="3349809"/>
          </a:xfrm>
          <a:custGeom>
            <a:avLst/>
            <a:gdLst>
              <a:gd name="connsiteX0" fmla="*/ 563180 w 1294700"/>
              <a:gd name="connsiteY0" fmla="*/ 3349809 h 3349809"/>
              <a:gd name="connsiteX1" fmla="*/ 830466 w 1294700"/>
              <a:gd name="connsiteY1" fmla="*/ 3026252 h 3349809"/>
              <a:gd name="connsiteX2" fmla="*/ 830466 w 1294700"/>
              <a:gd name="connsiteY2" fmla="*/ 2421341 h 3349809"/>
              <a:gd name="connsiteX3" fmla="*/ 450638 w 1294700"/>
              <a:gd name="connsiteY3" fmla="*/ 1900837 h 3349809"/>
              <a:gd name="connsiteX4" fmla="*/ 141149 w 1294700"/>
              <a:gd name="connsiteY4" fmla="*/ 1450670 h 3349809"/>
              <a:gd name="connsiteX5" fmla="*/ 472 w 1294700"/>
              <a:gd name="connsiteY5" fmla="*/ 789489 h 3349809"/>
              <a:gd name="connsiteX6" fmla="*/ 183352 w 1294700"/>
              <a:gd name="connsiteY6" fmla="*/ 297120 h 3349809"/>
              <a:gd name="connsiteX7" fmla="*/ 535045 w 1294700"/>
              <a:gd name="connsiteY7" fmla="*/ 57969 h 3349809"/>
              <a:gd name="connsiteX8" fmla="*/ 858601 w 1294700"/>
              <a:gd name="connsiteY8" fmla="*/ 1698 h 3349809"/>
              <a:gd name="connsiteX9" fmla="*/ 1168091 w 1294700"/>
              <a:gd name="connsiteY9" fmla="*/ 100172 h 3349809"/>
              <a:gd name="connsiteX10" fmla="*/ 1294700 w 1294700"/>
              <a:gd name="connsiteY10" fmla="*/ 226781 h 3349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94700" h="3349809">
                <a:moveTo>
                  <a:pt x="563180" y="3349809"/>
                </a:moveTo>
                <a:cubicBezTo>
                  <a:pt x="674549" y="3265403"/>
                  <a:pt x="785918" y="3180997"/>
                  <a:pt x="830466" y="3026252"/>
                </a:cubicBezTo>
                <a:cubicBezTo>
                  <a:pt x="875014" y="2871507"/>
                  <a:pt x="893771" y="2608910"/>
                  <a:pt x="830466" y="2421341"/>
                </a:cubicBezTo>
                <a:cubicBezTo>
                  <a:pt x="767161" y="2233772"/>
                  <a:pt x="565524" y="2062615"/>
                  <a:pt x="450638" y="1900837"/>
                </a:cubicBezTo>
                <a:cubicBezTo>
                  <a:pt x="335752" y="1739059"/>
                  <a:pt x="216177" y="1635895"/>
                  <a:pt x="141149" y="1450670"/>
                </a:cubicBezTo>
                <a:cubicBezTo>
                  <a:pt x="66121" y="1265445"/>
                  <a:pt x="-6562" y="981747"/>
                  <a:pt x="472" y="789489"/>
                </a:cubicBezTo>
                <a:cubicBezTo>
                  <a:pt x="7506" y="597231"/>
                  <a:pt x="94256" y="419040"/>
                  <a:pt x="183352" y="297120"/>
                </a:cubicBezTo>
                <a:cubicBezTo>
                  <a:pt x="272447" y="175200"/>
                  <a:pt x="422504" y="107206"/>
                  <a:pt x="535045" y="57969"/>
                </a:cubicBezTo>
                <a:cubicBezTo>
                  <a:pt x="647586" y="8732"/>
                  <a:pt x="753093" y="-5336"/>
                  <a:pt x="858601" y="1698"/>
                </a:cubicBezTo>
                <a:cubicBezTo>
                  <a:pt x="964109" y="8732"/>
                  <a:pt x="1095408" y="62658"/>
                  <a:pt x="1168091" y="100172"/>
                </a:cubicBezTo>
                <a:cubicBezTo>
                  <a:pt x="1240774" y="137686"/>
                  <a:pt x="1267737" y="182233"/>
                  <a:pt x="1294700" y="226781"/>
                </a:cubicBezTo>
              </a:path>
            </a:pathLst>
          </a:custGeom>
          <a:noFill/>
          <a:ln w="28575"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 Nova Light" panose="020B0304020202020204" pitchFamily="34" charset="0"/>
            </a:endParaRPr>
          </a:p>
        </p:txBody>
      </p:sp>
      <p:sp>
        <p:nvSpPr>
          <p:cNvPr id="44" name="Figura a mano libera: forma 43">
            <a:extLst>
              <a:ext uri="{FF2B5EF4-FFF2-40B4-BE49-F238E27FC236}">
                <a16:creationId xmlns:a16="http://schemas.microsoft.com/office/drawing/2014/main" id="{DB511FEA-2296-4156-8FF6-2205F4B8272E}"/>
              </a:ext>
            </a:extLst>
          </p:cNvPr>
          <p:cNvSpPr/>
          <p:nvPr/>
        </p:nvSpPr>
        <p:spPr>
          <a:xfrm>
            <a:off x="8701405" y="3376246"/>
            <a:ext cx="836490" cy="1761035"/>
          </a:xfrm>
          <a:custGeom>
            <a:avLst/>
            <a:gdLst>
              <a:gd name="connsiteX0" fmla="*/ 34632 w 836490"/>
              <a:gd name="connsiteY0" fmla="*/ 0 h 1761035"/>
              <a:gd name="connsiteX1" fmla="*/ 259715 w 836490"/>
              <a:gd name="connsiteY1" fmla="*/ 323557 h 1761035"/>
              <a:gd name="connsiteX2" fmla="*/ 287850 w 836490"/>
              <a:gd name="connsiteY2" fmla="*/ 661182 h 1761035"/>
              <a:gd name="connsiteX3" fmla="*/ 6497 w 836490"/>
              <a:gd name="connsiteY3" fmla="*/ 1097280 h 1761035"/>
              <a:gd name="connsiteX4" fmla="*/ 119038 w 836490"/>
              <a:gd name="connsiteY4" fmla="*/ 1645920 h 1761035"/>
              <a:gd name="connsiteX5" fmla="*/ 442595 w 836490"/>
              <a:gd name="connsiteY5" fmla="*/ 1758462 h 1761035"/>
              <a:gd name="connsiteX6" fmla="*/ 836490 w 836490"/>
              <a:gd name="connsiteY6" fmla="*/ 1589649 h 1761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6490" h="1761035">
                <a:moveTo>
                  <a:pt x="34632" y="0"/>
                </a:moveTo>
                <a:cubicBezTo>
                  <a:pt x="126072" y="106680"/>
                  <a:pt x="217512" y="213360"/>
                  <a:pt x="259715" y="323557"/>
                </a:cubicBezTo>
                <a:cubicBezTo>
                  <a:pt x="301918" y="433754"/>
                  <a:pt x="330053" y="532228"/>
                  <a:pt x="287850" y="661182"/>
                </a:cubicBezTo>
                <a:cubicBezTo>
                  <a:pt x="245647" y="790136"/>
                  <a:pt x="34632" y="933157"/>
                  <a:pt x="6497" y="1097280"/>
                </a:cubicBezTo>
                <a:cubicBezTo>
                  <a:pt x="-21638" y="1261403"/>
                  <a:pt x="46355" y="1535723"/>
                  <a:pt x="119038" y="1645920"/>
                </a:cubicBezTo>
                <a:cubicBezTo>
                  <a:pt x="191721" y="1756117"/>
                  <a:pt x="323020" y="1767841"/>
                  <a:pt x="442595" y="1758462"/>
                </a:cubicBezTo>
                <a:cubicBezTo>
                  <a:pt x="562170" y="1749084"/>
                  <a:pt x="699330" y="1669366"/>
                  <a:pt x="836490" y="1589649"/>
                </a:cubicBezTo>
              </a:path>
            </a:pathLst>
          </a:custGeom>
          <a:noFill/>
          <a:ln w="28575"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 Nova Light" panose="020B0304020202020204" pitchFamily="34" charset="0"/>
            </a:endParaRPr>
          </a:p>
        </p:txBody>
      </p:sp>
      <p:sp>
        <p:nvSpPr>
          <p:cNvPr id="46" name="Figura a mano libera: forma 45">
            <a:extLst>
              <a:ext uri="{FF2B5EF4-FFF2-40B4-BE49-F238E27FC236}">
                <a16:creationId xmlns:a16="http://schemas.microsoft.com/office/drawing/2014/main" id="{060EEDA8-E4E4-43F9-B8D2-BCB51924251E}"/>
              </a:ext>
            </a:extLst>
          </p:cNvPr>
          <p:cNvSpPr/>
          <p:nvPr/>
        </p:nvSpPr>
        <p:spPr>
          <a:xfrm>
            <a:off x="2204981" y="2231012"/>
            <a:ext cx="1100927" cy="1510994"/>
          </a:xfrm>
          <a:custGeom>
            <a:avLst/>
            <a:gdLst>
              <a:gd name="connsiteX0" fmla="*/ 1100927 w 1100927"/>
              <a:gd name="connsiteY0" fmla="*/ 5751 h 1510994"/>
              <a:gd name="connsiteX1" fmla="*/ 566354 w 1100927"/>
              <a:gd name="connsiteY1" fmla="*/ 47954 h 1510994"/>
              <a:gd name="connsiteX2" fmla="*/ 73985 w 1100927"/>
              <a:gd name="connsiteY2" fmla="*/ 357443 h 1510994"/>
              <a:gd name="connsiteX3" fmla="*/ 3647 w 1100927"/>
              <a:gd name="connsiteY3" fmla="*/ 779474 h 1510994"/>
              <a:gd name="connsiteX4" fmla="*/ 88053 w 1100927"/>
              <a:gd name="connsiteY4" fmla="*/ 976422 h 1510994"/>
              <a:gd name="connsiteX5" fmla="*/ 228730 w 1100927"/>
              <a:gd name="connsiteY5" fmla="*/ 1257776 h 1510994"/>
              <a:gd name="connsiteX6" fmla="*/ 200594 w 1100927"/>
              <a:gd name="connsiteY6" fmla="*/ 1510994 h 1510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0927" h="1510994">
                <a:moveTo>
                  <a:pt x="1100927" y="5751"/>
                </a:moveTo>
                <a:cubicBezTo>
                  <a:pt x="919219" y="-2455"/>
                  <a:pt x="737511" y="-10661"/>
                  <a:pt x="566354" y="47954"/>
                </a:cubicBezTo>
                <a:cubicBezTo>
                  <a:pt x="395197" y="106569"/>
                  <a:pt x="167769" y="235523"/>
                  <a:pt x="73985" y="357443"/>
                </a:cubicBezTo>
                <a:cubicBezTo>
                  <a:pt x="-19799" y="479363"/>
                  <a:pt x="1302" y="676311"/>
                  <a:pt x="3647" y="779474"/>
                </a:cubicBezTo>
                <a:cubicBezTo>
                  <a:pt x="5992" y="882637"/>
                  <a:pt x="50539" y="896705"/>
                  <a:pt x="88053" y="976422"/>
                </a:cubicBezTo>
                <a:cubicBezTo>
                  <a:pt x="125567" y="1056139"/>
                  <a:pt x="209973" y="1168681"/>
                  <a:pt x="228730" y="1257776"/>
                </a:cubicBezTo>
                <a:cubicBezTo>
                  <a:pt x="247487" y="1346871"/>
                  <a:pt x="224040" y="1428932"/>
                  <a:pt x="200594" y="1510994"/>
                </a:cubicBezTo>
              </a:path>
            </a:pathLst>
          </a:custGeom>
          <a:noFill/>
          <a:ln w="28575"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 Nova Light" panose="020B0304020202020204" pitchFamily="34" charset="0"/>
            </a:endParaRP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32583771-98A6-4D57-8F04-1EF833DE3957}"/>
              </a:ext>
            </a:extLst>
          </p:cNvPr>
          <p:cNvSpPr txBox="1"/>
          <p:nvPr/>
        </p:nvSpPr>
        <p:spPr>
          <a:xfrm>
            <a:off x="918143" y="5157903"/>
            <a:ext cx="18281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Cittadini</a:t>
            </a:r>
            <a:endParaRPr lang="en-GB" sz="3200" dirty="0">
              <a:solidFill>
                <a:schemeClr val="bg2">
                  <a:lumMod val="2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923427A5-9A20-49FA-A524-1433AC584113}"/>
              </a:ext>
            </a:extLst>
          </p:cNvPr>
          <p:cNvSpPr txBox="1"/>
          <p:nvPr/>
        </p:nvSpPr>
        <p:spPr>
          <a:xfrm>
            <a:off x="3238506" y="1169067"/>
            <a:ext cx="18281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PMI</a:t>
            </a:r>
            <a:endParaRPr lang="en-GB" sz="3200" dirty="0">
              <a:solidFill>
                <a:schemeClr val="bg2">
                  <a:lumMod val="2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663F3906-A31D-4AF8-B586-C9A0ABD960A8}"/>
              </a:ext>
            </a:extLst>
          </p:cNvPr>
          <p:cNvSpPr txBox="1"/>
          <p:nvPr/>
        </p:nvSpPr>
        <p:spPr>
          <a:xfrm>
            <a:off x="6117815" y="5856328"/>
            <a:ext cx="2656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Autorità locali</a:t>
            </a:r>
            <a:endParaRPr lang="en-GB" sz="3200" dirty="0">
              <a:solidFill>
                <a:schemeClr val="bg2">
                  <a:lumMod val="2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47E9038A-7875-4523-9BB9-BB1DA67C7956}"/>
              </a:ext>
            </a:extLst>
          </p:cNvPr>
          <p:cNvSpPr txBox="1"/>
          <p:nvPr/>
        </p:nvSpPr>
        <p:spPr>
          <a:xfrm>
            <a:off x="7251941" y="1490741"/>
            <a:ext cx="3102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Enti territoriali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AFA22B04-F25C-45A7-8161-A50354E6EB87}"/>
              </a:ext>
            </a:extLst>
          </p:cNvPr>
          <p:cNvSpPr txBox="1"/>
          <p:nvPr/>
        </p:nvSpPr>
        <p:spPr>
          <a:xfrm>
            <a:off x="9286448" y="3428950"/>
            <a:ext cx="2656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rPr>
              <a:t>Terzo settore</a:t>
            </a:r>
            <a:endParaRPr lang="en-GB" sz="3200" dirty="0">
              <a:solidFill>
                <a:schemeClr val="bg2">
                  <a:lumMod val="25000"/>
                </a:schemeClr>
              </a:solidFill>
              <a:latin typeface="Arial Nova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25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DF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533E84EC-B13C-4882-BA0A-401C58B6B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4DCA5B4-BB5E-4F29-8BC9-F91EE41B8208}"/>
              </a:ext>
            </a:extLst>
          </p:cNvPr>
          <p:cNvSpPr txBox="1"/>
          <p:nvPr/>
        </p:nvSpPr>
        <p:spPr>
          <a:xfrm>
            <a:off x="562708" y="279655"/>
            <a:ext cx="11282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Quali sono i </a:t>
            </a:r>
            <a:r>
              <a:rPr lang="it-IT" sz="40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ruoli</a:t>
            </a:r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dentro una comunità energetica?</a:t>
            </a:r>
            <a:endParaRPr lang="en-GB" sz="4000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0D709F18-9378-4F1E-AF2D-F184C2B7C525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84D60214-7751-4DBE-BD73-9B94654F4CD6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C54D827D-9D25-4919-AB4B-F67651ADDEDB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57E62886-AB81-4D09-AAAF-8DAF8BB1E627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797D42B9-F45F-49F6-8F0F-2E200223FAD4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34145A09-D441-47B5-8D34-2AEC4F742FE7}"/>
              </a:ext>
            </a:extLst>
          </p:cNvPr>
          <p:cNvGrpSpPr/>
          <p:nvPr/>
        </p:nvGrpSpPr>
        <p:grpSpPr>
          <a:xfrm>
            <a:off x="1557010" y="1620000"/>
            <a:ext cx="9077980" cy="4577413"/>
            <a:chOff x="1227357" y="1661459"/>
            <a:chExt cx="9077980" cy="4577413"/>
          </a:xfrm>
        </p:grpSpPr>
        <p:sp>
          <p:nvSpPr>
            <p:cNvPr id="82" name="CasellaDiTesto 81">
              <a:extLst>
                <a:ext uri="{FF2B5EF4-FFF2-40B4-BE49-F238E27FC236}">
                  <a16:creationId xmlns:a16="http://schemas.microsoft.com/office/drawing/2014/main" id="{49554642-88F2-4B51-8530-4D93510FC134}"/>
                </a:ext>
              </a:extLst>
            </p:cNvPr>
            <p:cNvSpPr txBox="1"/>
            <p:nvPr/>
          </p:nvSpPr>
          <p:spPr>
            <a:xfrm>
              <a:off x="6644817" y="5038543"/>
              <a:ext cx="31860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 err="1">
                  <a:solidFill>
                    <a:schemeClr val="bg2">
                      <a:lumMod val="25000"/>
                    </a:schemeClr>
                  </a:solidFill>
                  <a:latin typeface="Arial Nova Light" panose="020B0304020202020204" pitchFamily="34" charset="0"/>
                </a:rPr>
                <a:t>Consumatore</a:t>
              </a:r>
              <a:endParaRPr lang="en-GB" sz="36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endParaRPr>
            </a:p>
          </p:txBody>
        </p:sp>
        <p:sp>
          <p:nvSpPr>
            <p:cNvPr id="83" name="CasellaDiTesto 82">
              <a:extLst>
                <a:ext uri="{FF2B5EF4-FFF2-40B4-BE49-F238E27FC236}">
                  <a16:creationId xmlns:a16="http://schemas.microsoft.com/office/drawing/2014/main" id="{850D147A-3338-4B5D-A64D-ED63436DEF4C}"/>
                </a:ext>
              </a:extLst>
            </p:cNvPr>
            <p:cNvSpPr txBox="1"/>
            <p:nvPr/>
          </p:nvSpPr>
          <p:spPr>
            <a:xfrm>
              <a:off x="1227357" y="5038543"/>
              <a:ext cx="374140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600" dirty="0" err="1">
                  <a:solidFill>
                    <a:schemeClr val="bg2">
                      <a:lumMod val="25000"/>
                    </a:schemeClr>
                  </a:solidFill>
                  <a:latin typeface="Arial Nova Light" panose="020B0304020202020204" pitchFamily="34" charset="0"/>
                </a:rPr>
                <a:t>Autoconsumatore</a:t>
              </a:r>
              <a:endParaRPr lang="it-IT" sz="36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endParaRPr>
            </a:p>
            <a:p>
              <a:pPr algn="ctr"/>
              <a:r>
                <a:rPr lang="it-IT" sz="3600" dirty="0">
                  <a:solidFill>
                    <a:schemeClr val="bg2">
                      <a:lumMod val="25000"/>
                    </a:schemeClr>
                  </a:solidFill>
                  <a:latin typeface="Arial Nova Light" panose="020B0304020202020204" pitchFamily="34" charset="0"/>
                </a:rPr>
                <a:t>(</a:t>
              </a:r>
              <a:r>
                <a:rPr lang="it-IT" sz="3600" i="1" dirty="0" err="1">
                  <a:solidFill>
                    <a:schemeClr val="bg2">
                      <a:lumMod val="25000"/>
                    </a:schemeClr>
                  </a:solidFill>
                  <a:latin typeface="Arial Nova Light" panose="020B0304020202020204" pitchFamily="34" charset="0"/>
                </a:rPr>
                <a:t>prosumer</a:t>
              </a:r>
              <a:r>
                <a:rPr lang="it-IT" sz="3600" dirty="0">
                  <a:solidFill>
                    <a:schemeClr val="bg2">
                      <a:lumMod val="25000"/>
                    </a:schemeClr>
                  </a:solidFill>
                  <a:latin typeface="Arial Nova Light" panose="020B0304020202020204" pitchFamily="34" charset="0"/>
                </a:rPr>
                <a:t>)</a:t>
              </a:r>
              <a:endParaRPr lang="en-GB" sz="3600" dirty="0">
                <a:solidFill>
                  <a:schemeClr val="bg2">
                    <a:lumMod val="25000"/>
                  </a:schemeClr>
                </a:solidFill>
                <a:latin typeface="Arial Nova Light" panose="020B0304020202020204" pitchFamily="34" charset="0"/>
              </a:endParaRPr>
            </a:p>
          </p:txBody>
        </p:sp>
        <p:grpSp>
          <p:nvGrpSpPr>
            <p:cNvPr id="31" name="Gruppo 30">
              <a:extLst>
                <a:ext uri="{FF2B5EF4-FFF2-40B4-BE49-F238E27FC236}">
                  <a16:creationId xmlns:a16="http://schemas.microsoft.com/office/drawing/2014/main" id="{B6BFCB9A-F246-40A4-A6DE-00F8B1FA2550}"/>
                </a:ext>
              </a:extLst>
            </p:cNvPr>
            <p:cNvGrpSpPr/>
            <p:nvPr/>
          </p:nvGrpSpPr>
          <p:grpSpPr>
            <a:xfrm>
              <a:off x="1519519" y="1661459"/>
              <a:ext cx="3157082" cy="3157082"/>
              <a:chOff x="1519519" y="1661459"/>
              <a:chExt cx="3157082" cy="3157082"/>
            </a:xfrm>
          </p:grpSpPr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17FAEA59-43E6-4FB0-9B41-823D271F2111}"/>
                  </a:ext>
                </a:extLst>
              </p:cNvPr>
              <p:cNvSpPr/>
              <p:nvPr/>
            </p:nvSpPr>
            <p:spPr>
              <a:xfrm>
                <a:off x="1519519" y="1661459"/>
                <a:ext cx="3157082" cy="3157082"/>
              </a:xfrm>
              <a:prstGeom prst="ellipse">
                <a:avLst/>
              </a:prstGeom>
              <a:noFill/>
              <a:ln w="28575">
                <a:solidFill>
                  <a:srgbClr val="3CAC8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 Nova Light" panose="020B0304020202020204" pitchFamily="34" charset="0"/>
                </a:endParaRPr>
              </a:p>
            </p:txBody>
          </p:sp>
          <p:pic>
            <p:nvPicPr>
              <p:cNvPr id="20" name="Elemento grafico 19" descr="Negozio contorno">
                <a:extLst>
                  <a:ext uri="{FF2B5EF4-FFF2-40B4-BE49-F238E27FC236}">
                    <a16:creationId xmlns:a16="http://schemas.microsoft.com/office/drawing/2014/main" id="{97FC01B6-52E7-4348-9C82-44DD23F1EB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821189" y="2910659"/>
                <a:ext cx="719364" cy="719364"/>
              </a:xfrm>
              <a:prstGeom prst="rect">
                <a:avLst/>
              </a:prstGeom>
            </p:spPr>
          </p:pic>
          <p:pic>
            <p:nvPicPr>
              <p:cNvPr id="25" name="Elemento grafico 24" descr="Negozio contorno">
                <a:extLst>
                  <a:ext uri="{FF2B5EF4-FFF2-40B4-BE49-F238E27FC236}">
                    <a16:creationId xmlns:a16="http://schemas.microsoft.com/office/drawing/2014/main" id="{DDDC3A01-D21D-406D-912F-86B7BB458F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020122" y="3900138"/>
                <a:ext cx="719364" cy="719364"/>
              </a:xfrm>
              <a:prstGeom prst="rect">
                <a:avLst/>
              </a:prstGeom>
            </p:spPr>
          </p:pic>
          <p:pic>
            <p:nvPicPr>
              <p:cNvPr id="5" name="Elemento grafico 4" descr="Home contorno">
                <a:extLst>
                  <a:ext uri="{FF2B5EF4-FFF2-40B4-BE49-F238E27FC236}">
                    <a16:creationId xmlns:a16="http://schemas.microsoft.com/office/drawing/2014/main" id="{E1793059-C60E-4C29-8ECF-14C6A69194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066743" y="3746054"/>
                <a:ext cx="682509" cy="682509"/>
              </a:xfrm>
              <a:prstGeom prst="rect">
                <a:avLst/>
              </a:prstGeom>
            </p:spPr>
          </p:pic>
          <p:pic>
            <p:nvPicPr>
              <p:cNvPr id="10" name="Elemento grafico 9" descr="Scuola contorno">
                <a:extLst>
                  <a:ext uri="{FF2B5EF4-FFF2-40B4-BE49-F238E27FC236}">
                    <a16:creationId xmlns:a16="http://schemas.microsoft.com/office/drawing/2014/main" id="{F68359BB-DE93-4DF8-8766-844A7B4AEE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482231" y="2375046"/>
                <a:ext cx="1003861" cy="1003861"/>
              </a:xfrm>
              <a:prstGeom prst="rect">
                <a:avLst/>
              </a:prstGeom>
            </p:spPr>
          </p:pic>
          <p:pic>
            <p:nvPicPr>
              <p:cNvPr id="28" name="Elemento grafico 27" descr="Home contorno">
                <a:extLst>
                  <a:ext uri="{FF2B5EF4-FFF2-40B4-BE49-F238E27FC236}">
                    <a16:creationId xmlns:a16="http://schemas.microsoft.com/office/drawing/2014/main" id="{BC9FAE69-3690-4FF5-93E1-FE6E056786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682589" y="3087745"/>
                <a:ext cx="682509" cy="682509"/>
              </a:xfrm>
              <a:prstGeom prst="rect">
                <a:avLst/>
              </a:prstGeom>
            </p:spPr>
          </p:pic>
          <p:pic>
            <p:nvPicPr>
              <p:cNvPr id="29" name="Elemento grafico 28" descr="Home contorno">
                <a:extLst>
                  <a:ext uri="{FF2B5EF4-FFF2-40B4-BE49-F238E27FC236}">
                    <a16:creationId xmlns:a16="http://schemas.microsoft.com/office/drawing/2014/main" id="{B5243B8F-E983-4CE1-B9B8-5DDCB5AD45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3656099" y="3313880"/>
                <a:ext cx="682509" cy="682509"/>
              </a:xfrm>
              <a:prstGeom prst="rect">
                <a:avLst/>
              </a:prstGeom>
            </p:spPr>
          </p:pic>
          <p:pic>
            <p:nvPicPr>
              <p:cNvPr id="14" name="Elemento grafico 13" descr="Turbine eoliche contorno">
                <a:extLst>
                  <a:ext uri="{FF2B5EF4-FFF2-40B4-BE49-F238E27FC236}">
                    <a16:creationId xmlns:a16="http://schemas.microsoft.com/office/drawing/2014/main" id="{02B15C26-200D-4647-86CE-6E0C07654F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3265152" y="1871075"/>
                <a:ext cx="594825" cy="594825"/>
              </a:xfrm>
              <a:prstGeom prst="rect">
                <a:avLst/>
              </a:prstGeom>
            </p:spPr>
          </p:pic>
          <p:pic>
            <p:nvPicPr>
              <p:cNvPr id="16" name="Elemento grafico 15" descr="Pannelli solari contorno">
                <a:extLst>
                  <a:ext uri="{FF2B5EF4-FFF2-40B4-BE49-F238E27FC236}">
                    <a16:creationId xmlns:a16="http://schemas.microsoft.com/office/drawing/2014/main" id="{2BDAA622-5AF3-4380-A4CB-D6F905C9A8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2202272" y="1923384"/>
                <a:ext cx="1085032" cy="1085032"/>
              </a:xfrm>
              <a:prstGeom prst="rect">
                <a:avLst/>
              </a:prstGeom>
            </p:spPr>
          </p:pic>
        </p:grpSp>
        <p:grpSp>
          <p:nvGrpSpPr>
            <p:cNvPr id="30" name="Gruppo 29">
              <a:extLst>
                <a:ext uri="{FF2B5EF4-FFF2-40B4-BE49-F238E27FC236}">
                  <a16:creationId xmlns:a16="http://schemas.microsoft.com/office/drawing/2014/main" id="{D200245D-1517-4758-B9CF-98EC601B0139}"/>
                </a:ext>
              </a:extLst>
            </p:cNvPr>
            <p:cNvGrpSpPr/>
            <p:nvPr/>
          </p:nvGrpSpPr>
          <p:grpSpPr>
            <a:xfrm>
              <a:off x="6177204" y="1661460"/>
              <a:ext cx="4128133" cy="3157082"/>
              <a:chOff x="6243146" y="1661459"/>
              <a:chExt cx="4128133" cy="3157082"/>
            </a:xfrm>
          </p:grpSpPr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21B640E6-7DD5-468B-B2B0-4C72691BA4B7}"/>
                  </a:ext>
                </a:extLst>
              </p:cNvPr>
              <p:cNvSpPr/>
              <p:nvPr/>
            </p:nvSpPr>
            <p:spPr>
              <a:xfrm>
                <a:off x="7877480" y="2324742"/>
                <a:ext cx="2493799" cy="2493799"/>
              </a:xfrm>
              <a:prstGeom prst="ellipse">
                <a:avLst/>
              </a:prstGeom>
              <a:noFill/>
              <a:ln w="28575">
                <a:solidFill>
                  <a:srgbClr val="3CAC8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 Nova Light" panose="020B0304020202020204" pitchFamily="34" charset="0"/>
                </a:endParaRPr>
              </a:p>
            </p:txBody>
          </p:sp>
          <p:pic>
            <p:nvPicPr>
              <p:cNvPr id="34" name="Elemento grafico 33" descr="Turbine eoliche contorno">
                <a:extLst>
                  <a:ext uri="{FF2B5EF4-FFF2-40B4-BE49-F238E27FC236}">
                    <a16:creationId xmlns:a16="http://schemas.microsoft.com/office/drawing/2014/main" id="{B6B81287-2374-497E-B741-7F3D61FB0E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938069" y="1780221"/>
                <a:ext cx="594825" cy="594825"/>
              </a:xfrm>
              <a:prstGeom prst="rect">
                <a:avLst/>
              </a:prstGeom>
            </p:spPr>
          </p:pic>
          <p:pic>
            <p:nvPicPr>
              <p:cNvPr id="35" name="Elemento grafico 34" descr="Pannelli solari contorno">
                <a:extLst>
                  <a:ext uri="{FF2B5EF4-FFF2-40B4-BE49-F238E27FC236}">
                    <a16:creationId xmlns:a16="http://schemas.microsoft.com/office/drawing/2014/main" id="{DB385A9F-60EF-46FC-B097-EA26C81944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6398579" y="2168487"/>
                <a:ext cx="1085032" cy="1085032"/>
              </a:xfrm>
              <a:prstGeom prst="rect">
                <a:avLst/>
              </a:prstGeom>
            </p:spPr>
          </p:pic>
          <p:pic>
            <p:nvPicPr>
              <p:cNvPr id="36" name="Elemento grafico 35" descr="Negozio contorno">
                <a:extLst>
                  <a:ext uri="{FF2B5EF4-FFF2-40B4-BE49-F238E27FC236}">
                    <a16:creationId xmlns:a16="http://schemas.microsoft.com/office/drawing/2014/main" id="{873B2E7F-98E2-45BB-B25B-6C20779FA0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096159" y="3156091"/>
                <a:ext cx="719364" cy="719364"/>
              </a:xfrm>
              <a:prstGeom prst="rect">
                <a:avLst/>
              </a:prstGeom>
            </p:spPr>
          </p:pic>
          <p:pic>
            <p:nvPicPr>
              <p:cNvPr id="37" name="Elemento grafico 36" descr="Negozio contorno">
                <a:extLst>
                  <a:ext uri="{FF2B5EF4-FFF2-40B4-BE49-F238E27FC236}">
                    <a16:creationId xmlns:a16="http://schemas.microsoft.com/office/drawing/2014/main" id="{4A571246-AE1F-466C-B209-BF154A2A83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9169594" y="3897288"/>
                <a:ext cx="719364" cy="719364"/>
              </a:xfrm>
              <a:prstGeom prst="rect">
                <a:avLst/>
              </a:prstGeom>
            </p:spPr>
          </p:pic>
          <p:pic>
            <p:nvPicPr>
              <p:cNvPr id="38" name="Elemento grafico 37" descr="Home contorno">
                <a:extLst>
                  <a:ext uri="{FF2B5EF4-FFF2-40B4-BE49-F238E27FC236}">
                    <a16:creationId xmlns:a16="http://schemas.microsoft.com/office/drawing/2014/main" id="{0B0CFC02-0DD3-44E9-A943-73084812F5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361002" y="3800228"/>
                <a:ext cx="682509" cy="682509"/>
              </a:xfrm>
              <a:prstGeom prst="rect">
                <a:avLst/>
              </a:prstGeom>
            </p:spPr>
          </p:pic>
          <p:pic>
            <p:nvPicPr>
              <p:cNvPr id="39" name="Elemento grafico 38" descr="Scuola contorno">
                <a:extLst>
                  <a:ext uri="{FF2B5EF4-FFF2-40B4-BE49-F238E27FC236}">
                    <a16:creationId xmlns:a16="http://schemas.microsoft.com/office/drawing/2014/main" id="{2FF64BCE-BB88-4716-873B-956E465584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8665394" y="2332171"/>
                <a:ext cx="1003861" cy="1003861"/>
              </a:xfrm>
              <a:prstGeom prst="rect">
                <a:avLst/>
              </a:prstGeom>
            </p:spPr>
          </p:pic>
          <p:pic>
            <p:nvPicPr>
              <p:cNvPr id="40" name="Elemento grafico 39" descr="Home contorno">
                <a:extLst>
                  <a:ext uri="{FF2B5EF4-FFF2-40B4-BE49-F238E27FC236}">
                    <a16:creationId xmlns:a16="http://schemas.microsoft.com/office/drawing/2014/main" id="{B9030CBA-BC27-4B49-98FB-FE8D094A70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862921" y="3214779"/>
                <a:ext cx="682509" cy="682509"/>
              </a:xfrm>
              <a:prstGeom prst="rect">
                <a:avLst/>
              </a:prstGeom>
            </p:spPr>
          </p:pic>
          <p:pic>
            <p:nvPicPr>
              <p:cNvPr id="42" name="Elemento grafico 41" descr="Home contorno">
                <a:extLst>
                  <a:ext uri="{FF2B5EF4-FFF2-40B4-BE49-F238E27FC236}">
                    <a16:creationId xmlns:a16="http://schemas.microsoft.com/office/drawing/2014/main" id="{CC64DBA0-7305-4820-ACD5-4937FCA7BA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603261" y="3214778"/>
                <a:ext cx="682509" cy="682509"/>
              </a:xfrm>
              <a:prstGeom prst="rect">
                <a:avLst/>
              </a:prstGeom>
            </p:spPr>
          </p:pic>
          <p:sp>
            <p:nvSpPr>
              <p:cNvPr id="43" name="Ovale 42">
                <a:extLst>
                  <a:ext uri="{FF2B5EF4-FFF2-40B4-BE49-F238E27FC236}">
                    <a16:creationId xmlns:a16="http://schemas.microsoft.com/office/drawing/2014/main" id="{ED21D005-DC4E-4BF2-89C5-9BE3D7372F08}"/>
                  </a:ext>
                </a:extLst>
              </p:cNvPr>
              <p:cNvSpPr/>
              <p:nvPr/>
            </p:nvSpPr>
            <p:spPr>
              <a:xfrm>
                <a:off x="6243146" y="1661459"/>
                <a:ext cx="1694408" cy="1694408"/>
              </a:xfrm>
              <a:prstGeom prst="ellipse">
                <a:avLst/>
              </a:prstGeom>
              <a:noFill/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Arial Nova Light" panose="020B0304020202020204" pitchFamily="34" charset="0"/>
                </a:endParaRPr>
              </a:p>
            </p:txBody>
          </p:sp>
          <p:cxnSp>
            <p:nvCxnSpPr>
              <p:cNvPr id="26" name="Connettore diritto 25">
                <a:extLst>
                  <a:ext uri="{FF2B5EF4-FFF2-40B4-BE49-F238E27FC236}">
                    <a16:creationId xmlns:a16="http://schemas.microsoft.com/office/drawing/2014/main" id="{74F785CC-A7A4-4DCF-8EBD-2D92A595B8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1130" y="2834101"/>
                <a:ext cx="171399" cy="112299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86021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4DCA5B4-BB5E-4F29-8BC9-F91EE41B8208}"/>
              </a:ext>
            </a:extLst>
          </p:cNvPr>
          <p:cNvSpPr txBox="1"/>
          <p:nvPr/>
        </p:nvSpPr>
        <p:spPr>
          <a:xfrm>
            <a:off x="837134" y="279655"/>
            <a:ext cx="11007605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it-IT" sz="4000">
                <a:solidFill>
                  <a:schemeClr val="tx1">
                    <a:lumMod val="85000"/>
                    <a:lumOff val="15000"/>
                  </a:schemeClr>
                </a:solidFill>
                <a:latin typeface="Abadi"/>
              </a:rPr>
              <a:t>La definizione di </a:t>
            </a:r>
            <a:r>
              <a:rPr lang="it-IT" sz="4000" b="1">
                <a:solidFill>
                  <a:srgbClr val="3CAC86"/>
                </a:solidFill>
                <a:latin typeface="Abadi"/>
              </a:rPr>
              <a:t>Energia Condivisa </a:t>
            </a:r>
            <a:r>
              <a:rPr lang="it-IT" sz="4000">
                <a:solidFill>
                  <a:schemeClr val="tx1">
                    <a:lumMod val="85000"/>
                    <a:lumOff val="15000"/>
                  </a:schemeClr>
                </a:solidFill>
                <a:latin typeface="Abadi"/>
              </a:rPr>
              <a:t>nelle CE</a:t>
            </a:r>
            <a:endParaRPr lang="en-GB" sz="4000" b="1">
              <a:solidFill>
                <a:schemeClr val="tx1">
                  <a:lumMod val="85000"/>
                  <a:lumOff val="15000"/>
                </a:schemeClr>
              </a:solidFill>
              <a:latin typeface="Abadi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78E7F506-38AF-438A-9F81-216DDD89AB6E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471D778A-64BD-4FA9-B7DE-97D4053DD480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95290454-7071-4908-9D77-30487AB098D3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6FF30A86-0877-4E8C-BE1B-178DEC45FC60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" panose="020B0604020104020204" pitchFamily="34" charset="0"/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17A8D26F-3D3F-46E8-B4C2-445102CD3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D07628D7-AD6A-ED78-26BB-E8DD1F05FFA6}"/>
              </a:ext>
            </a:extLst>
          </p:cNvPr>
          <p:cNvGrpSpPr/>
          <p:nvPr/>
        </p:nvGrpSpPr>
        <p:grpSpPr>
          <a:xfrm>
            <a:off x="153801" y="1263665"/>
            <a:ext cx="8198042" cy="5002169"/>
            <a:chOff x="153801" y="1263665"/>
            <a:chExt cx="8198042" cy="5002169"/>
          </a:xfrm>
        </p:grpSpPr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D6B7AF44-7DA5-4E10-9111-1B4D16FC83B0}"/>
                </a:ext>
              </a:extLst>
            </p:cNvPr>
            <p:cNvSpPr txBox="1"/>
            <p:nvPr/>
          </p:nvSpPr>
          <p:spPr>
            <a:xfrm>
              <a:off x="153801" y="1368169"/>
              <a:ext cx="803820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just"/>
              <a:r>
                <a:rPr lang="it-IT" sz="1400">
                  <a:solidFill>
                    <a:schemeClr val="bg2">
                      <a:lumMod val="25000"/>
                    </a:schemeClr>
                  </a:solidFill>
                  <a:latin typeface="Abadi"/>
                </a:rPr>
                <a:t>kWh</a:t>
              </a:r>
            </a:p>
            <a:p>
              <a:pPr algn="just"/>
              <a:endParaRPr lang="it-IT" sz="1400" b="1">
                <a:solidFill>
                  <a:srgbClr val="3CAC86"/>
                </a:solidFill>
                <a:latin typeface="Abadi" panose="020B0604020104020204" pitchFamily="34" charset="0"/>
              </a:endParaRPr>
            </a:p>
          </p:txBody>
        </p:sp>
        <p:pic>
          <p:nvPicPr>
            <p:cNvPr id="4" name="Immagine 4">
              <a:extLst>
                <a:ext uri="{FF2B5EF4-FFF2-40B4-BE49-F238E27FC236}">
                  <a16:creationId xmlns:a16="http://schemas.microsoft.com/office/drawing/2014/main" id="{A81BD7CC-BE35-9061-5DCE-AAF063190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9843" y="1263665"/>
              <a:ext cx="7653866" cy="464111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572C4CDC-C830-2C3C-4994-49AFC03CDE14}"/>
                </a:ext>
              </a:extLst>
            </p:cNvPr>
            <p:cNvSpPr txBox="1"/>
            <p:nvPr/>
          </p:nvSpPr>
          <p:spPr>
            <a:xfrm>
              <a:off x="6743690" y="5742614"/>
              <a:ext cx="1608153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just"/>
              <a:r>
                <a:rPr lang="it-IT" sz="1400">
                  <a:solidFill>
                    <a:schemeClr val="bg2">
                      <a:lumMod val="25000"/>
                    </a:schemeClr>
                  </a:solidFill>
                  <a:latin typeface="Abadi"/>
                </a:rPr>
                <a:t>Ora del giorno</a:t>
              </a:r>
            </a:p>
            <a:p>
              <a:pPr algn="just"/>
              <a:endParaRPr lang="it-IT" sz="1400" b="1">
                <a:solidFill>
                  <a:srgbClr val="3CAC86"/>
                </a:solidFill>
                <a:latin typeface="Abadi" panose="020B0604020104020204" pitchFamily="34" charset="0"/>
              </a:endParaRP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CF5939B-F5CF-3B74-513C-2FE4C1FCB400}"/>
              </a:ext>
            </a:extLst>
          </p:cNvPr>
          <p:cNvSpPr txBox="1"/>
          <p:nvPr/>
        </p:nvSpPr>
        <p:spPr>
          <a:xfrm>
            <a:off x="8694911" y="1074663"/>
            <a:ext cx="3074797" cy="526297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2400">
                <a:solidFill>
                  <a:schemeClr val="bg2">
                    <a:lumMod val="25000"/>
                  </a:schemeClr>
                </a:solidFill>
                <a:latin typeface="Abadi"/>
              </a:rPr>
              <a:t>Il minimo, in ciascun periodo orario, tra l'</a:t>
            </a:r>
            <a:r>
              <a:rPr lang="it-IT" sz="2400" b="1">
                <a:solidFill>
                  <a:schemeClr val="bg2">
                    <a:lumMod val="25000"/>
                  </a:schemeClr>
                </a:solidFill>
                <a:latin typeface="Abadi"/>
              </a:rPr>
              <a:t>energia elettrica prodotta</a:t>
            </a:r>
            <a:r>
              <a:rPr lang="it-IT" sz="2400">
                <a:solidFill>
                  <a:schemeClr val="bg2">
                    <a:lumMod val="25000"/>
                  </a:schemeClr>
                </a:solidFill>
                <a:latin typeface="Abadi"/>
              </a:rPr>
              <a:t> e immessa in rete dagli impianti alimentati da fonti rinnovabili e l'</a:t>
            </a:r>
            <a:r>
              <a:rPr lang="it-IT" sz="2400" b="1">
                <a:solidFill>
                  <a:schemeClr val="bg2">
                    <a:lumMod val="25000"/>
                  </a:schemeClr>
                </a:solidFill>
                <a:latin typeface="Abadi"/>
              </a:rPr>
              <a:t>energia elettrica prelevata</a:t>
            </a:r>
            <a:r>
              <a:rPr lang="it-IT" sz="2400">
                <a:solidFill>
                  <a:schemeClr val="bg2">
                    <a:lumMod val="25000"/>
                  </a:schemeClr>
                </a:solidFill>
                <a:latin typeface="Abadi"/>
              </a:rPr>
              <a:t> dall'insieme dei clienti finali associati situati nella stessa zona di mercato</a:t>
            </a:r>
            <a:r>
              <a:rPr lang="it-IT" sz="2400" dirty="0">
                <a:solidFill>
                  <a:schemeClr val="bg2">
                    <a:lumMod val="25000"/>
                  </a:schemeClr>
                </a:solidFill>
                <a:latin typeface="Abadi"/>
              </a:rPr>
              <a:t>. È questa l'energia che viene </a:t>
            </a:r>
            <a:r>
              <a:rPr lang="it-IT" sz="2400" b="1" dirty="0">
                <a:solidFill>
                  <a:schemeClr val="bg2">
                    <a:lumMod val="25000"/>
                  </a:schemeClr>
                </a:solidFill>
                <a:latin typeface="Abadi"/>
              </a:rPr>
              <a:t>incentivata </a:t>
            </a:r>
            <a:r>
              <a:rPr lang="it-IT" sz="2400" dirty="0">
                <a:solidFill>
                  <a:schemeClr val="bg2">
                    <a:lumMod val="25000"/>
                  </a:schemeClr>
                </a:solidFill>
                <a:latin typeface="Abadi"/>
              </a:rPr>
              <a:t>dal GSE.</a:t>
            </a:r>
            <a:endParaRPr lang="it-IT">
              <a:solidFill>
                <a:schemeClr val="bg2">
                  <a:lumMod val="25000"/>
                </a:schemeClr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33414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B1CCA96-3C46-4217-A9F0-66D171030A84}"/>
              </a:ext>
            </a:extLst>
          </p:cNvPr>
          <p:cNvSpPr txBox="1"/>
          <p:nvPr/>
        </p:nvSpPr>
        <p:spPr>
          <a:xfrm>
            <a:off x="837134" y="279655"/>
            <a:ext cx="11007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dirty="0">
                <a:solidFill>
                  <a:srgbClr val="3CAC86"/>
                </a:solidFill>
                <a:latin typeface="Abadi Extra Light" panose="020B0204020104020204" pitchFamily="34" charset="0"/>
              </a:rPr>
              <a:t>La Comunità Energetica Rinnovabile - CER</a:t>
            </a:r>
            <a:endParaRPr lang="en-GB" sz="4000" dirty="0">
              <a:solidFill>
                <a:srgbClr val="3CAC86"/>
              </a:solidFill>
              <a:latin typeface="Abadi Extra Light" panose="020B020402010402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A826535-3D1E-413D-8601-80A1738FC16E}"/>
              </a:ext>
            </a:extLst>
          </p:cNvPr>
          <p:cNvSpPr txBox="1"/>
          <p:nvPr/>
        </p:nvSpPr>
        <p:spPr>
          <a:xfrm>
            <a:off x="5809736" y="2334286"/>
            <a:ext cx="623378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Limite geografico per la condivisione: 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zona di mercato (nel nostro caso tutto il Nord Italia)</a:t>
            </a:r>
          </a:p>
          <a:p>
            <a:pPr marL="342900" indent="-342900">
              <a:buFontTx/>
              <a:buChar char="-"/>
            </a:pP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Limite geografico per l’incentivazione: 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cabina primaria di trasformazione</a:t>
            </a:r>
          </a:p>
          <a:p>
            <a:pPr marL="342900" indent="-342900">
              <a:buFontTx/>
              <a:buChar char="-"/>
            </a:pP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Tipologia di soggetto giuridico: 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associazione</a:t>
            </a: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, 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cooperativa</a:t>
            </a: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,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 impresa sociale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F246F0D3-04F4-43DC-BDF0-6A88DF6A2488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BB76273-D7FD-4F68-B19E-315A75070CD9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743200DF-33CE-4D70-B85A-9392620E46C8}"/>
              </a:ext>
            </a:extLst>
          </p:cNvPr>
          <p:cNvSpPr/>
          <p:nvPr/>
        </p:nvSpPr>
        <p:spPr>
          <a:xfrm>
            <a:off x="1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E5A4B54C-38D1-484E-9AE4-3867E463DDE8}"/>
              </a:ext>
            </a:extLst>
          </p:cNvPr>
          <p:cNvSpPr/>
          <p:nvPr/>
        </p:nvSpPr>
        <p:spPr>
          <a:xfrm rot="16200000">
            <a:off x="1983872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9F82731-FF3E-4147-9C38-10FC67DFF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351" y="1473971"/>
            <a:ext cx="4629150" cy="4829175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8CBA16A-DE0F-4D5B-9F70-26C72D05A28D}"/>
              </a:ext>
            </a:extLst>
          </p:cNvPr>
          <p:cNvSpPr txBox="1"/>
          <p:nvPr/>
        </p:nvSpPr>
        <p:spPr>
          <a:xfrm>
            <a:off x="1366836" y="6004863"/>
            <a:ext cx="11817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95206F"/>
                </a:solidFill>
                <a:latin typeface="Abadi" panose="020B0604020104020204" pitchFamily="34" charset="0"/>
              </a:rPr>
              <a:t>primaria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77EE0EC9-7CA1-4918-B3BD-5C0E334F35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116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B1CCA96-3C46-4217-A9F0-66D171030A84}"/>
              </a:ext>
            </a:extLst>
          </p:cNvPr>
          <p:cNvSpPr txBox="1"/>
          <p:nvPr/>
        </p:nvSpPr>
        <p:spPr>
          <a:xfrm>
            <a:off x="837134" y="279655"/>
            <a:ext cx="11007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dirty="0">
                <a:solidFill>
                  <a:srgbClr val="3CAC86"/>
                </a:solidFill>
                <a:latin typeface="Abadi Extra Light" panose="020B0204020104020204" pitchFamily="34" charset="0"/>
              </a:rPr>
              <a:t>L’ Autoconsumo Collettivo - AC</a:t>
            </a:r>
            <a:endParaRPr lang="en-GB" sz="4000" dirty="0">
              <a:solidFill>
                <a:srgbClr val="3CAC86"/>
              </a:solidFill>
              <a:latin typeface="Abadi Extra Light" panose="020B0204020104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289187D-E88B-4B15-9EF3-C5A49A9A5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933" y="1666801"/>
            <a:ext cx="4324350" cy="4143375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0034E15A-7281-4269-9E47-94F41261ECD8}"/>
              </a:ext>
            </a:extLst>
          </p:cNvPr>
          <p:cNvSpPr txBox="1"/>
          <p:nvPr/>
        </p:nvSpPr>
        <p:spPr>
          <a:xfrm>
            <a:off x="5809736" y="2334286"/>
            <a:ext cx="62337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Limite geografico: 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condominio</a:t>
            </a:r>
          </a:p>
          <a:p>
            <a:pPr marL="342900" indent="-342900">
              <a:buFontTx/>
              <a:buChar char="-"/>
            </a:pP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Tipologia di soggetto giuridico: 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amministrazione condominiale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CE949A2F-3A3C-4219-8484-E6FD561EAED5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 Extra Light" panose="020B0204020104020204" pitchFamily="34" charset="0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AD9AF886-3199-437B-B64C-C3C6D18A87FB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badi Extra Light" panose="020B0204020104020204" pitchFamily="34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CB528D20-ED59-44ED-BC75-09B890C9FD79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46573530-2E66-45EF-ADE1-DEDC535907E4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3253D84E-A072-4017-A75A-9F99A83123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589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6B7AF44-7DA5-4E10-9111-1B4D16FC83B0}"/>
              </a:ext>
            </a:extLst>
          </p:cNvPr>
          <p:cNvSpPr txBox="1"/>
          <p:nvPr/>
        </p:nvSpPr>
        <p:spPr>
          <a:xfrm>
            <a:off x="4591840" y="1177376"/>
            <a:ext cx="68555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Il numero minimo di partecipanti è 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2</a:t>
            </a:r>
          </a:p>
          <a:p>
            <a:pPr marL="342900" indent="-342900" algn="just">
              <a:buFontTx/>
              <a:buChar char="-"/>
            </a:pP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La potenza limite di ciascun impianto è</a:t>
            </a:r>
          </a:p>
          <a:p>
            <a:pPr algn="just"/>
            <a:r>
              <a:rPr lang="it-IT" sz="2800" b="1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   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1 MW</a:t>
            </a:r>
          </a:p>
          <a:p>
            <a:pPr marL="342900" indent="-342900" algn="just">
              <a:buFontTx/>
              <a:buChar char="-"/>
            </a:pP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Per accedere alle tariffe incentivanti l’impianto deve essere realizzato 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successivamente al </a:t>
            </a:r>
            <a:r>
              <a:rPr lang="it-IT" sz="2800" b="1" dirty="0" err="1">
                <a:solidFill>
                  <a:srgbClr val="3CAC86"/>
                </a:solidFill>
                <a:latin typeface="Abadi Extra Light" panose="020B0204020104020204" pitchFamily="34" charset="0"/>
              </a:rPr>
              <a:t>D.Lgs.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 199/2021 o precedentemente con limite di potenza al 30%</a:t>
            </a:r>
          </a:p>
          <a:p>
            <a:pPr marL="342900" indent="-342900" algn="just">
              <a:buFontTx/>
              <a:buChar char="-"/>
            </a:pP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Modello di scambio dell’energia: 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autoconsumo virtuale</a:t>
            </a: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 </a:t>
            </a:r>
            <a:endParaRPr lang="en-GB" sz="2800" dirty="0">
              <a:solidFill>
                <a:schemeClr val="bg2">
                  <a:lumMod val="25000"/>
                </a:schemeClr>
              </a:solidFill>
              <a:latin typeface="Abadi Extra Light" panose="020B0204020104020204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Il partecipante mantiene </a:t>
            </a:r>
            <a:r>
              <a:rPr lang="it-IT" sz="2800" b="1" dirty="0">
                <a:solidFill>
                  <a:srgbClr val="3CAC86"/>
                </a:solidFill>
                <a:latin typeface="Abadi Extra Light" panose="020B0204020104020204" pitchFamily="34" charset="0"/>
              </a:rPr>
              <a:t>inalterati i suoi diritti di consumatore finale</a:t>
            </a:r>
            <a:r>
              <a:rPr lang="it-IT" sz="2800" dirty="0">
                <a:solidFill>
                  <a:schemeClr val="bg2">
                    <a:lumMod val="25000"/>
                  </a:schemeClr>
                </a:solidFill>
                <a:latin typeface="Abadi Extra Light" panose="020B0204020104020204" pitchFamily="34" charset="0"/>
              </a:rPr>
              <a:t>, potendo così cambiare gestore e/o uscire dalla CE liberamente</a:t>
            </a:r>
            <a:endParaRPr lang="it-IT" sz="2800" b="1" dirty="0">
              <a:solidFill>
                <a:srgbClr val="3CAC86"/>
              </a:solidFill>
              <a:latin typeface="Abadi Extra Light" panose="020B0204020104020204" pitchFamily="34" charset="0"/>
            </a:endParaRPr>
          </a:p>
          <a:p>
            <a:pPr algn="just"/>
            <a:endParaRPr lang="it-IT" sz="2800" b="1" dirty="0">
              <a:solidFill>
                <a:srgbClr val="3CAC86"/>
              </a:solidFill>
              <a:latin typeface="Abadi Extra Light" panose="020B0204020104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4DCA5B4-BB5E-4F29-8BC9-F91EE41B8208}"/>
              </a:ext>
            </a:extLst>
          </p:cNvPr>
          <p:cNvSpPr txBox="1"/>
          <p:nvPr/>
        </p:nvSpPr>
        <p:spPr>
          <a:xfrm>
            <a:off x="837134" y="279655"/>
            <a:ext cx="11007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dirty="0">
                <a:solidFill>
                  <a:srgbClr val="3CAC86"/>
                </a:solidFill>
                <a:latin typeface="Abadi Extra Light" panose="020B0204020104020204" pitchFamily="34" charset="0"/>
              </a:rPr>
              <a:t>Altre regole</a:t>
            </a:r>
            <a:endParaRPr lang="en-GB" sz="4000" dirty="0">
              <a:solidFill>
                <a:srgbClr val="3CAC86"/>
              </a:solidFill>
              <a:latin typeface="Abadi Extra Light" panose="020B0204020104020204" pitchFamily="34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DF7C976C-2693-4CF5-99D0-3386D5494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391" y="3908154"/>
            <a:ext cx="2449218" cy="2346717"/>
          </a:xfrm>
          <a:prstGeom prst="rect">
            <a:avLst/>
          </a:prstGeom>
        </p:spPr>
      </p:pic>
      <p:sp>
        <p:nvSpPr>
          <p:cNvPr id="22" name="Rettangolo 21">
            <a:extLst>
              <a:ext uri="{FF2B5EF4-FFF2-40B4-BE49-F238E27FC236}">
                <a16:creationId xmlns:a16="http://schemas.microsoft.com/office/drawing/2014/main" id="{78E7F506-38AF-438A-9F81-216DDD89AB6E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471D778A-64BD-4FA9-B7DE-97D4053DD480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95290454-7071-4908-9D77-30487AB098D3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6FF30A86-0877-4E8C-BE1B-178DEC45FC60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17A8D26F-3D3F-46E8-B4C2-445102CD37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2AB5CC08-CCE7-4BC9-AB30-B2F8714B9846}"/>
              </a:ext>
            </a:extLst>
          </p:cNvPr>
          <p:cNvGrpSpPr/>
          <p:nvPr/>
        </p:nvGrpSpPr>
        <p:grpSpPr>
          <a:xfrm>
            <a:off x="1032045" y="527581"/>
            <a:ext cx="2901268" cy="3274557"/>
            <a:chOff x="1032045" y="527581"/>
            <a:chExt cx="2901268" cy="3274557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7D94AB9A-DCF7-48C1-A3DD-6954DDEC8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2045" y="527581"/>
              <a:ext cx="2901268" cy="3026631"/>
            </a:xfrm>
            <a:prstGeom prst="rect">
              <a:avLst/>
            </a:prstGeom>
          </p:spPr>
        </p:pic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05B1A8BC-5014-4253-8628-F003D61E5452}"/>
                </a:ext>
              </a:extLst>
            </p:cNvPr>
            <p:cNvSpPr/>
            <p:nvPr/>
          </p:nvSpPr>
          <p:spPr>
            <a:xfrm>
              <a:off x="1214621" y="3259589"/>
              <a:ext cx="805250" cy="222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5450E06B-EC0C-4846-842C-DD7BF9D1E1BF}"/>
                </a:ext>
              </a:extLst>
            </p:cNvPr>
            <p:cNvSpPr/>
            <p:nvPr/>
          </p:nvSpPr>
          <p:spPr>
            <a:xfrm>
              <a:off x="1104291" y="3402983"/>
              <a:ext cx="805250" cy="222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AD2F7018-29C7-4D30-A050-C2089BA14956}"/>
                </a:ext>
              </a:extLst>
            </p:cNvPr>
            <p:cNvSpPr/>
            <p:nvPr/>
          </p:nvSpPr>
          <p:spPr>
            <a:xfrm>
              <a:off x="1441449" y="3231530"/>
              <a:ext cx="433967" cy="222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15422653-5563-40D2-87DD-902BC18A1297}"/>
                </a:ext>
              </a:extLst>
            </p:cNvPr>
            <p:cNvSpPr/>
            <p:nvPr/>
          </p:nvSpPr>
          <p:spPr>
            <a:xfrm>
              <a:off x="1549075" y="3421168"/>
              <a:ext cx="615853" cy="1330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DA4A90B2-CF1A-4412-B62A-EF97F3804B7D}"/>
                </a:ext>
              </a:extLst>
            </p:cNvPr>
            <p:cNvSpPr txBox="1"/>
            <p:nvPr/>
          </p:nvSpPr>
          <p:spPr>
            <a:xfrm>
              <a:off x="1671864" y="3371251"/>
              <a:ext cx="16216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b="1" dirty="0">
                  <a:solidFill>
                    <a:srgbClr val="95206F"/>
                  </a:solidFill>
                  <a:latin typeface="Abadi" panose="020B0604020104020204" pitchFamily="34" charset="0"/>
                </a:rPr>
                <a:t>Cabina primaria di trasformazione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6306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DF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533E84EC-B13C-4882-BA0A-401C58B6B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158" y="6239688"/>
            <a:ext cx="857570" cy="48291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4DCA5B4-BB5E-4F29-8BC9-F91EE41B8208}"/>
              </a:ext>
            </a:extLst>
          </p:cNvPr>
          <p:cNvSpPr txBox="1"/>
          <p:nvPr/>
        </p:nvSpPr>
        <p:spPr>
          <a:xfrm>
            <a:off x="562708" y="279655"/>
            <a:ext cx="11282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I </a:t>
            </a:r>
            <a:r>
              <a:rPr lang="it-IT" sz="40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benefici</a:t>
            </a:r>
            <a:r>
              <a:rPr lang="it-IT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delle comunità energetiche</a:t>
            </a:r>
            <a:endParaRPr lang="en-GB" sz="4000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0D709F18-9378-4F1E-AF2D-F184C2B7C525}"/>
              </a:ext>
            </a:extLst>
          </p:cNvPr>
          <p:cNvSpPr/>
          <p:nvPr/>
        </p:nvSpPr>
        <p:spPr>
          <a:xfrm>
            <a:off x="12120000" y="0"/>
            <a:ext cx="72000" cy="324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84D60214-7751-4DBE-BD73-9B94654F4CD6}"/>
              </a:ext>
            </a:extLst>
          </p:cNvPr>
          <p:cNvSpPr/>
          <p:nvPr/>
        </p:nvSpPr>
        <p:spPr>
          <a:xfrm rot="16200000">
            <a:off x="11166000" y="-954000"/>
            <a:ext cx="72000" cy="1980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 Nova Light" panose="020B0304020202020204" pitchFamily="34" charset="0"/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C54D827D-9D25-4919-AB4B-F67651ADDEDB}"/>
              </a:ext>
            </a:extLst>
          </p:cNvPr>
          <p:cNvSpPr/>
          <p:nvPr/>
        </p:nvSpPr>
        <p:spPr>
          <a:xfrm>
            <a:off x="0" y="0"/>
            <a:ext cx="72000" cy="6858000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57E62886-AB81-4D09-AAAF-8DAF8BB1E627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797D42B9-F45F-49F6-8F0F-2E200223FAD4}"/>
              </a:ext>
            </a:extLst>
          </p:cNvPr>
          <p:cNvSpPr/>
          <p:nvPr/>
        </p:nvSpPr>
        <p:spPr>
          <a:xfrm rot="16200000">
            <a:off x="1983871" y="4802131"/>
            <a:ext cx="72000" cy="4039737"/>
          </a:xfrm>
          <a:prstGeom prst="rect">
            <a:avLst/>
          </a:prstGeom>
          <a:solidFill>
            <a:srgbClr val="3CAC86"/>
          </a:solidFill>
          <a:ln>
            <a:solidFill>
              <a:srgbClr val="3C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BA6806C0-8B70-4DB6-88C3-8AB9D65F7CD1}"/>
              </a:ext>
            </a:extLst>
          </p:cNvPr>
          <p:cNvSpPr txBox="1"/>
          <p:nvPr/>
        </p:nvSpPr>
        <p:spPr>
          <a:xfrm>
            <a:off x="454984" y="1670071"/>
            <a:ext cx="11282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err="1">
                <a:solidFill>
                  <a:srgbClr val="3CAC86"/>
                </a:solidFill>
                <a:latin typeface="Arial Nova Light" panose="020B0304020202020204" pitchFamily="34" charset="0"/>
              </a:rPr>
              <a:t>Diffusione</a:t>
            </a:r>
            <a:r>
              <a:rPr lang="en-GB" sz="60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 </a:t>
            </a:r>
            <a:r>
              <a:rPr lang="en-GB" sz="6000" b="1" dirty="0" err="1">
                <a:solidFill>
                  <a:srgbClr val="3CAC86"/>
                </a:solidFill>
                <a:latin typeface="Arial Nova Light" panose="020B0304020202020204" pitchFamily="34" charset="0"/>
              </a:rPr>
              <a:t>delle</a:t>
            </a:r>
            <a:r>
              <a:rPr lang="en-GB" sz="6000" b="1" dirty="0">
                <a:solidFill>
                  <a:srgbClr val="3CAC86"/>
                </a:solidFill>
                <a:latin typeface="Arial Nova Light" panose="020B0304020202020204" pitchFamily="34" charset="0"/>
              </a:rPr>
              <a:t> </a:t>
            </a:r>
            <a:r>
              <a:rPr lang="en-GB" sz="6000" b="1" dirty="0" err="1">
                <a:solidFill>
                  <a:srgbClr val="3CAC86"/>
                </a:solidFill>
                <a:latin typeface="Arial Nova Light" panose="020B0304020202020204" pitchFamily="34" charset="0"/>
              </a:rPr>
              <a:t>rinnovabili</a:t>
            </a:r>
            <a:endParaRPr lang="en-GB" sz="6000" b="1" dirty="0">
              <a:solidFill>
                <a:srgbClr val="3CAC86"/>
              </a:solidFill>
              <a:latin typeface="Arial Nova Light" panose="020B0304020202020204" pitchFamily="34" charset="0"/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952BC8D2-7AB4-4EF4-B41B-3EDEA7938F7C}"/>
              </a:ext>
            </a:extLst>
          </p:cNvPr>
          <p:cNvSpPr txBox="1"/>
          <p:nvPr/>
        </p:nvSpPr>
        <p:spPr>
          <a:xfrm>
            <a:off x="454984" y="2782669"/>
            <a:ext cx="11282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17 GW di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energia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rinnovabile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dalle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comunità</a:t>
            </a:r>
            <a:r>
              <a:rPr lang="en-GB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 </a:t>
            </a:r>
            <a:r>
              <a:rPr lang="en-GB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304020202020204" pitchFamily="34" charset="0"/>
              </a:rPr>
              <a:t>energetiche</a:t>
            </a:r>
            <a:endParaRPr lang="en-GB" sz="3600" dirty="0">
              <a:solidFill>
                <a:schemeClr val="tx1">
                  <a:lumMod val="85000"/>
                  <a:lumOff val="15000"/>
                </a:schemeClr>
              </a:solidFill>
              <a:latin typeface="Arial Nova Light" panose="020B0304020202020204" pitchFamily="34" charset="0"/>
            </a:endParaRPr>
          </a:p>
        </p:txBody>
      </p:sp>
      <p:pic>
        <p:nvPicPr>
          <p:cNvPr id="45" name="Immagine 44">
            <a:extLst>
              <a:ext uri="{FF2B5EF4-FFF2-40B4-BE49-F238E27FC236}">
                <a16:creationId xmlns:a16="http://schemas.microsoft.com/office/drawing/2014/main" id="{456C3565-EFBB-45CF-916A-C2C8E86F73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21"/>
          <a:stretch/>
        </p:blipFill>
        <p:spPr>
          <a:xfrm>
            <a:off x="6387152" y="3810798"/>
            <a:ext cx="4778848" cy="291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4124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2159AED476E74EB6C8461D6AC67B5A" ma:contentTypeVersion="16" ma:contentTypeDescription="Creare un nuovo documento." ma:contentTypeScope="" ma:versionID="81b88f3892baf72adcab462b3c993fc2">
  <xsd:schema xmlns:xsd="http://www.w3.org/2001/XMLSchema" xmlns:xs="http://www.w3.org/2001/XMLSchema" xmlns:p="http://schemas.microsoft.com/office/2006/metadata/properties" xmlns:ns2="d6a3d487-7245-41a2-920a-1a64e797e57e" xmlns:ns3="b19feeea-838a-4db7-94c3-d80fc37f6602" targetNamespace="http://schemas.microsoft.com/office/2006/metadata/properties" ma:root="true" ma:fieldsID="55e84b887437234f6a3fdf2473e061cd" ns2:_="" ns3:_="">
    <xsd:import namespace="d6a3d487-7245-41a2-920a-1a64e797e57e"/>
    <xsd:import namespace="b19feeea-838a-4db7-94c3-d80fc37f66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3d487-7245-41a2-920a-1a64e797e5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Tag immagine" ma:readOnly="false" ma:fieldId="{5cf76f15-5ced-4ddc-b409-7134ff3c332f}" ma:taxonomyMulti="true" ma:sspId="e41d4178-3f76-4a44-92c2-a5b5f40a3d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9feeea-838a-4db7-94c3-d80fc37f660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2afa3021-9e10-49e9-a1f3-6fcd3b93cee5}" ma:internalName="TaxCatchAll" ma:showField="CatchAllData" ma:web="b19feeea-838a-4db7-94c3-d80fc37f66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19feeea-838a-4db7-94c3-d80fc37f6602" xsi:nil="true"/>
    <lcf76f155ced4ddcb4097134ff3c332f xmlns="d6a3d487-7245-41a2-920a-1a64e797e57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A8196B7-4672-4A1E-B3B3-A595D02660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a3d487-7245-41a2-920a-1a64e797e57e"/>
    <ds:schemaRef ds:uri="b19feeea-838a-4db7-94c3-d80fc37f660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992EE3-4484-459D-A60D-77EE46C7E47C}">
  <ds:schemaRefs>
    <ds:schemaRef ds:uri="http://schemas.microsoft.com/office/2006/metadata/properties"/>
    <ds:schemaRef ds:uri="http://schemas.microsoft.com/office/infopath/2007/PartnerControls"/>
    <ds:schemaRef ds:uri="b19feeea-838a-4db7-94c3-d80fc37f6602"/>
    <ds:schemaRef ds:uri="d6a3d487-7245-41a2-920a-1a64e797e57e"/>
  </ds:schemaRefs>
</ds:datastoreItem>
</file>

<file path=customXml/itemProps3.xml><?xml version="1.0" encoding="utf-8"?>
<ds:datastoreItem xmlns:ds="http://schemas.openxmlformats.org/officeDocument/2006/customXml" ds:itemID="{D43C4BFC-1CCF-49E5-B322-BF1C9A704E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430</Words>
  <Application>Microsoft Macintosh PowerPoint</Application>
  <PresentationFormat>Widescreen</PresentationFormat>
  <Paragraphs>62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0" baseType="lpstr">
      <vt:lpstr>Abadi</vt:lpstr>
      <vt:lpstr>Abadi Extra Light</vt:lpstr>
      <vt:lpstr>Arial</vt:lpstr>
      <vt:lpstr>Arial Nova Light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Tommaso Polci</dc:creator>
  <cp:lastModifiedBy>Niccoló Cerulli</cp:lastModifiedBy>
  <cp:revision>20</cp:revision>
  <dcterms:created xsi:type="dcterms:W3CDTF">2021-12-02T09:49:25Z</dcterms:created>
  <dcterms:modified xsi:type="dcterms:W3CDTF">2023-03-03T10:35:47Z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0x010100532159AED476E74EB6C8461D6AC67B5A</vt:lpwstr>
  </property>
</Properties>
</file>